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Thick Jungle" pitchFamily="50" charset="0"/>
      <p:regular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3B25"/>
    <a:srgbClr val="F8D000"/>
    <a:srgbClr val="F8C9EB"/>
    <a:srgbClr val="F05098"/>
    <a:srgbClr val="F592BE"/>
    <a:srgbClr val="FDB4BF"/>
    <a:srgbClr val="00D0E6"/>
    <a:srgbClr val="009CAC"/>
    <a:srgbClr val="35EBFF"/>
    <a:srgbClr val="FC88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16" autoAdjust="0"/>
    <p:restoredTop sz="94660"/>
  </p:normalViewPr>
  <p:slideViewPr>
    <p:cSldViewPr snapToGrid="0">
      <p:cViewPr varScale="1">
        <p:scale>
          <a:sx n="78" d="100"/>
          <a:sy n="78" d="100"/>
        </p:scale>
        <p:origin x="3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60909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1461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6568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2870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5286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65134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21270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1941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56405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8691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98740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8250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Imagen 80">
            <a:extLst>
              <a:ext uri="{FF2B5EF4-FFF2-40B4-BE49-F238E27FC236}">
                <a16:creationId xmlns:a16="http://schemas.microsoft.com/office/drawing/2014/main" id="{82EEF202-B385-2AC6-BA50-568B3E57F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44" y="660400"/>
            <a:ext cx="3131496" cy="18901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A383245B-37AE-F408-20BC-E68DA8450454}"/>
              </a:ext>
            </a:extLst>
          </p:cNvPr>
          <p:cNvSpPr txBox="1"/>
          <p:nvPr/>
        </p:nvSpPr>
        <p:spPr>
          <a:xfrm>
            <a:off x="1525767" y="635764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FEE34FF7-4150-F56E-34AB-E5787A8A1DAA}"/>
              </a:ext>
            </a:extLst>
          </p:cNvPr>
          <p:cNvSpPr txBox="1"/>
          <p:nvPr/>
        </p:nvSpPr>
        <p:spPr>
          <a:xfrm>
            <a:off x="1826234" y="1087120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4D52D746-13F7-774B-4A40-8478AEACD589}"/>
              </a:ext>
            </a:extLst>
          </p:cNvPr>
          <p:cNvSpPr txBox="1"/>
          <p:nvPr/>
        </p:nvSpPr>
        <p:spPr>
          <a:xfrm>
            <a:off x="1586727" y="2088825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D9D4DDF5-2454-5405-5116-F4A412A9AC37}"/>
              </a:ext>
            </a:extLst>
          </p:cNvPr>
          <p:cNvSpPr txBox="1"/>
          <p:nvPr/>
        </p:nvSpPr>
        <p:spPr>
          <a:xfrm>
            <a:off x="1525767" y="630683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803EE815-521A-7CA6-9409-B71D178D0E5A}"/>
              </a:ext>
            </a:extLst>
          </p:cNvPr>
          <p:cNvSpPr txBox="1"/>
          <p:nvPr/>
        </p:nvSpPr>
        <p:spPr>
          <a:xfrm>
            <a:off x="1826234" y="1082039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116" name="Imagen 115">
            <a:extLst>
              <a:ext uri="{FF2B5EF4-FFF2-40B4-BE49-F238E27FC236}">
                <a16:creationId xmlns:a16="http://schemas.microsoft.com/office/drawing/2014/main" id="{9C6463AA-B14F-D9AF-AE38-2518C70CF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940" y="660400"/>
            <a:ext cx="3131496" cy="1890100"/>
          </a:xfrm>
          <a:prstGeom prst="rect">
            <a:avLst/>
          </a:prstGeom>
        </p:spPr>
      </p:pic>
      <p:sp>
        <p:nvSpPr>
          <p:cNvPr id="117" name="CuadroTexto 116">
            <a:extLst>
              <a:ext uri="{FF2B5EF4-FFF2-40B4-BE49-F238E27FC236}">
                <a16:creationId xmlns:a16="http://schemas.microsoft.com/office/drawing/2014/main" id="{0CE98538-DB6D-9C7D-4A7B-CC10FB59A3E3}"/>
              </a:ext>
            </a:extLst>
          </p:cNvPr>
          <p:cNvSpPr txBox="1"/>
          <p:nvPr/>
        </p:nvSpPr>
        <p:spPr>
          <a:xfrm>
            <a:off x="4657263" y="635764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F79B089A-EC21-2D8A-6422-5A066A64458B}"/>
              </a:ext>
            </a:extLst>
          </p:cNvPr>
          <p:cNvSpPr txBox="1"/>
          <p:nvPr/>
        </p:nvSpPr>
        <p:spPr>
          <a:xfrm>
            <a:off x="4957730" y="1087120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1FD06DD1-6C9A-81D8-9D04-22B17FE48E7E}"/>
              </a:ext>
            </a:extLst>
          </p:cNvPr>
          <p:cNvSpPr txBox="1"/>
          <p:nvPr/>
        </p:nvSpPr>
        <p:spPr>
          <a:xfrm>
            <a:off x="4718223" y="2088825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BA596E6C-9490-734D-835D-2C4560A914E3}"/>
              </a:ext>
            </a:extLst>
          </p:cNvPr>
          <p:cNvSpPr txBox="1"/>
          <p:nvPr/>
        </p:nvSpPr>
        <p:spPr>
          <a:xfrm>
            <a:off x="4657263" y="630683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98DEED44-9DCD-04F6-2B2A-6220A7507225}"/>
              </a:ext>
            </a:extLst>
          </p:cNvPr>
          <p:cNvSpPr txBox="1"/>
          <p:nvPr/>
        </p:nvSpPr>
        <p:spPr>
          <a:xfrm>
            <a:off x="4957730" y="1082039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122" name="Imagen 121">
            <a:extLst>
              <a:ext uri="{FF2B5EF4-FFF2-40B4-BE49-F238E27FC236}">
                <a16:creationId xmlns:a16="http://schemas.microsoft.com/office/drawing/2014/main" id="{A2AC007B-517B-586C-C868-0B3BF132F0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44" y="2604853"/>
            <a:ext cx="3131496" cy="1890100"/>
          </a:xfrm>
          <a:prstGeom prst="rect">
            <a:avLst/>
          </a:prstGeom>
        </p:spPr>
      </p:pic>
      <p:sp>
        <p:nvSpPr>
          <p:cNvPr id="123" name="CuadroTexto 122">
            <a:extLst>
              <a:ext uri="{FF2B5EF4-FFF2-40B4-BE49-F238E27FC236}">
                <a16:creationId xmlns:a16="http://schemas.microsoft.com/office/drawing/2014/main" id="{7265ABA8-037D-91C9-8971-BCB29B6CE9C3}"/>
              </a:ext>
            </a:extLst>
          </p:cNvPr>
          <p:cNvSpPr txBox="1"/>
          <p:nvPr/>
        </p:nvSpPr>
        <p:spPr>
          <a:xfrm>
            <a:off x="1525767" y="2580217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B1738219-D45E-9EB7-7975-DF847513F280}"/>
              </a:ext>
            </a:extLst>
          </p:cNvPr>
          <p:cNvSpPr txBox="1"/>
          <p:nvPr/>
        </p:nvSpPr>
        <p:spPr>
          <a:xfrm>
            <a:off x="1826234" y="3031573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0C68002D-9D44-3206-7818-B724EDE819A0}"/>
              </a:ext>
            </a:extLst>
          </p:cNvPr>
          <p:cNvSpPr txBox="1"/>
          <p:nvPr/>
        </p:nvSpPr>
        <p:spPr>
          <a:xfrm>
            <a:off x="1586727" y="4033278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30A96039-63C5-7D7A-191B-2F8C400D2D05}"/>
              </a:ext>
            </a:extLst>
          </p:cNvPr>
          <p:cNvSpPr txBox="1"/>
          <p:nvPr/>
        </p:nvSpPr>
        <p:spPr>
          <a:xfrm>
            <a:off x="1525767" y="2575136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EAA55AAF-A3E7-3260-8018-1666BBE9006A}"/>
              </a:ext>
            </a:extLst>
          </p:cNvPr>
          <p:cNvSpPr txBox="1"/>
          <p:nvPr/>
        </p:nvSpPr>
        <p:spPr>
          <a:xfrm>
            <a:off x="1826234" y="3026492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AD167F9D-AA17-BEEC-EA3C-12831BB44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940" y="2604853"/>
            <a:ext cx="3131496" cy="18901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3C805C62-17DE-8E28-F527-E1DDAB9B915F}"/>
              </a:ext>
            </a:extLst>
          </p:cNvPr>
          <p:cNvSpPr txBox="1"/>
          <p:nvPr/>
        </p:nvSpPr>
        <p:spPr>
          <a:xfrm>
            <a:off x="4657263" y="2580217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1ABB41B9-CE11-1A64-C176-DD8984A45405}"/>
              </a:ext>
            </a:extLst>
          </p:cNvPr>
          <p:cNvSpPr txBox="1"/>
          <p:nvPr/>
        </p:nvSpPr>
        <p:spPr>
          <a:xfrm>
            <a:off x="4957730" y="3031573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6D289BC4-B7FE-B4AC-5EEB-B9C274936E94}"/>
              </a:ext>
            </a:extLst>
          </p:cNvPr>
          <p:cNvSpPr txBox="1"/>
          <p:nvPr/>
        </p:nvSpPr>
        <p:spPr>
          <a:xfrm>
            <a:off x="4718223" y="4033278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7C9D505D-F6B9-AC2D-E907-B8BA50A461BC}"/>
              </a:ext>
            </a:extLst>
          </p:cNvPr>
          <p:cNvSpPr txBox="1"/>
          <p:nvPr/>
        </p:nvSpPr>
        <p:spPr>
          <a:xfrm>
            <a:off x="4657263" y="2575136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583311C7-F170-BF6E-8414-DDF81DF50938}"/>
              </a:ext>
            </a:extLst>
          </p:cNvPr>
          <p:cNvSpPr txBox="1"/>
          <p:nvPr/>
        </p:nvSpPr>
        <p:spPr>
          <a:xfrm>
            <a:off x="4957730" y="3026492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AAB42CB6-29D6-08C9-F730-F417F337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44" y="6631268"/>
            <a:ext cx="3131496" cy="18901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1DDCFABF-D68E-067F-4CE5-702367C09A97}"/>
              </a:ext>
            </a:extLst>
          </p:cNvPr>
          <p:cNvSpPr txBox="1"/>
          <p:nvPr/>
        </p:nvSpPr>
        <p:spPr>
          <a:xfrm>
            <a:off x="1525767" y="6606632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D8DC27E8-1977-AA24-D87F-23E15375B41A}"/>
              </a:ext>
            </a:extLst>
          </p:cNvPr>
          <p:cNvSpPr txBox="1"/>
          <p:nvPr/>
        </p:nvSpPr>
        <p:spPr>
          <a:xfrm>
            <a:off x="1826234" y="7057988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82D96E02-D175-0AB7-0D53-3367835621D4}"/>
              </a:ext>
            </a:extLst>
          </p:cNvPr>
          <p:cNvSpPr txBox="1"/>
          <p:nvPr/>
        </p:nvSpPr>
        <p:spPr>
          <a:xfrm>
            <a:off x="1586727" y="8059693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282FA7EA-A538-EE69-7C82-9D0E5629C26A}"/>
              </a:ext>
            </a:extLst>
          </p:cNvPr>
          <p:cNvSpPr txBox="1"/>
          <p:nvPr/>
        </p:nvSpPr>
        <p:spPr>
          <a:xfrm>
            <a:off x="1525767" y="6601551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0980B4B9-BC38-75D5-741E-4F2C5287654B}"/>
              </a:ext>
            </a:extLst>
          </p:cNvPr>
          <p:cNvSpPr txBox="1"/>
          <p:nvPr/>
        </p:nvSpPr>
        <p:spPr>
          <a:xfrm>
            <a:off x="1826234" y="7052907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2635F11B-1A99-AADD-7FF9-813809C1F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940" y="6631268"/>
            <a:ext cx="3131496" cy="18901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9B7ADEAB-EAA2-19AC-086B-D9D444DB72DA}"/>
              </a:ext>
            </a:extLst>
          </p:cNvPr>
          <p:cNvSpPr txBox="1"/>
          <p:nvPr/>
        </p:nvSpPr>
        <p:spPr>
          <a:xfrm>
            <a:off x="4657263" y="6606632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DFD56D13-19DE-04C8-819A-E5C2B1E340D8}"/>
              </a:ext>
            </a:extLst>
          </p:cNvPr>
          <p:cNvSpPr txBox="1"/>
          <p:nvPr/>
        </p:nvSpPr>
        <p:spPr>
          <a:xfrm>
            <a:off x="4957730" y="7057988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3C684DDC-7C7F-3E73-ED10-C3A360D7B6B6}"/>
              </a:ext>
            </a:extLst>
          </p:cNvPr>
          <p:cNvSpPr txBox="1"/>
          <p:nvPr/>
        </p:nvSpPr>
        <p:spPr>
          <a:xfrm>
            <a:off x="4718223" y="8059693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28A25CF5-A60E-0C16-A238-933C9A6ABF13}"/>
              </a:ext>
            </a:extLst>
          </p:cNvPr>
          <p:cNvSpPr txBox="1"/>
          <p:nvPr/>
        </p:nvSpPr>
        <p:spPr>
          <a:xfrm>
            <a:off x="4657263" y="6601551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1A9C83A7-5365-F795-059F-C7A093B6B979}"/>
              </a:ext>
            </a:extLst>
          </p:cNvPr>
          <p:cNvSpPr txBox="1"/>
          <p:nvPr/>
        </p:nvSpPr>
        <p:spPr>
          <a:xfrm>
            <a:off x="4957730" y="7052907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948610CD-AD17-B1FC-1803-5808EEAE7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44" y="4615571"/>
            <a:ext cx="3131496" cy="18901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BD14A332-C204-BFE0-881F-F2AB24A1ECD3}"/>
              </a:ext>
            </a:extLst>
          </p:cNvPr>
          <p:cNvSpPr txBox="1"/>
          <p:nvPr/>
        </p:nvSpPr>
        <p:spPr>
          <a:xfrm>
            <a:off x="1525767" y="4590935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F62D2BED-EEE1-28F3-2385-021723F85544}"/>
              </a:ext>
            </a:extLst>
          </p:cNvPr>
          <p:cNvSpPr txBox="1"/>
          <p:nvPr/>
        </p:nvSpPr>
        <p:spPr>
          <a:xfrm>
            <a:off x="1826234" y="5042291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C69273B9-8C34-8410-F4B0-F3DE07596A39}"/>
              </a:ext>
            </a:extLst>
          </p:cNvPr>
          <p:cNvSpPr txBox="1"/>
          <p:nvPr/>
        </p:nvSpPr>
        <p:spPr>
          <a:xfrm>
            <a:off x="1586727" y="6043996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8613C7A2-EC37-C1FE-4397-D50A8C965BFD}"/>
              </a:ext>
            </a:extLst>
          </p:cNvPr>
          <p:cNvSpPr txBox="1"/>
          <p:nvPr/>
        </p:nvSpPr>
        <p:spPr>
          <a:xfrm>
            <a:off x="1525767" y="4585854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050190F3-AE64-EA8A-66C4-8C60F6DD4D06}"/>
              </a:ext>
            </a:extLst>
          </p:cNvPr>
          <p:cNvSpPr txBox="1"/>
          <p:nvPr/>
        </p:nvSpPr>
        <p:spPr>
          <a:xfrm>
            <a:off x="1826234" y="5037210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50293CC9-60C5-ECAE-D785-0F2E65399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940" y="4615571"/>
            <a:ext cx="3131496" cy="18901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9526E428-9C78-9DA6-5284-29143497563D}"/>
              </a:ext>
            </a:extLst>
          </p:cNvPr>
          <p:cNvSpPr txBox="1"/>
          <p:nvPr/>
        </p:nvSpPr>
        <p:spPr>
          <a:xfrm>
            <a:off x="4657263" y="4590935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ADF54911-B0C3-FB3D-5CAB-5B8E12766FAB}"/>
              </a:ext>
            </a:extLst>
          </p:cNvPr>
          <p:cNvSpPr txBox="1"/>
          <p:nvPr/>
        </p:nvSpPr>
        <p:spPr>
          <a:xfrm>
            <a:off x="4957730" y="5042291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6C660DAB-60E8-526C-508F-B633CBB3EFEB}"/>
              </a:ext>
            </a:extLst>
          </p:cNvPr>
          <p:cNvSpPr txBox="1"/>
          <p:nvPr/>
        </p:nvSpPr>
        <p:spPr>
          <a:xfrm>
            <a:off x="4718223" y="6043996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48E0C0EA-F29D-89F8-FC49-8FA6B898CAE0}"/>
              </a:ext>
            </a:extLst>
          </p:cNvPr>
          <p:cNvSpPr txBox="1"/>
          <p:nvPr/>
        </p:nvSpPr>
        <p:spPr>
          <a:xfrm>
            <a:off x="4657263" y="4585854"/>
            <a:ext cx="184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4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D004AE06-57B1-53C3-3882-6ADCFBC9443B}"/>
              </a:ext>
            </a:extLst>
          </p:cNvPr>
          <p:cNvSpPr txBox="1"/>
          <p:nvPr/>
        </p:nvSpPr>
        <p:spPr>
          <a:xfrm>
            <a:off x="4957730" y="5037210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</p:spTree>
    <p:extLst>
      <p:ext uri="{BB962C8B-B14F-4D97-AF65-F5344CB8AC3E}">
        <p14:creationId xmlns:p14="http://schemas.microsoft.com/office/powerpoint/2010/main" val="997083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6BBE34C-FD16-56F7-8B80-074E76656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87" y="817590"/>
            <a:ext cx="2880000" cy="1800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B2F402A-03DC-992E-B090-1C232276ED5C}"/>
              </a:ext>
            </a:extLst>
          </p:cNvPr>
          <p:cNvSpPr txBox="1"/>
          <p:nvPr/>
        </p:nvSpPr>
        <p:spPr>
          <a:xfrm>
            <a:off x="1395824" y="733939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8EF12D8-D32B-A0D4-ECEB-6D361C1DA145}"/>
              </a:ext>
            </a:extLst>
          </p:cNvPr>
          <p:cNvSpPr txBox="1"/>
          <p:nvPr/>
        </p:nvSpPr>
        <p:spPr>
          <a:xfrm>
            <a:off x="1696291" y="1218636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4D2B61E-3881-9F03-3B54-DF34827CE313}"/>
              </a:ext>
            </a:extLst>
          </p:cNvPr>
          <p:cNvSpPr txBox="1"/>
          <p:nvPr/>
        </p:nvSpPr>
        <p:spPr>
          <a:xfrm>
            <a:off x="1411064" y="2080320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5EAAD5D2-CAC8-F534-93B9-E02C4A4AF3BE}"/>
              </a:ext>
            </a:extLst>
          </p:cNvPr>
          <p:cNvSpPr txBox="1"/>
          <p:nvPr/>
        </p:nvSpPr>
        <p:spPr>
          <a:xfrm>
            <a:off x="1395824" y="741582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EFC32D5-41D0-2D5A-3FBE-58A0D2715934}"/>
              </a:ext>
            </a:extLst>
          </p:cNvPr>
          <p:cNvSpPr txBox="1"/>
          <p:nvPr/>
        </p:nvSpPr>
        <p:spPr>
          <a:xfrm>
            <a:off x="1707572" y="122627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C057AF7E-BA39-2BB8-829A-E3BB84C8B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714" y="817590"/>
            <a:ext cx="2880000" cy="180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3B906ABC-57F0-6598-559E-E806B585C221}"/>
              </a:ext>
            </a:extLst>
          </p:cNvPr>
          <p:cNvSpPr txBox="1"/>
          <p:nvPr/>
        </p:nvSpPr>
        <p:spPr>
          <a:xfrm>
            <a:off x="4325251" y="733939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979F67B-E759-D02E-5696-C1BB09A00A34}"/>
              </a:ext>
            </a:extLst>
          </p:cNvPr>
          <p:cNvSpPr txBox="1"/>
          <p:nvPr/>
        </p:nvSpPr>
        <p:spPr>
          <a:xfrm>
            <a:off x="4625718" y="1218636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1A8AD31F-14D8-CAE2-E603-AE515D93229C}"/>
              </a:ext>
            </a:extLst>
          </p:cNvPr>
          <p:cNvSpPr txBox="1"/>
          <p:nvPr/>
        </p:nvSpPr>
        <p:spPr>
          <a:xfrm>
            <a:off x="4340491" y="2080320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322777A-A2F8-31C3-E404-31C1EBABD51B}"/>
              </a:ext>
            </a:extLst>
          </p:cNvPr>
          <p:cNvSpPr txBox="1"/>
          <p:nvPr/>
        </p:nvSpPr>
        <p:spPr>
          <a:xfrm>
            <a:off x="4325251" y="741582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7A84B844-C0B6-7B65-F446-0CA18DC60732}"/>
              </a:ext>
            </a:extLst>
          </p:cNvPr>
          <p:cNvSpPr txBox="1"/>
          <p:nvPr/>
        </p:nvSpPr>
        <p:spPr>
          <a:xfrm>
            <a:off x="4636999" y="122627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AD193339-E284-F530-353C-055FF2CD6E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87" y="2662740"/>
            <a:ext cx="2880000" cy="180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4F7159E7-7836-518C-57DC-7FD927349A29}"/>
              </a:ext>
            </a:extLst>
          </p:cNvPr>
          <p:cNvSpPr txBox="1"/>
          <p:nvPr/>
        </p:nvSpPr>
        <p:spPr>
          <a:xfrm>
            <a:off x="1395824" y="2579089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9F81EF5-8EC9-FBA3-4E24-33987525C160}"/>
              </a:ext>
            </a:extLst>
          </p:cNvPr>
          <p:cNvSpPr txBox="1"/>
          <p:nvPr/>
        </p:nvSpPr>
        <p:spPr>
          <a:xfrm>
            <a:off x="1696291" y="3063786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4E883447-A5C5-09AD-AC70-E35E68CFA382}"/>
              </a:ext>
            </a:extLst>
          </p:cNvPr>
          <p:cNvSpPr txBox="1"/>
          <p:nvPr/>
        </p:nvSpPr>
        <p:spPr>
          <a:xfrm>
            <a:off x="1411064" y="3925470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26B2A34A-E208-6943-2C8E-1705554C66DB}"/>
              </a:ext>
            </a:extLst>
          </p:cNvPr>
          <p:cNvSpPr txBox="1"/>
          <p:nvPr/>
        </p:nvSpPr>
        <p:spPr>
          <a:xfrm>
            <a:off x="1395824" y="2586732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02CBF26D-0A9C-8863-AAE7-F12EDD0EE800}"/>
              </a:ext>
            </a:extLst>
          </p:cNvPr>
          <p:cNvSpPr txBox="1"/>
          <p:nvPr/>
        </p:nvSpPr>
        <p:spPr>
          <a:xfrm>
            <a:off x="1707572" y="307142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BADB45C3-24F1-3F76-D1B1-B71FF3DC4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714" y="2662740"/>
            <a:ext cx="2880000" cy="180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23AC1C13-D1B2-FB6F-44DC-2C75AC417B4B}"/>
              </a:ext>
            </a:extLst>
          </p:cNvPr>
          <p:cNvSpPr txBox="1"/>
          <p:nvPr/>
        </p:nvSpPr>
        <p:spPr>
          <a:xfrm>
            <a:off x="4325251" y="2579089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7E082C2F-FC2C-CFB7-9A72-951903CA25AA}"/>
              </a:ext>
            </a:extLst>
          </p:cNvPr>
          <p:cNvSpPr txBox="1"/>
          <p:nvPr/>
        </p:nvSpPr>
        <p:spPr>
          <a:xfrm>
            <a:off x="4625718" y="3063786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0FBEDFC5-AAD9-4A1F-5D63-5A9E1F667B3A}"/>
              </a:ext>
            </a:extLst>
          </p:cNvPr>
          <p:cNvSpPr txBox="1"/>
          <p:nvPr/>
        </p:nvSpPr>
        <p:spPr>
          <a:xfrm>
            <a:off x="4340491" y="3925470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2997EDC3-BE8F-0F84-EE38-6445EDA73ED6}"/>
              </a:ext>
            </a:extLst>
          </p:cNvPr>
          <p:cNvSpPr txBox="1"/>
          <p:nvPr/>
        </p:nvSpPr>
        <p:spPr>
          <a:xfrm>
            <a:off x="4325251" y="2586732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61B76BD7-662B-18B7-7746-AB836D431383}"/>
              </a:ext>
            </a:extLst>
          </p:cNvPr>
          <p:cNvSpPr txBox="1"/>
          <p:nvPr/>
        </p:nvSpPr>
        <p:spPr>
          <a:xfrm>
            <a:off x="4636999" y="307142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E45E2D85-8166-D97D-0BA1-EF2C082AF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34" y="4540933"/>
            <a:ext cx="2880000" cy="180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421A8292-02DF-B071-36D0-D04BD81B1D72}"/>
              </a:ext>
            </a:extLst>
          </p:cNvPr>
          <p:cNvSpPr txBox="1"/>
          <p:nvPr/>
        </p:nvSpPr>
        <p:spPr>
          <a:xfrm>
            <a:off x="1382171" y="4457282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1142EF97-3F31-025A-7ED9-9AC766C6978E}"/>
              </a:ext>
            </a:extLst>
          </p:cNvPr>
          <p:cNvSpPr txBox="1"/>
          <p:nvPr/>
        </p:nvSpPr>
        <p:spPr>
          <a:xfrm>
            <a:off x="1682638" y="494197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EF40763A-90C9-EA12-DB2D-2C11870EBD34}"/>
              </a:ext>
            </a:extLst>
          </p:cNvPr>
          <p:cNvSpPr txBox="1"/>
          <p:nvPr/>
        </p:nvSpPr>
        <p:spPr>
          <a:xfrm>
            <a:off x="1397411" y="5803663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09125DEA-4D40-DF02-D017-BA241C4CB7D4}"/>
              </a:ext>
            </a:extLst>
          </p:cNvPr>
          <p:cNvSpPr txBox="1"/>
          <p:nvPr/>
        </p:nvSpPr>
        <p:spPr>
          <a:xfrm>
            <a:off x="1382171" y="4464925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142BF9-0D51-F87B-A872-97F48EFC6050}"/>
              </a:ext>
            </a:extLst>
          </p:cNvPr>
          <p:cNvSpPr txBox="1"/>
          <p:nvPr/>
        </p:nvSpPr>
        <p:spPr>
          <a:xfrm>
            <a:off x="1693919" y="4949622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26F7473C-B4F4-FD78-8F49-27490C7488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061" y="4540933"/>
            <a:ext cx="2880000" cy="180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FD121CC1-BC5E-9404-2297-70566327CBCA}"/>
              </a:ext>
            </a:extLst>
          </p:cNvPr>
          <p:cNvSpPr txBox="1"/>
          <p:nvPr/>
        </p:nvSpPr>
        <p:spPr>
          <a:xfrm>
            <a:off x="4311598" y="4457282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45AB5828-6FF5-95A9-771A-0D4DDAAA252D}"/>
              </a:ext>
            </a:extLst>
          </p:cNvPr>
          <p:cNvSpPr txBox="1"/>
          <p:nvPr/>
        </p:nvSpPr>
        <p:spPr>
          <a:xfrm>
            <a:off x="4612065" y="494197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F1797141-208A-A930-E620-A2A2E1BF5E31}"/>
              </a:ext>
            </a:extLst>
          </p:cNvPr>
          <p:cNvSpPr txBox="1"/>
          <p:nvPr/>
        </p:nvSpPr>
        <p:spPr>
          <a:xfrm>
            <a:off x="4326838" y="5803663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39FB03B1-B596-8CA7-3066-AD5E0E256776}"/>
              </a:ext>
            </a:extLst>
          </p:cNvPr>
          <p:cNvSpPr txBox="1"/>
          <p:nvPr/>
        </p:nvSpPr>
        <p:spPr>
          <a:xfrm>
            <a:off x="4311598" y="4464925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3F6A8399-80EE-C0D3-CC89-E5BBE65E66D5}"/>
              </a:ext>
            </a:extLst>
          </p:cNvPr>
          <p:cNvSpPr txBox="1"/>
          <p:nvPr/>
        </p:nvSpPr>
        <p:spPr>
          <a:xfrm>
            <a:off x="4623346" y="4949622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ED52F92E-7653-AE4A-BC48-F7DD6CF8B7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34" y="6386083"/>
            <a:ext cx="2880000" cy="180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0F2D7338-6F0B-3A77-4374-5F301CC9B51D}"/>
              </a:ext>
            </a:extLst>
          </p:cNvPr>
          <p:cNvSpPr txBox="1"/>
          <p:nvPr/>
        </p:nvSpPr>
        <p:spPr>
          <a:xfrm>
            <a:off x="1382171" y="6302432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DC0CC4E2-28E4-5147-C1BE-BCDCF2C4F3F7}"/>
              </a:ext>
            </a:extLst>
          </p:cNvPr>
          <p:cNvSpPr txBox="1"/>
          <p:nvPr/>
        </p:nvSpPr>
        <p:spPr>
          <a:xfrm>
            <a:off x="1682638" y="678712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2A024DBE-9B8A-AFC5-8F2D-D48D1DD0A3C8}"/>
              </a:ext>
            </a:extLst>
          </p:cNvPr>
          <p:cNvSpPr txBox="1"/>
          <p:nvPr/>
        </p:nvSpPr>
        <p:spPr>
          <a:xfrm>
            <a:off x="1397411" y="7648813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55B2B169-E567-6879-6032-9B75586D91E0}"/>
              </a:ext>
            </a:extLst>
          </p:cNvPr>
          <p:cNvSpPr txBox="1"/>
          <p:nvPr/>
        </p:nvSpPr>
        <p:spPr>
          <a:xfrm>
            <a:off x="1382171" y="6310075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852189DD-D5AC-2453-4961-C72D99A40370}"/>
              </a:ext>
            </a:extLst>
          </p:cNvPr>
          <p:cNvSpPr txBox="1"/>
          <p:nvPr/>
        </p:nvSpPr>
        <p:spPr>
          <a:xfrm>
            <a:off x="1693919" y="6794772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A6034814-CFF1-F829-C074-FFEB92EC6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061" y="6386083"/>
            <a:ext cx="2880000" cy="180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0CF9B0FF-4026-1FB7-FD0A-C4E471C83FA5}"/>
              </a:ext>
            </a:extLst>
          </p:cNvPr>
          <p:cNvSpPr txBox="1"/>
          <p:nvPr/>
        </p:nvSpPr>
        <p:spPr>
          <a:xfrm>
            <a:off x="4311598" y="6302432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3810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838908BD-8E89-77CA-0C30-DEDA1816ACDF}"/>
              </a:ext>
            </a:extLst>
          </p:cNvPr>
          <p:cNvSpPr txBox="1"/>
          <p:nvPr/>
        </p:nvSpPr>
        <p:spPr>
          <a:xfrm>
            <a:off x="4612065" y="678712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3810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1444F3EC-0BE6-1D9A-7F2A-AB7537926E04}"/>
              </a:ext>
            </a:extLst>
          </p:cNvPr>
          <p:cNvSpPr txBox="1"/>
          <p:nvPr/>
        </p:nvSpPr>
        <p:spPr>
          <a:xfrm>
            <a:off x="4326838" y="7648813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noFill/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ED608CE2-F9E0-C3A9-DE49-89A41082712C}"/>
              </a:ext>
            </a:extLst>
          </p:cNvPr>
          <p:cNvSpPr txBox="1"/>
          <p:nvPr/>
        </p:nvSpPr>
        <p:spPr>
          <a:xfrm>
            <a:off x="4311598" y="6310075"/>
            <a:ext cx="199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4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04321D63-E641-00A2-EC75-7121103CE6EA}"/>
              </a:ext>
            </a:extLst>
          </p:cNvPr>
          <p:cNvSpPr txBox="1"/>
          <p:nvPr/>
        </p:nvSpPr>
        <p:spPr>
          <a:xfrm>
            <a:off x="4623346" y="6794772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</p:spTree>
    <p:extLst>
      <p:ext uri="{BB962C8B-B14F-4D97-AF65-F5344CB8AC3E}">
        <p14:creationId xmlns:p14="http://schemas.microsoft.com/office/powerpoint/2010/main" val="2586104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E3CA8-92EF-19ED-9327-1324A8C7D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2BC1CB3-189B-62F4-2289-37CD322A36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52" y="472100"/>
            <a:ext cx="1468800" cy="14688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11B252D-7845-F01B-4B8E-2C8C2B660B36}"/>
              </a:ext>
            </a:extLst>
          </p:cNvPr>
          <p:cNvSpPr txBox="1"/>
          <p:nvPr/>
        </p:nvSpPr>
        <p:spPr>
          <a:xfrm>
            <a:off x="563144" y="123421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780E6D5-B63F-8861-E334-C27A5A74A2E3}"/>
              </a:ext>
            </a:extLst>
          </p:cNvPr>
          <p:cNvSpPr txBox="1"/>
          <p:nvPr/>
        </p:nvSpPr>
        <p:spPr>
          <a:xfrm>
            <a:off x="694531" y="153126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7CEDCFA-E28F-4720-3C56-105B94A442AF}"/>
              </a:ext>
            </a:extLst>
          </p:cNvPr>
          <p:cNvSpPr txBox="1"/>
          <p:nvPr/>
        </p:nvSpPr>
        <p:spPr>
          <a:xfrm>
            <a:off x="563144" y="123421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903674CF-35D4-4D34-25B9-1B0C5B38BBA0}"/>
              </a:ext>
            </a:extLst>
          </p:cNvPr>
          <p:cNvSpPr txBox="1"/>
          <p:nvPr/>
        </p:nvSpPr>
        <p:spPr>
          <a:xfrm>
            <a:off x="694531" y="153761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071432EE-A4BA-C257-D6D7-4C10F737739A}"/>
              </a:ext>
            </a:extLst>
          </p:cNvPr>
          <p:cNvSpPr txBox="1"/>
          <p:nvPr/>
        </p:nvSpPr>
        <p:spPr>
          <a:xfrm>
            <a:off x="563144" y="124056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2BD413C5-3BD9-57DF-485F-95FD90208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200" y="472100"/>
            <a:ext cx="1468800" cy="14688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29D73CB3-4006-F63A-5C83-7D0AE423F417}"/>
              </a:ext>
            </a:extLst>
          </p:cNvPr>
          <p:cNvSpPr txBox="1"/>
          <p:nvPr/>
        </p:nvSpPr>
        <p:spPr>
          <a:xfrm>
            <a:off x="2073692" y="123421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2E8F385E-DE39-5E27-183F-EE00AFC2DF82}"/>
              </a:ext>
            </a:extLst>
          </p:cNvPr>
          <p:cNvSpPr txBox="1"/>
          <p:nvPr/>
        </p:nvSpPr>
        <p:spPr>
          <a:xfrm>
            <a:off x="2205079" y="153126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6FF0C91D-F747-572B-4619-756B00CE1162}"/>
              </a:ext>
            </a:extLst>
          </p:cNvPr>
          <p:cNvSpPr txBox="1"/>
          <p:nvPr/>
        </p:nvSpPr>
        <p:spPr>
          <a:xfrm>
            <a:off x="2073692" y="123421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942F8819-D3B9-CB78-39C6-14E533930A51}"/>
              </a:ext>
            </a:extLst>
          </p:cNvPr>
          <p:cNvSpPr txBox="1"/>
          <p:nvPr/>
        </p:nvSpPr>
        <p:spPr>
          <a:xfrm>
            <a:off x="2205079" y="153761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17719675-CB57-B26B-619E-E611CEAE4675}"/>
              </a:ext>
            </a:extLst>
          </p:cNvPr>
          <p:cNvSpPr txBox="1"/>
          <p:nvPr/>
        </p:nvSpPr>
        <p:spPr>
          <a:xfrm>
            <a:off x="2073692" y="124056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6C2C39DB-D1C0-D503-143A-903006D26E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48" y="472100"/>
            <a:ext cx="1468800" cy="14688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89101F68-08B8-D3E4-9B63-4A1BB2BFF7EF}"/>
              </a:ext>
            </a:extLst>
          </p:cNvPr>
          <p:cNvSpPr txBox="1"/>
          <p:nvPr/>
        </p:nvSpPr>
        <p:spPr>
          <a:xfrm>
            <a:off x="3584240" y="123421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844FFFDF-81B7-5883-1D5A-DDCD13D2ADF3}"/>
              </a:ext>
            </a:extLst>
          </p:cNvPr>
          <p:cNvSpPr txBox="1"/>
          <p:nvPr/>
        </p:nvSpPr>
        <p:spPr>
          <a:xfrm>
            <a:off x="3715627" y="153126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7ADA1655-5C09-8AD6-B37A-BEBD7B96D6AC}"/>
              </a:ext>
            </a:extLst>
          </p:cNvPr>
          <p:cNvSpPr txBox="1"/>
          <p:nvPr/>
        </p:nvSpPr>
        <p:spPr>
          <a:xfrm>
            <a:off x="3584240" y="123421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15B74068-21D7-3956-A935-4A840293EE3D}"/>
              </a:ext>
            </a:extLst>
          </p:cNvPr>
          <p:cNvSpPr txBox="1"/>
          <p:nvPr/>
        </p:nvSpPr>
        <p:spPr>
          <a:xfrm>
            <a:off x="3715627" y="153761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14CEC41E-9A90-A4CB-8E64-7CF810A5EF3B}"/>
              </a:ext>
            </a:extLst>
          </p:cNvPr>
          <p:cNvSpPr txBox="1"/>
          <p:nvPr/>
        </p:nvSpPr>
        <p:spPr>
          <a:xfrm>
            <a:off x="3584240" y="124056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DE8C149F-4F50-5583-24A6-E8715DB55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96" y="472100"/>
            <a:ext cx="1468800" cy="14688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56C9C505-3297-DA51-1DF1-62AD26E165ED}"/>
              </a:ext>
            </a:extLst>
          </p:cNvPr>
          <p:cNvSpPr txBox="1"/>
          <p:nvPr/>
        </p:nvSpPr>
        <p:spPr>
          <a:xfrm>
            <a:off x="5094788" y="123421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EA34D0CA-19C3-A88C-A67A-4E649D4969A0}"/>
              </a:ext>
            </a:extLst>
          </p:cNvPr>
          <p:cNvSpPr txBox="1"/>
          <p:nvPr/>
        </p:nvSpPr>
        <p:spPr>
          <a:xfrm>
            <a:off x="5226175" y="153126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52B76E35-56E4-9AEC-A533-50E03B13CCDF}"/>
              </a:ext>
            </a:extLst>
          </p:cNvPr>
          <p:cNvSpPr txBox="1"/>
          <p:nvPr/>
        </p:nvSpPr>
        <p:spPr>
          <a:xfrm>
            <a:off x="5094788" y="123421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3DCB1C00-3B3A-00F6-A009-027EFAD7A719}"/>
              </a:ext>
            </a:extLst>
          </p:cNvPr>
          <p:cNvSpPr txBox="1"/>
          <p:nvPr/>
        </p:nvSpPr>
        <p:spPr>
          <a:xfrm>
            <a:off x="5226175" y="153761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3A19DCA8-2FD5-899D-7533-C7559C3BD64C}"/>
              </a:ext>
            </a:extLst>
          </p:cNvPr>
          <p:cNvSpPr txBox="1"/>
          <p:nvPr/>
        </p:nvSpPr>
        <p:spPr>
          <a:xfrm>
            <a:off x="5094788" y="1240562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13D4B346-E48E-08C8-749E-A2A0A08A7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52" y="1968612"/>
            <a:ext cx="1468800" cy="14688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47BFAE51-9A80-BD8D-08C1-87B5186A614B}"/>
              </a:ext>
            </a:extLst>
          </p:cNvPr>
          <p:cNvSpPr txBox="1"/>
          <p:nvPr/>
        </p:nvSpPr>
        <p:spPr>
          <a:xfrm>
            <a:off x="563144" y="273072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541511D-B492-8F39-EBE4-795C3CCA9A10}"/>
              </a:ext>
            </a:extLst>
          </p:cNvPr>
          <p:cNvSpPr txBox="1"/>
          <p:nvPr/>
        </p:nvSpPr>
        <p:spPr>
          <a:xfrm>
            <a:off x="694531" y="3027777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843F9CAA-5368-5912-FA67-2CC3F02FCF48}"/>
              </a:ext>
            </a:extLst>
          </p:cNvPr>
          <p:cNvSpPr txBox="1"/>
          <p:nvPr/>
        </p:nvSpPr>
        <p:spPr>
          <a:xfrm>
            <a:off x="563144" y="273072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A6EA0419-4A7B-104B-E85F-A215DD085476}"/>
              </a:ext>
            </a:extLst>
          </p:cNvPr>
          <p:cNvSpPr txBox="1"/>
          <p:nvPr/>
        </p:nvSpPr>
        <p:spPr>
          <a:xfrm>
            <a:off x="694531" y="3034127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020CE588-CB2F-65B5-80A9-D24DF962AB67}"/>
              </a:ext>
            </a:extLst>
          </p:cNvPr>
          <p:cNvSpPr txBox="1"/>
          <p:nvPr/>
        </p:nvSpPr>
        <p:spPr>
          <a:xfrm>
            <a:off x="563144" y="273707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4F2AD4CC-F0B1-9C75-0E79-CC4E4F559C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200" y="1968612"/>
            <a:ext cx="1468800" cy="14688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3BCE4ECF-2669-7AB8-0761-8DA9E156C235}"/>
              </a:ext>
            </a:extLst>
          </p:cNvPr>
          <p:cNvSpPr txBox="1"/>
          <p:nvPr/>
        </p:nvSpPr>
        <p:spPr>
          <a:xfrm>
            <a:off x="2073692" y="273072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30FA2A46-A8EF-5BEA-45D7-D0A7DF6DA935}"/>
              </a:ext>
            </a:extLst>
          </p:cNvPr>
          <p:cNvSpPr txBox="1"/>
          <p:nvPr/>
        </p:nvSpPr>
        <p:spPr>
          <a:xfrm>
            <a:off x="2205079" y="3027777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268A5212-5650-63E7-728F-0B80F06FF062}"/>
              </a:ext>
            </a:extLst>
          </p:cNvPr>
          <p:cNvSpPr txBox="1"/>
          <p:nvPr/>
        </p:nvSpPr>
        <p:spPr>
          <a:xfrm>
            <a:off x="2073692" y="273072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8A1400F5-2559-39B0-B5ED-46D85F31774A}"/>
              </a:ext>
            </a:extLst>
          </p:cNvPr>
          <p:cNvSpPr txBox="1"/>
          <p:nvPr/>
        </p:nvSpPr>
        <p:spPr>
          <a:xfrm>
            <a:off x="2205079" y="3034127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E2250198-BABF-969E-1127-8A7B4DD0F6C6}"/>
              </a:ext>
            </a:extLst>
          </p:cNvPr>
          <p:cNvSpPr txBox="1"/>
          <p:nvPr/>
        </p:nvSpPr>
        <p:spPr>
          <a:xfrm>
            <a:off x="2073692" y="273707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15" name="Imagen 114">
            <a:extLst>
              <a:ext uri="{FF2B5EF4-FFF2-40B4-BE49-F238E27FC236}">
                <a16:creationId xmlns:a16="http://schemas.microsoft.com/office/drawing/2014/main" id="{E0BC28A8-651F-F04D-66CB-31DC942D2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48" y="1968612"/>
            <a:ext cx="1468800" cy="1468800"/>
          </a:xfrm>
          <a:prstGeom prst="rect">
            <a:avLst/>
          </a:prstGeom>
        </p:spPr>
      </p:pic>
      <p:sp>
        <p:nvSpPr>
          <p:cNvPr id="116" name="CuadroTexto 115">
            <a:extLst>
              <a:ext uri="{FF2B5EF4-FFF2-40B4-BE49-F238E27FC236}">
                <a16:creationId xmlns:a16="http://schemas.microsoft.com/office/drawing/2014/main" id="{2419BFBC-A23B-0CE7-FE72-C96702DCB8AA}"/>
              </a:ext>
            </a:extLst>
          </p:cNvPr>
          <p:cNvSpPr txBox="1"/>
          <p:nvPr/>
        </p:nvSpPr>
        <p:spPr>
          <a:xfrm>
            <a:off x="3584240" y="273072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18B12A24-C37C-2E48-6A9F-2D9C40F19340}"/>
              </a:ext>
            </a:extLst>
          </p:cNvPr>
          <p:cNvSpPr txBox="1"/>
          <p:nvPr/>
        </p:nvSpPr>
        <p:spPr>
          <a:xfrm>
            <a:off x="3715627" y="3027777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2E03555F-B19C-E0E4-0D62-AD9B31B54C33}"/>
              </a:ext>
            </a:extLst>
          </p:cNvPr>
          <p:cNvSpPr txBox="1"/>
          <p:nvPr/>
        </p:nvSpPr>
        <p:spPr>
          <a:xfrm>
            <a:off x="3584240" y="273072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D20C9CEE-D8B8-97B4-0B54-38C1D9FC59BD}"/>
              </a:ext>
            </a:extLst>
          </p:cNvPr>
          <p:cNvSpPr txBox="1"/>
          <p:nvPr/>
        </p:nvSpPr>
        <p:spPr>
          <a:xfrm>
            <a:off x="3715627" y="3034127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BF45E404-3A7B-5144-C693-B234A4390EA6}"/>
              </a:ext>
            </a:extLst>
          </p:cNvPr>
          <p:cNvSpPr txBox="1"/>
          <p:nvPr/>
        </p:nvSpPr>
        <p:spPr>
          <a:xfrm>
            <a:off x="3584240" y="273707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09A98600-20A8-947A-484B-2267DB35A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96" y="1968612"/>
            <a:ext cx="1468800" cy="14688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65D7E544-1B91-7E28-6D15-CD1C7B2EA174}"/>
              </a:ext>
            </a:extLst>
          </p:cNvPr>
          <p:cNvSpPr txBox="1"/>
          <p:nvPr/>
        </p:nvSpPr>
        <p:spPr>
          <a:xfrm>
            <a:off x="5094788" y="273072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799E754A-CF48-C937-4A6B-05810B0BFB2F}"/>
              </a:ext>
            </a:extLst>
          </p:cNvPr>
          <p:cNvSpPr txBox="1"/>
          <p:nvPr/>
        </p:nvSpPr>
        <p:spPr>
          <a:xfrm>
            <a:off x="5226175" y="3027777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1295E742-DE7C-7946-A7ED-17E6C9619E2F}"/>
              </a:ext>
            </a:extLst>
          </p:cNvPr>
          <p:cNvSpPr txBox="1"/>
          <p:nvPr/>
        </p:nvSpPr>
        <p:spPr>
          <a:xfrm>
            <a:off x="5094788" y="273072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70B118FA-A761-D077-2142-78A8EAA82CDF}"/>
              </a:ext>
            </a:extLst>
          </p:cNvPr>
          <p:cNvSpPr txBox="1"/>
          <p:nvPr/>
        </p:nvSpPr>
        <p:spPr>
          <a:xfrm>
            <a:off x="5226175" y="3034127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17DF727C-DA38-8D3E-A578-B9AFA07FEABE}"/>
              </a:ext>
            </a:extLst>
          </p:cNvPr>
          <p:cNvSpPr txBox="1"/>
          <p:nvPr/>
        </p:nvSpPr>
        <p:spPr>
          <a:xfrm>
            <a:off x="5094788" y="273707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27" name="Imagen 126">
            <a:extLst>
              <a:ext uri="{FF2B5EF4-FFF2-40B4-BE49-F238E27FC236}">
                <a16:creationId xmlns:a16="http://schemas.microsoft.com/office/drawing/2014/main" id="{3FD592C6-BF41-5BC1-E4E2-EF9C26001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52" y="3465124"/>
            <a:ext cx="1468800" cy="1468800"/>
          </a:xfrm>
          <a:prstGeom prst="rect">
            <a:avLst/>
          </a:prstGeom>
        </p:spPr>
      </p:pic>
      <p:sp>
        <p:nvSpPr>
          <p:cNvPr id="128" name="CuadroTexto 127">
            <a:extLst>
              <a:ext uri="{FF2B5EF4-FFF2-40B4-BE49-F238E27FC236}">
                <a16:creationId xmlns:a16="http://schemas.microsoft.com/office/drawing/2014/main" id="{EEC0581B-9020-AA2D-86C1-EFBBE998E3D0}"/>
              </a:ext>
            </a:extLst>
          </p:cNvPr>
          <p:cNvSpPr txBox="1"/>
          <p:nvPr/>
        </p:nvSpPr>
        <p:spPr>
          <a:xfrm>
            <a:off x="563144" y="422723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5C9455EB-6FC2-32A3-A024-26CAD6A72C32}"/>
              </a:ext>
            </a:extLst>
          </p:cNvPr>
          <p:cNvSpPr txBox="1"/>
          <p:nvPr/>
        </p:nvSpPr>
        <p:spPr>
          <a:xfrm>
            <a:off x="694531" y="452428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4CF42203-06B5-1BF5-2C21-5507FA480F71}"/>
              </a:ext>
            </a:extLst>
          </p:cNvPr>
          <p:cNvSpPr txBox="1"/>
          <p:nvPr/>
        </p:nvSpPr>
        <p:spPr>
          <a:xfrm>
            <a:off x="563144" y="422723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A6740CFE-B2E8-6FBB-6A00-8BD3AE91DCE9}"/>
              </a:ext>
            </a:extLst>
          </p:cNvPr>
          <p:cNvSpPr txBox="1"/>
          <p:nvPr/>
        </p:nvSpPr>
        <p:spPr>
          <a:xfrm>
            <a:off x="694531" y="453063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70AC1E01-56B3-1DBE-2933-8B9AFB38EABA}"/>
              </a:ext>
            </a:extLst>
          </p:cNvPr>
          <p:cNvSpPr txBox="1"/>
          <p:nvPr/>
        </p:nvSpPr>
        <p:spPr>
          <a:xfrm>
            <a:off x="563144" y="423358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35010C7E-B664-5620-5EEB-177D744AB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200" y="3465124"/>
            <a:ext cx="1468800" cy="14688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C5E00B44-8347-86E8-0EC1-1AEA4293E0E1}"/>
              </a:ext>
            </a:extLst>
          </p:cNvPr>
          <p:cNvSpPr txBox="1"/>
          <p:nvPr/>
        </p:nvSpPr>
        <p:spPr>
          <a:xfrm>
            <a:off x="2073692" y="422723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29B4A9DC-5184-7A25-E0D2-1E2913BEB843}"/>
              </a:ext>
            </a:extLst>
          </p:cNvPr>
          <p:cNvSpPr txBox="1"/>
          <p:nvPr/>
        </p:nvSpPr>
        <p:spPr>
          <a:xfrm>
            <a:off x="2205079" y="452428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B720FE94-CAD7-9253-0486-C2332E2C1B98}"/>
              </a:ext>
            </a:extLst>
          </p:cNvPr>
          <p:cNvSpPr txBox="1"/>
          <p:nvPr/>
        </p:nvSpPr>
        <p:spPr>
          <a:xfrm>
            <a:off x="2073692" y="422723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F9F3C353-0259-D6B8-AB63-9D11921934E3}"/>
              </a:ext>
            </a:extLst>
          </p:cNvPr>
          <p:cNvSpPr txBox="1"/>
          <p:nvPr/>
        </p:nvSpPr>
        <p:spPr>
          <a:xfrm>
            <a:off x="2205079" y="453063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CFAA2747-2CC8-0EDA-A239-CB83B621B5A4}"/>
              </a:ext>
            </a:extLst>
          </p:cNvPr>
          <p:cNvSpPr txBox="1"/>
          <p:nvPr/>
        </p:nvSpPr>
        <p:spPr>
          <a:xfrm>
            <a:off x="2073692" y="423358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39" name="Imagen 138">
            <a:extLst>
              <a:ext uri="{FF2B5EF4-FFF2-40B4-BE49-F238E27FC236}">
                <a16:creationId xmlns:a16="http://schemas.microsoft.com/office/drawing/2014/main" id="{614BA11D-3C86-7984-DD84-C1F4F84CE3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48" y="3465124"/>
            <a:ext cx="1468800" cy="1468800"/>
          </a:xfrm>
          <a:prstGeom prst="rect">
            <a:avLst/>
          </a:prstGeom>
        </p:spPr>
      </p:pic>
      <p:sp>
        <p:nvSpPr>
          <p:cNvPr id="140" name="CuadroTexto 139">
            <a:extLst>
              <a:ext uri="{FF2B5EF4-FFF2-40B4-BE49-F238E27FC236}">
                <a16:creationId xmlns:a16="http://schemas.microsoft.com/office/drawing/2014/main" id="{9E4F65B2-F807-73E1-959B-30D6F22E236B}"/>
              </a:ext>
            </a:extLst>
          </p:cNvPr>
          <p:cNvSpPr txBox="1"/>
          <p:nvPr/>
        </p:nvSpPr>
        <p:spPr>
          <a:xfrm>
            <a:off x="3584240" y="422723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9A7E02D2-253A-AD6B-EF02-958FB50FFE68}"/>
              </a:ext>
            </a:extLst>
          </p:cNvPr>
          <p:cNvSpPr txBox="1"/>
          <p:nvPr/>
        </p:nvSpPr>
        <p:spPr>
          <a:xfrm>
            <a:off x="3715627" y="452428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3B28627F-5BBF-A628-F05C-74470D681B54}"/>
              </a:ext>
            </a:extLst>
          </p:cNvPr>
          <p:cNvSpPr txBox="1"/>
          <p:nvPr/>
        </p:nvSpPr>
        <p:spPr>
          <a:xfrm>
            <a:off x="3584240" y="422723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6A69A451-966E-D3EA-5FC0-6D0DDEA5A63A}"/>
              </a:ext>
            </a:extLst>
          </p:cNvPr>
          <p:cNvSpPr txBox="1"/>
          <p:nvPr/>
        </p:nvSpPr>
        <p:spPr>
          <a:xfrm>
            <a:off x="3715627" y="453063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4CC71514-48FD-BEAC-846B-B7B398D30541}"/>
              </a:ext>
            </a:extLst>
          </p:cNvPr>
          <p:cNvSpPr txBox="1"/>
          <p:nvPr/>
        </p:nvSpPr>
        <p:spPr>
          <a:xfrm>
            <a:off x="3584240" y="423358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45" name="Imagen 144">
            <a:extLst>
              <a:ext uri="{FF2B5EF4-FFF2-40B4-BE49-F238E27FC236}">
                <a16:creationId xmlns:a16="http://schemas.microsoft.com/office/drawing/2014/main" id="{BEBDCC7B-FC09-B57C-61B6-216E51A905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96" y="3465124"/>
            <a:ext cx="1468800" cy="1468800"/>
          </a:xfrm>
          <a:prstGeom prst="rect">
            <a:avLst/>
          </a:prstGeom>
        </p:spPr>
      </p:pic>
      <p:sp>
        <p:nvSpPr>
          <p:cNvPr id="146" name="CuadroTexto 145">
            <a:extLst>
              <a:ext uri="{FF2B5EF4-FFF2-40B4-BE49-F238E27FC236}">
                <a16:creationId xmlns:a16="http://schemas.microsoft.com/office/drawing/2014/main" id="{B0E900A5-F74D-8783-8D3E-D138B0D4C7A7}"/>
              </a:ext>
            </a:extLst>
          </p:cNvPr>
          <p:cNvSpPr txBox="1"/>
          <p:nvPr/>
        </p:nvSpPr>
        <p:spPr>
          <a:xfrm>
            <a:off x="5094788" y="422723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28B429C6-DA5F-21D5-C4C8-131428E202A8}"/>
              </a:ext>
            </a:extLst>
          </p:cNvPr>
          <p:cNvSpPr txBox="1"/>
          <p:nvPr/>
        </p:nvSpPr>
        <p:spPr>
          <a:xfrm>
            <a:off x="5226175" y="452428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93EF822E-D86D-F9F6-A4CF-43B88B9C7EA1}"/>
              </a:ext>
            </a:extLst>
          </p:cNvPr>
          <p:cNvSpPr txBox="1"/>
          <p:nvPr/>
        </p:nvSpPr>
        <p:spPr>
          <a:xfrm>
            <a:off x="5094788" y="422723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EE7F2FD1-E083-320E-EFEF-E1F2B4EF4A7F}"/>
              </a:ext>
            </a:extLst>
          </p:cNvPr>
          <p:cNvSpPr txBox="1"/>
          <p:nvPr/>
        </p:nvSpPr>
        <p:spPr>
          <a:xfrm>
            <a:off x="5226175" y="4530639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5838E74F-0781-3D67-A634-2D2B4A395FC5}"/>
              </a:ext>
            </a:extLst>
          </p:cNvPr>
          <p:cNvSpPr txBox="1"/>
          <p:nvPr/>
        </p:nvSpPr>
        <p:spPr>
          <a:xfrm>
            <a:off x="5094788" y="4233586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51" name="Imagen 150">
            <a:extLst>
              <a:ext uri="{FF2B5EF4-FFF2-40B4-BE49-F238E27FC236}">
                <a16:creationId xmlns:a16="http://schemas.microsoft.com/office/drawing/2014/main" id="{10C8F9CB-AEF1-0660-F929-989240F69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52" y="4961636"/>
            <a:ext cx="1468800" cy="1468800"/>
          </a:xfrm>
          <a:prstGeom prst="rect">
            <a:avLst/>
          </a:prstGeom>
        </p:spPr>
      </p:pic>
      <p:sp>
        <p:nvSpPr>
          <p:cNvPr id="152" name="CuadroTexto 151">
            <a:extLst>
              <a:ext uri="{FF2B5EF4-FFF2-40B4-BE49-F238E27FC236}">
                <a16:creationId xmlns:a16="http://schemas.microsoft.com/office/drawing/2014/main" id="{7535773E-D5FE-5039-A3D2-22CF5FEB4CEC}"/>
              </a:ext>
            </a:extLst>
          </p:cNvPr>
          <p:cNvSpPr txBox="1"/>
          <p:nvPr/>
        </p:nvSpPr>
        <p:spPr>
          <a:xfrm>
            <a:off x="563144" y="572374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2BA19FA3-35FD-0B83-3CE0-66CAA48B402A}"/>
              </a:ext>
            </a:extLst>
          </p:cNvPr>
          <p:cNvSpPr txBox="1"/>
          <p:nvPr/>
        </p:nvSpPr>
        <p:spPr>
          <a:xfrm>
            <a:off x="694531" y="6020801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D3DB474A-2711-59CA-9EC6-13854BCB9B27}"/>
              </a:ext>
            </a:extLst>
          </p:cNvPr>
          <p:cNvSpPr txBox="1"/>
          <p:nvPr/>
        </p:nvSpPr>
        <p:spPr>
          <a:xfrm>
            <a:off x="563144" y="572374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C9F2F722-B0DD-7C6F-4C0C-6A6811B2502A}"/>
              </a:ext>
            </a:extLst>
          </p:cNvPr>
          <p:cNvSpPr txBox="1"/>
          <p:nvPr/>
        </p:nvSpPr>
        <p:spPr>
          <a:xfrm>
            <a:off x="694531" y="6027151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B3148301-ED61-4463-173D-D602C1C6CE7A}"/>
              </a:ext>
            </a:extLst>
          </p:cNvPr>
          <p:cNvSpPr txBox="1"/>
          <p:nvPr/>
        </p:nvSpPr>
        <p:spPr>
          <a:xfrm>
            <a:off x="563144" y="573009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57" name="Imagen 156">
            <a:extLst>
              <a:ext uri="{FF2B5EF4-FFF2-40B4-BE49-F238E27FC236}">
                <a16:creationId xmlns:a16="http://schemas.microsoft.com/office/drawing/2014/main" id="{C1CADF37-614A-E497-A26F-58756E02D4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200" y="4961636"/>
            <a:ext cx="1468800" cy="1468800"/>
          </a:xfrm>
          <a:prstGeom prst="rect">
            <a:avLst/>
          </a:prstGeom>
        </p:spPr>
      </p:pic>
      <p:sp>
        <p:nvSpPr>
          <p:cNvPr id="158" name="CuadroTexto 157">
            <a:extLst>
              <a:ext uri="{FF2B5EF4-FFF2-40B4-BE49-F238E27FC236}">
                <a16:creationId xmlns:a16="http://schemas.microsoft.com/office/drawing/2014/main" id="{1F119D1C-2A44-974A-02D5-180E29455646}"/>
              </a:ext>
            </a:extLst>
          </p:cNvPr>
          <p:cNvSpPr txBox="1"/>
          <p:nvPr/>
        </p:nvSpPr>
        <p:spPr>
          <a:xfrm>
            <a:off x="2073692" y="572374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BA6D7687-578F-4D66-69CD-486E303A7DAB}"/>
              </a:ext>
            </a:extLst>
          </p:cNvPr>
          <p:cNvSpPr txBox="1"/>
          <p:nvPr/>
        </p:nvSpPr>
        <p:spPr>
          <a:xfrm>
            <a:off x="2205079" y="6020801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1F20CF7B-EC49-D281-D4FA-B92D0E02477F}"/>
              </a:ext>
            </a:extLst>
          </p:cNvPr>
          <p:cNvSpPr txBox="1"/>
          <p:nvPr/>
        </p:nvSpPr>
        <p:spPr>
          <a:xfrm>
            <a:off x="2073692" y="572374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A3F734E8-C810-475F-9562-1736E6F8F4D8}"/>
              </a:ext>
            </a:extLst>
          </p:cNvPr>
          <p:cNvSpPr txBox="1"/>
          <p:nvPr/>
        </p:nvSpPr>
        <p:spPr>
          <a:xfrm>
            <a:off x="2205079" y="6027151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A0138592-F4FF-FFC8-664A-6CFE3E50DF6C}"/>
              </a:ext>
            </a:extLst>
          </p:cNvPr>
          <p:cNvSpPr txBox="1"/>
          <p:nvPr/>
        </p:nvSpPr>
        <p:spPr>
          <a:xfrm>
            <a:off x="2073692" y="573009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63" name="Imagen 162">
            <a:extLst>
              <a:ext uri="{FF2B5EF4-FFF2-40B4-BE49-F238E27FC236}">
                <a16:creationId xmlns:a16="http://schemas.microsoft.com/office/drawing/2014/main" id="{0A049449-F8EB-25AA-23C9-C73407574C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48" y="4961636"/>
            <a:ext cx="1468800" cy="1468800"/>
          </a:xfrm>
          <a:prstGeom prst="rect">
            <a:avLst/>
          </a:prstGeom>
        </p:spPr>
      </p:pic>
      <p:sp>
        <p:nvSpPr>
          <p:cNvPr id="164" name="CuadroTexto 163">
            <a:extLst>
              <a:ext uri="{FF2B5EF4-FFF2-40B4-BE49-F238E27FC236}">
                <a16:creationId xmlns:a16="http://schemas.microsoft.com/office/drawing/2014/main" id="{43A36E08-181F-3639-EE30-66C776A92700}"/>
              </a:ext>
            </a:extLst>
          </p:cNvPr>
          <p:cNvSpPr txBox="1"/>
          <p:nvPr/>
        </p:nvSpPr>
        <p:spPr>
          <a:xfrm>
            <a:off x="3584240" y="572374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27EB98E8-76EB-4EF1-251D-FA0DB042FB84}"/>
              </a:ext>
            </a:extLst>
          </p:cNvPr>
          <p:cNvSpPr txBox="1"/>
          <p:nvPr/>
        </p:nvSpPr>
        <p:spPr>
          <a:xfrm>
            <a:off x="3715627" y="6020801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464C7260-0E2D-5986-AEE1-F1247729CF49}"/>
              </a:ext>
            </a:extLst>
          </p:cNvPr>
          <p:cNvSpPr txBox="1"/>
          <p:nvPr/>
        </p:nvSpPr>
        <p:spPr>
          <a:xfrm>
            <a:off x="3584240" y="572374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55E26C0B-FE78-7FC1-5560-85180CE939B3}"/>
              </a:ext>
            </a:extLst>
          </p:cNvPr>
          <p:cNvSpPr txBox="1"/>
          <p:nvPr/>
        </p:nvSpPr>
        <p:spPr>
          <a:xfrm>
            <a:off x="3715627" y="6027151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4F1EC84F-39AF-4265-2F66-A7612832CBDC}"/>
              </a:ext>
            </a:extLst>
          </p:cNvPr>
          <p:cNvSpPr txBox="1"/>
          <p:nvPr/>
        </p:nvSpPr>
        <p:spPr>
          <a:xfrm>
            <a:off x="3584240" y="573009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69" name="Imagen 168">
            <a:extLst>
              <a:ext uri="{FF2B5EF4-FFF2-40B4-BE49-F238E27FC236}">
                <a16:creationId xmlns:a16="http://schemas.microsoft.com/office/drawing/2014/main" id="{F00A3C2A-A823-1103-D32F-A7EA8D9314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96" y="4961636"/>
            <a:ext cx="1468800" cy="1468800"/>
          </a:xfrm>
          <a:prstGeom prst="rect">
            <a:avLst/>
          </a:prstGeom>
        </p:spPr>
      </p:pic>
      <p:sp>
        <p:nvSpPr>
          <p:cNvPr id="170" name="CuadroTexto 169">
            <a:extLst>
              <a:ext uri="{FF2B5EF4-FFF2-40B4-BE49-F238E27FC236}">
                <a16:creationId xmlns:a16="http://schemas.microsoft.com/office/drawing/2014/main" id="{D3A4FF17-51ED-38DF-2581-C7ECB59BBEF1}"/>
              </a:ext>
            </a:extLst>
          </p:cNvPr>
          <p:cNvSpPr txBox="1"/>
          <p:nvPr/>
        </p:nvSpPr>
        <p:spPr>
          <a:xfrm>
            <a:off x="5094788" y="572374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45373D7D-6AA2-6981-8205-6C699FD3A367}"/>
              </a:ext>
            </a:extLst>
          </p:cNvPr>
          <p:cNvSpPr txBox="1"/>
          <p:nvPr/>
        </p:nvSpPr>
        <p:spPr>
          <a:xfrm>
            <a:off x="5226175" y="6020801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F5707E82-287A-E604-6E9D-6820A65440DD}"/>
              </a:ext>
            </a:extLst>
          </p:cNvPr>
          <p:cNvSpPr txBox="1"/>
          <p:nvPr/>
        </p:nvSpPr>
        <p:spPr>
          <a:xfrm>
            <a:off x="5094788" y="572374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5EFE9B6C-380B-F7B0-B21F-1DC536B539EA}"/>
              </a:ext>
            </a:extLst>
          </p:cNvPr>
          <p:cNvSpPr txBox="1"/>
          <p:nvPr/>
        </p:nvSpPr>
        <p:spPr>
          <a:xfrm>
            <a:off x="5226175" y="6027151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74" name="CuadroTexto 173">
            <a:extLst>
              <a:ext uri="{FF2B5EF4-FFF2-40B4-BE49-F238E27FC236}">
                <a16:creationId xmlns:a16="http://schemas.microsoft.com/office/drawing/2014/main" id="{3ABF5871-D149-1E72-D3A3-EB9BD6D0D65A}"/>
              </a:ext>
            </a:extLst>
          </p:cNvPr>
          <p:cNvSpPr txBox="1"/>
          <p:nvPr/>
        </p:nvSpPr>
        <p:spPr>
          <a:xfrm>
            <a:off x="5094788" y="5730098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75" name="Imagen 174">
            <a:extLst>
              <a:ext uri="{FF2B5EF4-FFF2-40B4-BE49-F238E27FC236}">
                <a16:creationId xmlns:a16="http://schemas.microsoft.com/office/drawing/2014/main" id="{CD847899-8407-026B-EDBD-FFCB8B55D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52" y="6458148"/>
            <a:ext cx="1468800" cy="1468800"/>
          </a:xfrm>
          <a:prstGeom prst="rect">
            <a:avLst/>
          </a:prstGeom>
        </p:spPr>
      </p:pic>
      <p:sp>
        <p:nvSpPr>
          <p:cNvPr id="176" name="CuadroTexto 175">
            <a:extLst>
              <a:ext uri="{FF2B5EF4-FFF2-40B4-BE49-F238E27FC236}">
                <a16:creationId xmlns:a16="http://schemas.microsoft.com/office/drawing/2014/main" id="{4825701F-2198-9373-72E1-E648DEC4A52C}"/>
              </a:ext>
            </a:extLst>
          </p:cNvPr>
          <p:cNvSpPr txBox="1"/>
          <p:nvPr/>
        </p:nvSpPr>
        <p:spPr>
          <a:xfrm>
            <a:off x="563144" y="722026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7" name="CuadroTexto 176">
            <a:extLst>
              <a:ext uri="{FF2B5EF4-FFF2-40B4-BE49-F238E27FC236}">
                <a16:creationId xmlns:a16="http://schemas.microsoft.com/office/drawing/2014/main" id="{B9A7FC88-601F-44B3-0C38-9B5BD7993E8F}"/>
              </a:ext>
            </a:extLst>
          </p:cNvPr>
          <p:cNvSpPr txBox="1"/>
          <p:nvPr/>
        </p:nvSpPr>
        <p:spPr>
          <a:xfrm>
            <a:off x="694531" y="751731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8DB7D209-BC94-C5D4-7929-7119B29F7424}"/>
              </a:ext>
            </a:extLst>
          </p:cNvPr>
          <p:cNvSpPr txBox="1"/>
          <p:nvPr/>
        </p:nvSpPr>
        <p:spPr>
          <a:xfrm>
            <a:off x="563144" y="722026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6A53D930-4207-4236-216E-97FCDBC66721}"/>
              </a:ext>
            </a:extLst>
          </p:cNvPr>
          <p:cNvSpPr txBox="1"/>
          <p:nvPr/>
        </p:nvSpPr>
        <p:spPr>
          <a:xfrm>
            <a:off x="694531" y="752366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1FFCE124-95AF-ECD0-3D90-E51CC0E211C8}"/>
              </a:ext>
            </a:extLst>
          </p:cNvPr>
          <p:cNvSpPr txBox="1"/>
          <p:nvPr/>
        </p:nvSpPr>
        <p:spPr>
          <a:xfrm>
            <a:off x="563144" y="722661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81" name="Imagen 180">
            <a:extLst>
              <a:ext uri="{FF2B5EF4-FFF2-40B4-BE49-F238E27FC236}">
                <a16:creationId xmlns:a16="http://schemas.microsoft.com/office/drawing/2014/main" id="{B0369F8D-C67F-24FE-A268-961E8A0233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200" y="6458148"/>
            <a:ext cx="1468800" cy="1468800"/>
          </a:xfrm>
          <a:prstGeom prst="rect">
            <a:avLst/>
          </a:prstGeom>
        </p:spPr>
      </p:pic>
      <p:sp>
        <p:nvSpPr>
          <p:cNvPr id="182" name="CuadroTexto 181">
            <a:extLst>
              <a:ext uri="{FF2B5EF4-FFF2-40B4-BE49-F238E27FC236}">
                <a16:creationId xmlns:a16="http://schemas.microsoft.com/office/drawing/2014/main" id="{06CD28C2-7789-7372-BFFA-C4FF0FDC6368}"/>
              </a:ext>
            </a:extLst>
          </p:cNvPr>
          <p:cNvSpPr txBox="1"/>
          <p:nvPr/>
        </p:nvSpPr>
        <p:spPr>
          <a:xfrm>
            <a:off x="2073692" y="722026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F0EA73E0-12E5-5E71-BEEC-6AC53967FA36}"/>
              </a:ext>
            </a:extLst>
          </p:cNvPr>
          <p:cNvSpPr txBox="1"/>
          <p:nvPr/>
        </p:nvSpPr>
        <p:spPr>
          <a:xfrm>
            <a:off x="2205079" y="751731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9580EAD8-B46A-09D9-07C3-60959DD2B0C5}"/>
              </a:ext>
            </a:extLst>
          </p:cNvPr>
          <p:cNvSpPr txBox="1"/>
          <p:nvPr/>
        </p:nvSpPr>
        <p:spPr>
          <a:xfrm>
            <a:off x="2073692" y="722026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4D47DF5C-1FA5-1C5C-60B6-F10915558D0E}"/>
              </a:ext>
            </a:extLst>
          </p:cNvPr>
          <p:cNvSpPr txBox="1"/>
          <p:nvPr/>
        </p:nvSpPr>
        <p:spPr>
          <a:xfrm>
            <a:off x="2205079" y="752366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83D2477A-AC2A-8051-661F-3A0AAF3B407B}"/>
              </a:ext>
            </a:extLst>
          </p:cNvPr>
          <p:cNvSpPr txBox="1"/>
          <p:nvPr/>
        </p:nvSpPr>
        <p:spPr>
          <a:xfrm>
            <a:off x="2073692" y="722661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87" name="Imagen 186">
            <a:extLst>
              <a:ext uri="{FF2B5EF4-FFF2-40B4-BE49-F238E27FC236}">
                <a16:creationId xmlns:a16="http://schemas.microsoft.com/office/drawing/2014/main" id="{1673FA1F-D341-9366-E946-C4FC1482C1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48" y="6458148"/>
            <a:ext cx="1468800" cy="1468800"/>
          </a:xfrm>
          <a:prstGeom prst="rect">
            <a:avLst/>
          </a:prstGeom>
        </p:spPr>
      </p:pic>
      <p:sp>
        <p:nvSpPr>
          <p:cNvPr id="188" name="CuadroTexto 187">
            <a:extLst>
              <a:ext uri="{FF2B5EF4-FFF2-40B4-BE49-F238E27FC236}">
                <a16:creationId xmlns:a16="http://schemas.microsoft.com/office/drawing/2014/main" id="{573FD2A9-630B-4DB6-19EC-110758F39211}"/>
              </a:ext>
            </a:extLst>
          </p:cNvPr>
          <p:cNvSpPr txBox="1"/>
          <p:nvPr/>
        </p:nvSpPr>
        <p:spPr>
          <a:xfrm>
            <a:off x="3584240" y="722026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9" name="CuadroTexto 188">
            <a:extLst>
              <a:ext uri="{FF2B5EF4-FFF2-40B4-BE49-F238E27FC236}">
                <a16:creationId xmlns:a16="http://schemas.microsoft.com/office/drawing/2014/main" id="{CAFED956-D0E4-C64F-42AA-3D3583ABA718}"/>
              </a:ext>
            </a:extLst>
          </p:cNvPr>
          <p:cNvSpPr txBox="1"/>
          <p:nvPr/>
        </p:nvSpPr>
        <p:spPr>
          <a:xfrm>
            <a:off x="3715627" y="751731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9002556A-3282-79C1-C666-7D523D4201F1}"/>
              </a:ext>
            </a:extLst>
          </p:cNvPr>
          <p:cNvSpPr txBox="1"/>
          <p:nvPr/>
        </p:nvSpPr>
        <p:spPr>
          <a:xfrm>
            <a:off x="3584240" y="722026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1D832D03-1587-4B9B-8A5A-AD1292C04DEE}"/>
              </a:ext>
            </a:extLst>
          </p:cNvPr>
          <p:cNvSpPr txBox="1"/>
          <p:nvPr/>
        </p:nvSpPr>
        <p:spPr>
          <a:xfrm>
            <a:off x="3715627" y="752366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7AEBE14E-1FD4-B04E-8B58-9D64EBD08A86}"/>
              </a:ext>
            </a:extLst>
          </p:cNvPr>
          <p:cNvSpPr txBox="1"/>
          <p:nvPr/>
        </p:nvSpPr>
        <p:spPr>
          <a:xfrm>
            <a:off x="3584240" y="722661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93" name="Imagen 192">
            <a:extLst>
              <a:ext uri="{FF2B5EF4-FFF2-40B4-BE49-F238E27FC236}">
                <a16:creationId xmlns:a16="http://schemas.microsoft.com/office/drawing/2014/main" id="{E6B1D871-EF1F-6373-0E4E-2C78D4F221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96" y="6458148"/>
            <a:ext cx="1468800" cy="1468800"/>
          </a:xfrm>
          <a:prstGeom prst="rect">
            <a:avLst/>
          </a:prstGeom>
        </p:spPr>
      </p:pic>
      <p:sp>
        <p:nvSpPr>
          <p:cNvPr id="194" name="CuadroTexto 193">
            <a:extLst>
              <a:ext uri="{FF2B5EF4-FFF2-40B4-BE49-F238E27FC236}">
                <a16:creationId xmlns:a16="http://schemas.microsoft.com/office/drawing/2014/main" id="{C06751B1-BAE6-FC8A-74BA-662C50A20C1F}"/>
              </a:ext>
            </a:extLst>
          </p:cNvPr>
          <p:cNvSpPr txBox="1"/>
          <p:nvPr/>
        </p:nvSpPr>
        <p:spPr>
          <a:xfrm>
            <a:off x="5094788" y="722026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190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EEFAB090-E22E-6B41-21F8-DD3015489F3E}"/>
              </a:ext>
            </a:extLst>
          </p:cNvPr>
          <p:cNvSpPr txBox="1"/>
          <p:nvPr/>
        </p:nvSpPr>
        <p:spPr>
          <a:xfrm>
            <a:off x="5226175" y="751731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C98F8DBD-B0EF-8614-2A59-266BC7842CFF}"/>
              </a:ext>
            </a:extLst>
          </p:cNvPr>
          <p:cNvSpPr txBox="1"/>
          <p:nvPr/>
        </p:nvSpPr>
        <p:spPr>
          <a:xfrm>
            <a:off x="5094788" y="722026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2438115D-C8F1-7433-0F6D-DECE8B4661C7}"/>
              </a:ext>
            </a:extLst>
          </p:cNvPr>
          <p:cNvSpPr txBox="1"/>
          <p:nvPr/>
        </p:nvSpPr>
        <p:spPr>
          <a:xfrm>
            <a:off x="5226175" y="752366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98" name="CuadroTexto 197">
            <a:extLst>
              <a:ext uri="{FF2B5EF4-FFF2-40B4-BE49-F238E27FC236}">
                <a16:creationId xmlns:a16="http://schemas.microsoft.com/office/drawing/2014/main" id="{56896202-545A-43BD-E51B-B63B1432AD44}"/>
              </a:ext>
            </a:extLst>
          </p:cNvPr>
          <p:cNvSpPr txBox="1"/>
          <p:nvPr/>
        </p:nvSpPr>
        <p:spPr>
          <a:xfrm>
            <a:off x="5094788" y="722661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28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94140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82ECC-0AC3-EE50-B2C9-C2197C38F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909D4A3-F949-93DC-A1F6-EA8756BBA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31" y="522259"/>
            <a:ext cx="144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01A3F1B-4CD4-88AC-8B9A-3DAF84EDB1F2}"/>
              </a:ext>
            </a:extLst>
          </p:cNvPr>
          <p:cNvSpPr txBox="1"/>
          <p:nvPr/>
        </p:nvSpPr>
        <p:spPr>
          <a:xfrm>
            <a:off x="565318" y="188252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231F81F-6C58-8CD0-D51B-A480278970C5}"/>
              </a:ext>
            </a:extLst>
          </p:cNvPr>
          <p:cNvSpPr txBox="1"/>
          <p:nvPr/>
        </p:nvSpPr>
        <p:spPr>
          <a:xfrm>
            <a:off x="436731" y="151148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7E4ADBC-05BC-9F3B-D165-894B9AA233C4}"/>
              </a:ext>
            </a:extLst>
          </p:cNvPr>
          <p:cNvSpPr txBox="1"/>
          <p:nvPr/>
        </p:nvSpPr>
        <p:spPr>
          <a:xfrm>
            <a:off x="565318" y="188252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77E727E-E05A-46E7-DFF6-3CC5E6730538}"/>
              </a:ext>
            </a:extLst>
          </p:cNvPr>
          <p:cNvSpPr txBox="1"/>
          <p:nvPr/>
        </p:nvSpPr>
        <p:spPr>
          <a:xfrm>
            <a:off x="436731" y="151148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AF6D8BA-8806-A698-9AEE-E43598685A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931" y="522259"/>
            <a:ext cx="1440000" cy="180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9F86D3EA-2DC6-65A0-5BD8-F1F8EA1ED1EF}"/>
              </a:ext>
            </a:extLst>
          </p:cNvPr>
          <p:cNvSpPr txBox="1"/>
          <p:nvPr/>
        </p:nvSpPr>
        <p:spPr>
          <a:xfrm>
            <a:off x="2056118" y="188252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FFB69E3-73BB-2A09-87C4-B0F9F4CAFFB2}"/>
              </a:ext>
            </a:extLst>
          </p:cNvPr>
          <p:cNvSpPr txBox="1"/>
          <p:nvPr/>
        </p:nvSpPr>
        <p:spPr>
          <a:xfrm>
            <a:off x="1927531" y="151148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CA051CD-9D62-AA90-F1F9-6034D2A61DBA}"/>
              </a:ext>
            </a:extLst>
          </p:cNvPr>
          <p:cNvSpPr txBox="1"/>
          <p:nvPr/>
        </p:nvSpPr>
        <p:spPr>
          <a:xfrm>
            <a:off x="2056118" y="188252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40C7D0D-4E1B-1647-9610-080A59AAE8F9}"/>
              </a:ext>
            </a:extLst>
          </p:cNvPr>
          <p:cNvSpPr txBox="1"/>
          <p:nvPr/>
        </p:nvSpPr>
        <p:spPr>
          <a:xfrm>
            <a:off x="1927531" y="151148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93B418F6-399A-D34E-95D6-8890CB48BF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731" y="522259"/>
            <a:ext cx="144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2C1ED03-B816-6DA1-52DB-A78E608672D7}"/>
              </a:ext>
            </a:extLst>
          </p:cNvPr>
          <p:cNvSpPr txBox="1"/>
          <p:nvPr/>
        </p:nvSpPr>
        <p:spPr>
          <a:xfrm>
            <a:off x="3546918" y="188252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CB15F81-BB4D-C1C3-D328-CFA6BEFA6D71}"/>
              </a:ext>
            </a:extLst>
          </p:cNvPr>
          <p:cNvSpPr txBox="1"/>
          <p:nvPr/>
        </p:nvSpPr>
        <p:spPr>
          <a:xfrm>
            <a:off x="3418331" y="151148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A0E6FC2-85C4-4118-7B33-9C2486A021FC}"/>
              </a:ext>
            </a:extLst>
          </p:cNvPr>
          <p:cNvSpPr txBox="1"/>
          <p:nvPr/>
        </p:nvSpPr>
        <p:spPr>
          <a:xfrm>
            <a:off x="3546918" y="188252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989987F-80DC-15BA-60C2-AD28F479EF8C}"/>
              </a:ext>
            </a:extLst>
          </p:cNvPr>
          <p:cNvSpPr txBox="1"/>
          <p:nvPr/>
        </p:nvSpPr>
        <p:spPr>
          <a:xfrm>
            <a:off x="3418331" y="151148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C760D7ED-E63A-BB86-4A35-EEBAC0F334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531" y="522259"/>
            <a:ext cx="144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B8DBA279-2757-CEC5-22C7-DD77EE78F3BB}"/>
              </a:ext>
            </a:extLst>
          </p:cNvPr>
          <p:cNvSpPr txBox="1"/>
          <p:nvPr/>
        </p:nvSpPr>
        <p:spPr>
          <a:xfrm>
            <a:off x="5037718" y="188252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960BA10-A80B-FA81-98AC-6C027BF5FCE4}"/>
              </a:ext>
            </a:extLst>
          </p:cNvPr>
          <p:cNvSpPr txBox="1"/>
          <p:nvPr/>
        </p:nvSpPr>
        <p:spPr>
          <a:xfrm>
            <a:off x="4909131" y="151148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36C0E08-3F01-68B6-A71A-148A5A1602C3}"/>
              </a:ext>
            </a:extLst>
          </p:cNvPr>
          <p:cNvSpPr txBox="1"/>
          <p:nvPr/>
        </p:nvSpPr>
        <p:spPr>
          <a:xfrm>
            <a:off x="5037718" y="188252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0E80518-8E7E-874E-0232-AE0E4875D616}"/>
              </a:ext>
            </a:extLst>
          </p:cNvPr>
          <p:cNvSpPr txBox="1"/>
          <p:nvPr/>
        </p:nvSpPr>
        <p:spPr>
          <a:xfrm>
            <a:off x="4909131" y="151148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CF48ED12-34F3-047C-4F42-090479DC44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31" y="2361298"/>
            <a:ext cx="1440000" cy="180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30FB767D-97C5-CBD5-9CA5-18844F391E06}"/>
              </a:ext>
            </a:extLst>
          </p:cNvPr>
          <p:cNvSpPr txBox="1"/>
          <p:nvPr/>
        </p:nvSpPr>
        <p:spPr>
          <a:xfrm>
            <a:off x="565318" y="372156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08E35FF-4187-BBF9-82C3-05EBD12AEB63}"/>
              </a:ext>
            </a:extLst>
          </p:cNvPr>
          <p:cNvSpPr txBox="1"/>
          <p:nvPr/>
        </p:nvSpPr>
        <p:spPr>
          <a:xfrm>
            <a:off x="436731" y="335051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BCBF2CD-704C-E7ED-D41D-3ED86E2D47E4}"/>
              </a:ext>
            </a:extLst>
          </p:cNvPr>
          <p:cNvSpPr txBox="1"/>
          <p:nvPr/>
        </p:nvSpPr>
        <p:spPr>
          <a:xfrm>
            <a:off x="565318" y="372156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8690FF4-AC51-9E34-732F-1D1E637EDFFA}"/>
              </a:ext>
            </a:extLst>
          </p:cNvPr>
          <p:cNvSpPr txBox="1"/>
          <p:nvPr/>
        </p:nvSpPr>
        <p:spPr>
          <a:xfrm>
            <a:off x="436731" y="335051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595E2DE6-BB65-08F8-ED7B-32FA541DA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931" y="2361298"/>
            <a:ext cx="144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2BC4A0FD-5231-9B87-613A-1B4220742B6F}"/>
              </a:ext>
            </a:extLst>
          </p:cNvPr>
          <p:cNvSpPr txBox="1"/>
          <p:nvPr/>
        </p:nvSpPr>
        <p:spPr>
          <a:xfrm>
            <a:off x="2056118" y="372156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D6761A0-E3BA-FC85-FB6F-DAA4DE62FFC0}"/>
              </a:ext>
            </a:extLst>
          </p:cNvPr>
          <p:cNvSpPr txBox="1"/>
          <p:nvPr/>
        </p:nvSpPr>
        <p:spPr>
          <a:xfrm>
            <a:off x="1927531" y="335051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1A728CF-BEB7-020A-E5D5-FEB259A8EF62}"/>
              </a:ext>
            </a:extLst>
          </p:cNvPr>
          <p:cNvSpPr txBox="1"/>
          <p:nvPr/>
        </p:nvSpPr>
        <p:spPr>
          <a:xfrm>
            <a:off x="2056118" y="372156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A1330463-DAD7-C352-12AF-27BEF3A03293}"/>
              </a:ext>
            </a:extLst>
          </p:cNvPr>
          <p:cNvSpPr txBox="1"/>
          <p:nvPr/>
        </p:nvSpPr>
        <p:spPr>
          <a:xfrm>
            <a:off x="1927531" y="335051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99F549F-BFE2-895A-4038-280454135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731" y="2361298"/>
            <a:ext cx="1440000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8A9D4D0D-9AE4-E8F8-FB99-0541DE8DE162}"/>
              </a:ext>
            </a:extLst>
          </p:cNvPr>
          <p:cNvSpPr txBox="1"/>
          <p:nvPr/>
        </p:nvSpPr>
        <p:spPr>
          <a:xfrm>
            <a:off x="3546918" y="372156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7C45D30-5367-E4B9-ADCE-38D99C8CB09D}"/>
              </a:ext>
            </a:extLst>
          </p:cNvPr>
          <p:cNvSpPr txBox="1"/>
          <p:nvPr/>
        </p:nvSpPr>
        <p:spPr>
          <a:xfrm>
            <a:off x="3418331" y="335051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F826785-BEE3-E1E7-E631-B4941E644BAD}"/>
              </a:ext>
            </a:extLst>
          </p:cNvPr>
          <p:cNvSpPr txBox="1"/>
          <p:nvPr/>
        </p:nvSpPr>
        <p:spPr>
          <a:xfrm>
            <a:off x="3546918" y="372156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DB2485B-7B68-826C-0C00-1BE54F94746E}"/>
              </a:ext>
            </a:extLst>
          </p:cNvPr>
          <p:cNvSpPr txBox="1"/>
          <p:nvPr/>
        </p:nvSpPr>
        <p:spPr>
          <a:xfrm>
            <a:off x="3418331" y="335051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E8DA4881-6CB4-6D41-9BA6-D437F38266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531" y="2361298"/>
            <a:ext cx="1440000" cy="180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80957304-0741-1ECC-A377-4AD1E9A11091}"/>
              </a:ext>
            </a:extLst>
          </p:cNvPr>
          <p:cNvSpPr txBox="1"/>
          <p:nvPr/>
        </p:nvSpPr>
        <p:spPr>
          <a:xfrm>
            <a:off x="5037718" y="372156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05E20B2C-C4F8-A1F5-A1B7-D0339E2902AC}"/>
              </a:ext>
            </a:extLst>
          </p:cNvPr>
          <p:cNvSpPr txBox="1"/>
          <p:nvPr/>
        </p:nvSpPr>
        <p:spPr>
          <a:xfrm>
            <a:off x="4909131" y="335051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4BAF507E-63C4-3F20-C03C-C92F7ABDB5AE}"/>
              </a:ext>
            </a:extLst>
          </p:cNvPr>
          <p:cNvSpPr txBox="1"/>
          <p:nvPr/>
        </p:nvSpPr>
        <p:spPr>
          <a:xfrm>
            <a:off x="5037718" y="372156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289C80B-B727-72BC-E198-8DF0C95CE3CE}"/>
              </a:ext>
            </a:extLst>
          </p:cNvPr>
          <p:cNvSpPr txBox="1"/>
          <p:nvPr/>
        </p:nvSpPr>
        <p:spPr>
          <a:xfrm>
            <a:off x="4909131" y="335051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99006677-DFE2-14EF-8DC7-77612764B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31" y="4206069"/>
            <a:ext cx="144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A7A8C9DA-F691-CA27-753A-3D9806C55BD3}"/>
              </a:ext>
            </a:extLst>
          </p:cNvPr>
          <p:cNvSpPr txBox="1"/>
          <p:nvPr/>
        </p:nvSpPr>
        <p:spPr>
          <a:xfrm>
            <a:off x="565318" y="556633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717541A-2EAB-ACA3-57DC-345DD31A746F}"/>
              </a:ext>
            </a:extLst>
          </p:cNvPr>
          <p:cNvSpPr txBox="1"/>
          <p:nvPr/>
        </p:nvSpPr>
        <p:spPr>
          <a:xfrm>
            <a:off x="436731" y="519529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52D9DD69-2E69-4EB7-4652-58FE47A1C338}"/>
              </a:ext>
            </a:extLst>
          </p:cNvPr>
          <p:cNvSpPr txBox="1"/>
          <p:nvPr/>
        </p:nvSpPr>
        <p:spPr>
          <a:xfrm>
            <a:off x="565318" y="556633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803F62B-516C-51AE-FA05-580F3ADF3478}"/>
              </a:ext>
            </a:extLst>
          </p:cNvPr>
          <p:cNvSpPr txBox="1"/>
          <p:nvPr/>
        </p:nvSpPr>
        <p:spPr>
          <a:xfrm>
            <a:off x="436731" y="519529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78847808-054C-7B57-2A23-52AD3C449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931" y="4206069"/>
            <a:ext cx="1440000" cy="180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95A40B71-C913-1E79-D461-918C89728F7B}"/>
              </a:ext>
            </a:extLst>
          </p:cNvPr>
          <p:cNvSpPr txBox="1"/>
          <p:nvPr/>
        </p:nvSpPr>
        <p:spPr>
          <a:xfrm>
            <a:off x="2056118" y="556633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B3A645A2-2E0E-3E0C-D567-EB7FF8E18D80}"/>
              </a:ext>
            </a:extLst>
          </p:cNvPr>
          <p:cNvSpPr txBox="1"/>
          <p:nvPr/>
        </p:nvSpPr>
        <p:spPr>
          <a:xfrm>
            <a:off x="1927531" y="519529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60E40FB-4A24-C1F0-7BD9-5943E804FB0C}"/>
              </a:ext>
            </a:extLst>
          </p:cNvPr>
          <p:cNvSpPr txBox="1"/>
          <p:nvPr/>
        </p:nvSpPr>
        <p:spPr>
          <a:xfrm>
            <a:off x="2056118" y="556633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53F10D57-7A20-B30A-F271-DA2F5D4B4AD5}"/>
              </a:ext>
            </a:extLst>
          </p:cNvPr>
          <p:cNvSpPr txBox="1"/>
          <p:nvPr/>
        </p:nvSpPr>
        <p:spPr>
          <a:xfrm>
            <a:off x="1927531" y="519529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3D16CACE-3AE6-AAEA-1815-66C1973E0B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731" y="4206069"/>
            <a:ext cx="1440000" cy="180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0E591398-3D7F-6BE3-6E04-5B3D2335C5F0}"/>
              </a:ext>
            </a:extLst>
          </p:cNvPr>
          <p:cNvSpPr txBox="1"/>
          <p:nvPr/>
        </p:nvSpPr>
        <p:spPr>
          <a:xfrm>
            <a:off x="3546918" y="556633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6AA9A66-5C5A-2C16-FBC4-61B9295095D6}"/>
              </a:ext>
            </a:extLst>
          </p:cNvPr>
          <p:cNvSpPr txBox="1"/>
          <p:nvPr/>
        </p:nvSpPr>
        <p:spPr>
          <a:xfrm>
            <a:off x="3418331" y="519529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BBEECDF1-AA7A-0382-B8D4-036DAE4EE5D0}"/>
              </a:ext>
            </a:extLst>
          </p:cNvPr>
          <p:cNvSpPr txBox="1"/>
          <p:nvPr/>
        </p:nvSpPr>
        <p:spPr>
          <a:xfrm>
            <a:off x="3546918" y="556633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82890149-A3A7-5B82-FCA6-1BD84C055CE0}"/>
              </a:ext>
            </a:extLst>
          </p:cNvPr>
          <p:cNvSpPr txBox="1"/>
          <p:nvPr/>
        </p:nvSpPr>
        <p:spPr>
          <a:xfrm>
            <a:off x="3418331" y="519529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7F103B68-1713-8459-687F-8741A0EDA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531" y="4206069"/>
            <a:ext cx="1440000" cy="180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A774C8D8-6255-45B2-2D27-10D32ADDE1B1}"/>
              </a:ext>
            </a:extLst>
          </p:cNvPr>
          <p:cNvSpPr txBox="1"/>
          <p:nvPr/>
        </p:nvSpPr>
        <p:spPr>
          <a:xfrm>
            <a:off x="5037718" y="556633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228BBAF-5683-9053-B7A4-A7150606DAB7}"/>
              </a:ext>
            </a:extLst>
          </p:cNvPr>
          <p:cNvSpPr txBox="1"/>
          <p:nvPr/>
        </p:nvSpPr>
        <p:spPr>
          <a:xfrm>
            <a:off x="4909131" y="519529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D71522-4D65-0B62-1870-B8DEDB68619E}"/>
              </a:ext>
            </a:extLst>
          </p:cNvPr>
          <p:cNvSpPr txBox="1"/>
          <p:nvPr/>
        </p:nvSpPr>
        <p:spPr>
          <a:xfrm>
            <a:off x="5037718" y="5566338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FC705B1D-BE1C-0BBC-1F7C-E03C736DB156}"/>
              </a:ext>
            </a:extLst>
          </p:cNvPr>
          <p:cNvSpPr txBox="1"/>
          <p:nvPr/>
        </p:nvSpPr>
        <p:spPr>
          <a:xfrm>
            <a:off x="4909131" y="519529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8B9CAA1-B76F-A2E9-800C-71573AD663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31" y="6045108"/>
            <a:ext cx="1440000" cy="180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F155A735-D9DA-A211-8466-FEC2EA13A84F}"/>
              </a:ext>
            </a:extLst>
          </p:cNvPr>
          <p:cNvSpPr txBox="1"/>
          <p:nvPr/>
        </p:nvSpPr>
        <p:spPr>
          <a:xfrm>
            <a:off x="565318" y="740537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89D0C812-0D27-C0C3-3C57-D37C90888BDB}"/>
              </a:ext>
            </a:extLst>
          </p:cNvPr>
          <p:cNvSpPr txBox="1"/>
          <p:nvPr/>
        </p:nvSpPr>
        <p:spPr>
          <a:xfrm>
            <a:off x="436731" y="703432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DC376DD-F93C-446F-8CAB-3D5F21E39CC4}"/>
              </a:ext>
            </a:extLst>
          </p:cNvPr>
          <p:cNvSpPr txBox="1"/>
          <p:nvPr/>
        </p:nvSpPr>
        <p:spPr>
          <a:xfrm>
            <a:off x="565318" y="740537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F2E9DBA8-5A7F-4998-E8F4-2B634A7EB3C9}"/>
              </a:ext>
            </a:extLst>
          </p:cNvPr>
          <p:cNvSpPr txBox="1"/>
          <p:nvPr/>
        </p:nvSpPr>
        <p:spPr>
          <a:xfrm>
            <a:off x="436731" y="703432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508E7337-CE61-BE46-F300-7662BF08F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931" y="6045108"/>
            <a:ext cx="1440000" cy="180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CC692CD8-0A53-5044-BCCD-2EF760B36929}"/>
              </a:ext>
            </a:extLst>
          </p:cNvPr>
          <p:cNvSpPr txBox="1"/>
          <p:nvPr/>
        </p:nvSpPr>
        <p:spPr>
          <a:xfrm>
            <a:off x="2056118" y="740537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A9DC143A-A6CA-001D-401B-A8873B038BF9}"/>
              </a:ext>
            </a:extLst>
          </p:cNvPr>
          <p:cNvSpPr txBox="1"/>
          <p:nvPr/>
        </p:nvSpPr>
        <p:spPr>
          <a:xfrm>
            <a:off x="1927531" y="703432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697F9E7C-4A56-E0D3-6EAF-2A275AABE280}"/>
              </a:ext>
            </a:extLst>
          </p:cNvPr>
          <p:cNvSpPr txBox="1"/>
          <p:nvPr/>
        </p:nvSpPr>
        <p:spPr>
          <a:xfrm>
            <a:off x="2056118" y="740537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716D50BC-477C-634E-90C5-6DCE14DB6415}"/>
              </a:ext>
            </a:extLst>
          </p:cNvPr>
          <p:cNvSpPr txBox="1"/>
          <p:nvPr/>
        </p:nvSpPr>
        <p:spPr>
          <a:xfrm>
            <a:off x="1927531" y="703432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6DB465C3-582F-B247-D1FD-C8C7CDCF3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731" y="6045108"/>
            <a:ext cx="1440000" cy="180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67ECCB9F-7C05-BE75-29D8-6F175B464757}"/>
              </a:ext>
            </a:extLst>
          </p:cNvPr>
          <p:cNvSpPr txBox="1"/>
          <p:nvPr/>
        </p:nvSpPr>
        <p:spPr>
          <a:xfrm>
            <a:off x="3546918" y="740537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D14D4981-5891-3D5E-DB86-54D2EAB46E6F}"/>
              </a:ext>
            </a:extLst>
          </p:cNvPr>
          <p:cNvSpPr txBox="1"/>
          <p:nvPr/>
        </p:nvSpPr>
        <p:spPr>
          <a:xfrm>
            <a:off x="3418331" y="703432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A23FD90F-EB96-CEA7-95A4-F88791BC086C}"/>
              </a:ext>
            </a:extLst>
          </p:cNvPr>
          <p:cNvSpPr txBox="1"/>
          <p:nvPr/>
        </p:nvSpPr>
        <p:spPr>
          <a:xfrm>
            <a:off x="3546918" y="740537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9BC506D-AA8D-1113-4396-60CC9E639665}"/>
              </a:ext>
            </a:extLst>
          </p:cNvPr>
          <p:cNvSpPr txBox="1"/>
          <p:nvPr/>
        </p:nvSpPr>
        <p:spPr>
          <a:xfrm>
            <a:off x="3418331" y="703432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497BB58E-4ADD-0E22-EF7A-1216C767B4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531" y="6045108"/>
            <a:ext cx="1440000" cy="180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25C5E0C3-1823-AE54-2BD1-C58869D66814}"/>
              </a:ext>
            </a:extLst>
          </p:cNvPr>
          <p:cNvSpPr txBox="1"/>
          <p:nvPr/>
        </p:nvSpPr>
        <p:spPr>
          <a:xfrm>
            <a:off x="5037718" y="740537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72A9DD6B-1274-BD0F-6701-1E487C62BABC}"/>
              </a:ext>
            </a:extLst>
          </p:cNvPr>
          <p:cNvSpPr txBox="1"/>
          <p:nvPr/>
        </p:nvSpPr>
        <p:spPr>
          <a:xfrm>
            <a:off x="4909131" y="703432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00FA4014-77B6-DF8E-9BE5-03B8C774626A}"/>
              </a:ext>
            </a:extLst>
          </p:cNvPr>
          <p:cNvSpPr txBox="1"/>
          <p:nvPr/>
        </p:nvSpPr>
        <p:spPr>
          <a:xfrm>
            <a:off x="5037718" y="7405377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05F70633-3161-4CBE-1C3F-DD3DF953DF57}"/>
              </a:ext>
            </a:extLst>
          </p:cNvPr>
          <p:cNvSpPr txBox="1"/>
          <p:nvPr/>
        </p:nvSpPr>
        <p:spPr>
          <a:xfrm>
            <a:off x="4909131" y="703432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828466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78F57-4430-EE65-8573-7EB27BC43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31103A6-8B93-9C66-C91F-88F16A32B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000" y="4212000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9E57C50-FF84-DD15-EF14-11BFA76F1DAE}"/>
              </a:ext>
            </a:extLst>
          </p:cNvPr>
          <p:cNvSpPr txBox="1"/>
          <p:nvPr/>
        </p:nvSpPr>
        <p:spPr>
          <a:xfrm>
            <a:off x="3144418" y="4527225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5323CB4-70F6-62CA-5D8C-11D17A0827B8}"/>
              </a:ext>
            </a:extLst>
          </p:cNvPr>
          <p:cNvSpPr txBox="1"/>
          <p:nvPr/>
        </p:nvSpPr>
        <p:spPr>
          <a:xfrm>
            <a:off x="3053931" y="4111727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E39FE61-A570-1789-1EE6-8D80FF46F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74" y="4212000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3A997B4-A45E-133B-AEB8-924ED5E7C8C4}"/>
              </a:ext>
            </a:extLst>
          </p:cNvPr>
          <p:cNvSpPr txBox="1"/>
          <p:nvPr/>
        </p:nvSpPr>
        <p:spPr>
          <a:xfrm>
            <a:off x="974892" y="4527225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6ADE7A6-E712-38FE-398B-F0C0D87E864B}"/>
              </a:ext>
            </a:extLst>
          </p:cNvPr>
          <p:cNvSpPr txBox="1"/>
          <p:nvPr/>
        </p:nvSpPr>
        <p:spPr>
          <a:xfrm>
            <a:off x="884405" y="4111727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9B98589-E992-4913-403F-724DA6CBF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526" y="4212000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F0242A3-29CB-F749-0D95-1F2EE44AE05F}"/>
              </a:ext>
            </a:extLst>
          </p:cNvPr>
          <p:cNvSpPr txBox="1"/>
          <p:nvPr/>
        </p:nvSpPr>
        <p:spPr>
          <a:xfrm>
            <a:off x="5313944" y="4527225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48E7FCA-3E34-B170-4ED9-E5867A22F8E5}"/>
              </a:ext>
            </a:extLst>
          </p:cNvPr>
          <p:cNvSpPr txBox="1"/>
          <p:nvPr/>
        </p:nvSpPr>
        <p:spPr>
          <a:xfrm>
            <a:off x="5223457" y="4111727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310BFB4-F995-BB5F-92BC-AAAF94F72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000" y="3475118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C68A8E2-9E52-80E3-D1F6-BC12F101891F}"/>
              </a:ext>
            </a:extLst>
          </p:cNvPr>
          <p:cNvSpPr txBox="1"/>
          <p:nvPr/>
        </p:nvSpPr>
        <p:spPr>
          <a:xfrm>
            <a:off x="3144418" y="3790343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BF3024B-2FED-EF62-A18E-D0CE4C860FBA}"/>
              </a:ext>
            </a:extLst>
          </p:cNvPr>
          <p:cNvSpPr txBox="1"/>
          <p:nvPr/>
        </p:nvSpPr>
        <p:spPr>
          <a:xfrm>
            <a:off x="3053931" y="3374845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70A4EE8-59BF-5804-50FE-BFADC1B64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74" y="3475118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D3CD45F-5E49-2E19-8EDA-EA26514E5983}"/>
              </a:ext>
            </a:extLst>
          </p:cNvPr>
          <p:cNvSpPr txBox="1"/>
          <p:nvPr/>
        </p:nvSpPr>
        <p:spPr>
          <a:xfrm>
            <a:off x="974892" y="3790343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BBF8082-C679-0172-A1C0-2C4233AA2BFC}"/>
              </a:ext>
            </a:extLst>
          </p:cNvPr>
          <p:cNvSpPr txBox="1"/>
          <p:nvPr/>
        </p:nvSpPr>
        <p:spPr>
          <a:xfrm>
            <a:off x="884405" y="3374845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08277A6B-9852-56B0-DAAB-D93C14743F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526" y="3475118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2A66D20D-E132-DA8D-3FD0-29FB05279B86}"/>
              </a:ext>
            </a:extLst>
          </p:cNvPr>
          <p:cNvSpPr txBox="1"/>
          <p:nvPr/>
        </p:nvSpPr>
        <p:spPr>
          <a:xfrm>
            <a:off x="5313944" y="3790343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32A4CF9-A610-FA1C-A4FD-539B133F2701}"/>
              </a:ext>
            </a:extLst>
          </p:cNvPr>
          <p:cNvSpPr txBox="1"/>
          <p:nvPr/>
        </p:nvSpPr>
        <p:spPr>
          <a:xfrm>
            <a:off x="5223457" y="3374845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0032B1FA-F253-A30D-F522-45B4A8CBD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000" y="5685764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99A34155-D713-24F1-A905-582BDBC74CD1}"/>
              </a:ext>
            </a:extLst>
          </p:cNvPr>
          <p:cNvSpPr txBox="1"/>
          <p:nvPr/>
        </p:nvSpPr>
        <p:spPr>
          <a:xfrm>
            <a:off x="3144418" y="6000989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ECE70F3-CAD3-93E5-1D17-6E4E86BC1174}"/>
              </a:ext>
            </a:extLst>
          </p:cNvPr>
          <p:cNvSpPr txBox="1"/>
          <p:nvPr/>
        </p:nvSpPr>
        <p:spPr>
          <a:xfrm>
            <a:off x="3053931" y="5585491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970EE78-27FC-BB03-E4A7-AD829D69F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74" y="5685764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80FA8BE3-8D8D-3975-286F-CAE8CA406B8F}"/>
              </a:ext>
            </a:extLst>
          </p:cNvPr>
          <p:cNvSpPr txBox="1"/>
          <p:nvPr/>
        </p:nvSpPr>
        <p:spPr>
          <a:xfrm>
            <a:off x="974892" y="6000989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6AD3B20-1209-44B8-FD74-BCA7EE7154E1}"/>
              </a:ext>
            </a:extLst>
          </p:cNvPr>
          <p:cNvSpPr txBox="1"/>
          <p:nvPr/>
        </p:nvSpPr>
        <p:spPr>
          <a:xfrm>
            <a:off x="884405" y="5585491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6C139BB0-380C-1388-3D1F-C98E64740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526" y="5685764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B83CBB2F-0EEB-B934-7C45-D73752538BF3}"/>
              </a:ext>
            </a:extLst>
          </p:cNvPr>
          <p:cNvSpPr txBox="1"/>
          <p:nvPr/>
        </p:nvSpPr>
        <p:spPr>
          <a:xfrm>
            <a:off x="5313944" y="6000989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62D8749-5748-62D5-9DDE-3ECFFC1D81EA}"/>
              </a:ext>
            </a:extLst>
          </p:cNvPr>
          <p:cNvSpPr txBox="1"/>
          <p:nvPr/>
        </p:nvSpPr>
        <p:spPr>
          <a:xfrm>
            <a:off x="5223457" y="5585491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F7A2F3F-0169-B56C-FDAE-84CBF73B93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000" y="4948882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0DAB0E25-279C-39AC-76A2-1D08867AB137}"/>
              </a:ext>
            </a:extLst>
          </p:cNvPr>
          <p:cNvSpPr txBox="1"/>
          <p:nvPr/>
        </p:nvSpPr>
        <p:spPr>
          <a:xfrm>
            <a:off x="3144418" y="5264107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EE1EC42-F1B6-518C-D7C9-1967658453C5}"/>
              </a:ext>
            </a:extLst>
          </p:cNvPr>
          <p:cNvSpPr txBox="1"/>
          <p:nvPr/>
        </p:nvSpPr>
        <p:spPr>
          <a:xfrm>
            <a:off x="3053931" y="484860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D8778987-3526-846C-28FF-90BBACBEF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74" y="4948882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163F13D5-8F35-5276-88B1-CF420E5369E6}"/>
              </a:ext>
            </a:extLst>
          </p:cNvPr>
          <p:cNvSpPr txBox="1"/>
          <p:nvPr/>
        </p:nvSpPr>
        <p:spPr>
          <a:xfrm>
            <a:off x="974892" y="5264107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B84E7D6-5D49-2B44-7633-64440D2C59AE}"/>
              </a:ext>
            </a:extLst>
          </p:cNvPr>
          <p:cNvSpPr txBox="1"/>
          <p:nvPr/>
        </p:nvSpPr>
        <p:spPr>
          <a:xfrm>
            <a:off x="884405" y="484860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412C5B30-CA0C-99ED-DD35-9D9BE8CB55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526" y="4948882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BA3AEFD8-4A5D-614A-755A-FB2F0F6756AC}"/>
              </a:ext>
            </a:extLst>
          </p:cNvPr>
          <p:cNvSpPr txBox="1"/>
          <p:nvPr/>
        </p:nvSpPr>
        <p:spPr>
          <a:xfrm>
            <a:off x="5313944" y="5264107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8DA860C4-549A-ECA7-DD7B-2661BED87F99}"/>
              </a:ext>
            </a:extLst>
          </p:cNvPr>
          <p:cNvSpPr txBox="1"/>
          <p:nvPr/>
        </p:nvSpPr>
        <p:spPr>
          <a:xfrm>
            <a:off x="5223457" y="4848609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F8C8D0FA-8349-7F97-4174-A17C597F4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526" y="1262785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3ED2C3CA-9479-C6D8-28DD-9621C7BAFAEF}"/>
              </a:ext>
            </a:extLst>
          </p:cNvPr>
          <p:cNvSpPr txBox="1"/>
          <p:nvPr/>
        </p:nvSpPr>
        <p:spPr>
          <a:xfrm>
            <a:off x="3153944" y="1578010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2CA039BF-2695-B4DB-E06F-E218660AAEDC}"/>
              </a:ext>
            </a:extLst>
          </p:cNvPr>
          <p:cNvSpPr txBox="1"/>
          <p:nvPr/>
        </p:nvSpPr>
        <p:spPr>
          <a:xfrm>
            <a:off x="3063457" y="1162512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EAA6986D-F549-E568-3BEF-D9B616CEB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00" y="1262785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AB97282E-B3CD-4941-21E8-FB1413A3B8C4}"/>
              </a:ext>
            </a:extLst>
          </p:cNvPr>
          <p:cNvSpPr txBox="1"/>
          <p:nvPr/>
        </p:nvSpPr>
        <p:spPr>
          <a:xfrm>
            <a:off x="984418" y="1578010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E9AD1F97-3644-EA7B-62AB-FA3DF1D8DBFE}"/>
              </a:ext>
            </a:extLst>
          </p:cNvPr>
          <p:cNvSpPr txBox="1"/>
          <p:nvPr/>
        </p:nvSpPr>
        <p:spPr>
          <a:xfrm>
            <a:off x="893931" y="1162512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C2C3443F-E874-180E-71EC-48E855292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052" y="1262785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683093B7-CCEA-621F-B82A-1755836460E9}"/>
              </a:ext>
            </a:extLst>
          </p:cNvPr>
          <p:cNvSpPr txBox="1"/>
          <p:nvPr/>
        </p:nvSpPr>
        <p:spPr>
          <a:xfrm>
            <a:off x="5323470" y="1578010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13C51E1A-C47B-A648-0658-F13E727AFA5A}"/>
              </a:ext>
            </a:extLst>
          </p:cNvPr>
          <p:cNvSpPr txBox="1"/>
          <p:nvPr/>
        </p:nvSpPr>
        <p:spPr>
          <a:xfrm>
            <a:off x="5232983" y="1162512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67B778FC-6E3B-EAE0-3E1E-18A0B4836B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526" y="525903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7FBA74CA-FF06-ACEA-FAC3-04BD8436460C}"/>
              </a:ext>
            </a:extLst>
          </p:cNvPr>
          <p:cNvSpPr txBox="1"/>
          <p:nvPr/>
        </p:nvSpPr>
        <p:spPr>
          <a:xfrm>
            <a:off x="3153944" y="841128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ACCC6EDE-1B47-269A-8B72-48EC342B7B5F}"/>
              </a:ext>
            </a:extLst>
          </p:cNvPr>
          <p:cNvSpPr txBox="1"/>
          <p:nvPr/>
        </p:nvSpPr>
        <p:spPr>
          <a:xfrm>
            <a:off x="3063457" y="42563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8A7F91F8-F42D-548F-E515-6DC73FED4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00" y="525903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B48975A7-542E-EE98-68DC-B25E28E09990}"/>
              </a:ext>
            </a:extLst>
          </p:cNvPr>
          <p:cNvSpPr txBox="1"/>
          <p:nvPr/>
        </p:nvSpPr>
        <p:spPr>
          <a:xfrm>
            <a:off x="984418" y="841128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B0F9D3FB-9677-06EF-95B3-140C4919D844}"/>
              </a:ext>
            </a:extLst>
          </p:cNvPr>
          <p:cNvSpPr txBox="1"/>
          <p:nvPr/>
        </p:nvSpPr>
        <p:spPr>
          <a:xfrm>
            <a:off x="893931" y="42563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EE21426F-0368-3239-AE5C-8375B9C07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052" y="525903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6880F2A7-FB0C-1002-FD4C-2720B4F6F259}"/>
              </a:ext>
            </a:extLst>
          </p:cNvPr>
          <p:cNvSpPr txBox="1"/>
          <p:nvPr/>
        </p:nvSpPr>
        <p:spPr>
          <a:xfrm>
            <a:off x="5323470" y="841128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B9D180D8-CB4D-DA43-F8D3-A376F50A6AC9}"/>
              </a:ext>
            </a:extLst>
          </p:cNvPr>
          <p:cNvSpPr txBox="1"/>
          <p:nvPr/>
        </p:nvSpPr>
        <p:spPr>
          <a:xfrm>
            <a:off x="5232983" y="425630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180A3624-8D7E-F3A2-DCD1-C0199207D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526" y="2736549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40A36F9F-A7F9-A2DD-E511-354F809C39DE}"/>
              </a:ext>
            </a:extLst>
          </p:cNvPr>
          <p:cNvSpPr txBox="1"/>
          <p:nvPr/>
        </p:nvSpPr>
        <p:spPr>
          <a:xfrm>
            <a:off x="3153944" y="3051774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FD228D35-378A-58AE-98B0-498BBFDFFD8F}"/>
              </a:ext>
            </a:extLst>
          </p:cNvPr>
          <p:cNvSpPr txBox="1"/>
          <p:nvPr/>
        </p:nvSpPr>
        <p:spPr>
          <a:xfrm>
            <a:off x="3063457" y="2636276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57DC5EE9-8152-E1A6-D1B7-C546087D0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00" y="2736549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12782BBE-7F1E-6113-AA08-ED4467B40805}"/>
              </a:ext>
            </a:extLst>
          </p:cNvPr>
          <p:cNvSpPr txBox="1"/>
          <p:nvPr/>
        </p:nvSpPr>
        <p:spPr>
          <a:xfrm>
            <a:off x="984418" y="3051774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C789B6F3-DE13-ABD5-7205-9274833B687C}"/>
              </a:ext>
            </a:extLst>
          </p:cNvPr>
          <p:cNvSpPr txBox="1"/>
          <p:nvPr/>
        </p:nvSpPr>
        <p:spPr>
          <a:xfrm>
            <a:off x="893931" y="2636276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692D75DC-1917-8DF7-74D3-060A19C65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052" y="2736549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C12FF4AA-2590-6A27-5305-7115157BD10D}"/>
              </a:ext>
            </a:extLst>
          </p:cNvPr>
          <p:cNvSpPr txBox="1"/>
          <p:nvPr/>
        </p:nvSpPr>
        <p:spPr>
          <a:xfrm>
            <a:off x="5323470" y="3051774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AD69ED2C-3E43-BE0D-F4F9-5A8A44E4BF33}"/>
              </a:ext>
            </a:extLst>
          </p:cNvPr>
          <p:cNvSpPr txBox="1"/>
          <p:nvPr/>
        </p:nvSpPr>
        <p:spPr>
          <a:xfrm>
            <a:off x="5232983" y="2636276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49CA11FC-8E8B-2B9F-8AA4-0145A50E4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526" y="1999667"/>
            <a:ext cx="2160000" cy="72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97DE5846-7C7B-FD40-D559-06424820D318}"/>
              </a:ext>
            </a:extLst>
          </p:cNvPr>
          <p:cNvSpPr txBox="1"/>
          <p:nvPr/>
        </p:nvSpPr>
        <p:spPr>
          <a:xfrm>
            <a:off x="3153944" y="2314892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2DD07B3A-D0C2-9C2D-E45A-24FB5953256D}"/>
              </a:ext>
            </a:extLst>
          </p:cNvPr>
          <p:cNvSpPr txBox="1"/>
          <p:nvPr/>
        </p:nvSpPr>
        <p:spPr>
          <a:xfrm>
            <a:off x="3063457" y="1899394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1175D6B9-7BAB-8593-654F-E87246EAD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00" y="1999667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A8A6F769-D573-BD6C-93F1-2F0AAC554F50}"/>
              </a:ext>
            </a:extLst>
          </p:cNvPr>
          <p:cNvSpPr txBox="1"/>
          <p:nvPr/>
        </p:nvSpPr>
        <p:spPr>
          <a:xfrm>
            <a:off x="984418" y="2314892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285832E9-8193-1994-D062-504E37422DAC}"/>
              </a:ext>
            </a:extLst>
          </p:cNvPr>
          <p:cNvSpPr txBox="1"/>
          <p:nvPr/>
        </p:nvSpPr>
        <p:spPr>
          <a:xfrm>
            <a:off x="893931" y="1899394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C87F1B43-F9AE-7C8D-91C8-DE39B6A72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052" y="1999667"/>
            <a:ext cx="2160000" cy="72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5520E20B-769E-7CC5-944A-DC80F7554B71}"/>
              </a:ext>
            </a:extLst>
          </p:cNvPr>
          <p:cNvSpPr txBox="1"/>
          <p:nvPr/>
        </p:nvSpPr>
        <p:spPr>
          <a:xfrm>
            <a:off x="5323470" y="2314892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B75032CC-BA0B-C15D-8245-250831119AC2}"/>
              </a:ext>
            </a:extLst>
          </p:cNvPr>
          <p:cNvSpPr txBox="1"/>
          <p:nvPr/>
        </p:nvSpPr>
        <p:spPr>
          <a:xfrm>
            <a:off x="5232983" y="1899394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648D82AA-BC65-2E84-D223-CA8A8E974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000" y="7159528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76759284-B164-1106-C0A9-9BFA51DC22F1}"/>
              </a:ext>
            </a:extLst>
          </p:cNvPr>
          <p:cNvSpPr txBox="1"/>
          <p:nvPr/>
        </p:nvSpPr>
        <p:spPr>
          <a:xfrm>
            <a:off x="3144418" y="7474753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04C33BBD-E268-2A5E-DFD6-6ABE2A944EB7}"/>
              </a:ext>
            </a:extLst>
          </p:cNvPr>
          <p:cNvSpPr txBox="1"/>
          <p:nvPr/>
        </p:nvSpPr>
        <p:spPr>
          <a:xfrm>
            <a:off x="3053931" y="7059255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08456D0A-FFF7-6495-6934-52CE403E1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74" y="7159528"/>
            <a:ext cx="2160000" cy="72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8A1EE2B4-2180-4834-9FB7-0FC46C9C9096}"/>
              </a:ext>
            </a:extLst>
          </p:cNvPr>
          <p:cNvSpPr txBox="1"/>
          <p:nvPr/>
        </p:nvSpPr>
        <p:spPr>
          <a:xfrm>
            <a:off x="974892" y="7474753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2821B72E-2C11-0A58-5CC9-2A4CA840622D}"/>
              </a:ext>
            </a:extLst>
          </p:cNvPr>
          <p:cNvSpPr txBox="1"/>
          <p:nvPr/>
        </p:nvSpPr>
        <p:spPr>
          <a:xfrm>
            <a:off x="884405" y="7059255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5C977A0B-D82D-4A8E-6C28-4512532AA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526" y="7159528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51FB7906-EBD1-C129-899D-A633BB7732D4}"/>
              </a:ext>
            </a:extLst>
          </p:cNvPr>
          <p:cNvSpPr txBox="1"/>
          <p:nvPr/>
        </p:nvSpPr>
        <p:spPr>
          <a:xfrm>
            <a:off x="5313944" y="7474753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8535DB2F-3737-6BF0-BE92-5DAF63383576}"/>
              </a:ext>
            </a:extLst>
          </p:cNvPr>
          <p:cNvSpPr txBox="1"/>
          <p:nvPr/>
        </p:nvSpPr>
        <p:spPr>
          <a:xfrm>
            <a:off x="5223457" y="7059255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DC7E50F1-E02A-C098-DF7A-36FA29F850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000" y="6422646"/>
            <a:ext cx="2160000" cy="72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8956618F-6F1B-0995-C46A-610000E27593}"/>
              </a:ext>
            </a:extLst>
          </p:cNvPr>
          <p:cNvSpPr txBox="1"/>
          <p:nvPr/>
        </p:nvSpPr>
        <p:spPr>
          <a:xfrm>
            <a:off x="3144418" y="6737871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86" name="Imagen 85">
            <a:extLst>
              <a:ext uri="{FF2B5EF4-FFF2-40B4-BE49-F238E27FC236}">
                <a16:creationId xmlns:a16="http://schemas.microsoft.com/office/drawing/2014/main" id="{121CFCBE-1450-7234-71F7-FF8FFA6955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74" y="6422646"/>
            <a:ext cx="2160000" cy="720000"/>
          </a:xfrm>
          <a:prstGeom prst="rect">
            <a:avLst/>
          </a:prstGeom>
        </p:spPr>
      </p:pic>
      <p:sp>
        <p:nvSpPr>
          <p:cNvPr id="87" name="CuadroTexto 86">
            <a:extLst>
              <a:ext uri="{FF2B5EF4-FFF2-40B4-BE49-F238E27FC236}">
                <a16:creationId xmlns:a16="http://schemas.microsoft.com/office/drawing/2014/main" id="{9E38C14F-F461-7E91-B510-B50D9C1FDDA0}"/>
              </a:ext>
            </a:extLst>
          </p:cNvPr>
          <p:cNvSpPr txBox="1"/>
          <p:nvPr/>
        </p:nvSpPr>
        <p:spPr>
          <a:xfrm>
            <a:off x="974892" y="6737871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0A8C8E24-D425-5EEA-4DE9-067615A64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526" y="6422646"/>
            <a:ext cx="2160000" cy="72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A81CCC90-0206-2416-A83B-F136FDD40D08}"/>
              </a:ext>
            </a:extLst>
          </p:cNvPr>
          <p:cNvSpPr txBox="1"/>
          <p:nvPr/>
        </p:nvSpPr>
        <p:spPr>
          <a:xfrm>
            <a:off x="5313944" y="6737871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D6381001-F2E6-D94C-85B4-A9F2C9D50D58}"/>
              </a:ext>
            </a:extLst>
          </p:cNvPr>
          <p:cNvSpPr txBox="1"/>
          <p:nvPr/>
        </p:nvSpPr>
        <p:spPr>
          <a:xfrm>
            <a:off x="3053931" y="6332095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9CF19967-F810-02FA-F529-9C86FC40EACF}"/>
              </a:ext>
            </a:extLst>
          </p:cNvPr>
          <p:cNvSpPr txBox="1"/>
          <p:nvPr/>
        </p:nvSpPr>
        <p:spPr>
          <a:xfrm>
            <a:off x="884405" y="6332095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130B77C4-95FB-E847-264B-BF8A51523BF2}"/>
              </a:ext>
            </a:extLst>
          </p:cNvPr>
          <p:cNvSpPr txBox="1"/>
          <p:nvPr/>
        </p:nvSpPr>
        <p:spPr>
          <a:xfrm>
            <a:off x="5223457" y="6332095"/>
            <a:ext cx="1544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3600" b="1" dirty="0">
                <a:ln w="952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44461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22DFFA-2F4A-5E0C-1D11-D18FEB36C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A26FD56-56F5-67E3-CA05-6968F5578E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3497625"/>
            <a:ext cx="1800000" cy="36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622EFF7-EB1D-3DB0-7911-9D890DA9F304}"/>
              </a:ext>
            </a:extLst>
          </p:cNvPr>
          <p:cNvSpPr txBox="1"/>
          <p:nvPr/>
        </p:nvSpPr>
        <p:spPr>
          <a:xfrm>
            <a:off x="986373" y="350257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001C540-1751-960E-5595-0C4CD8EB9618}"/>
              </a:ext>
            </a:extLst>
          </p:cNvPr>
          <p:cNvSpPr txBox="1"/>
          <p:nvPr/>
        </p:nvSpPr>
        <p:spPr>
          <a:xfrm>
            <a:off x="986373" y="349762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4BAD1AC-F6E3-2ABC-AA21-A246ABD13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3497625"/>
            <a:ext cx="1800000" cy="36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7E4EBF0-23DC-B18B-CA71-EFFC6811F646}"/>
              </a:ext>
            </a:extLst>
          </p:cNvPr>
          <p:cNvSpPr txBox="1"/>
          <p:nvPr/>
        </p:nvSpPr>
        <p:spPr>
          <a:xfrm>
            <a:off x="2805647" y="350257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07C8708-E2F3-D161-9DB5-33D302B4525F}"/>
              </a:ext>
            </a:extLst>
          </p:cNvPr>
          <p:cNvSpPr txBox="1"/>
          <p:nvPr/>
        </p:nvSpPr>
        <p:spPr>
          <a:xfrm>
            <a:off x="2805647" y="349762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D224BDD-1947-331F-BF2A-6CFF44E807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3497625"/>
            <a:ext cx="1800000" cy="36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2E66C11-8CF2-1373-A06B-0601A73BF51F}"/>
              </a:ext>
            </a:extLst>
          </p:cNvPr>
          <p:cNvSpPr txBox="1"/>
          <p:nvPr/>
        </p:nvSpPr>
        <p:spPr>
          <a:xfrm>
            <a:off x="4624921" y="350257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520112C-49F7-C597-DAA3-928E2330A6A2}"/>
              </a:ext>
            </a:extLst>
          </p:cNvPr>
          <p:cNvSpPr txBox="1"/>
          <p:nvPr/>
        </p:nvSpPr>
        <p:spPr>
          <a:xfrm>
            <a:off x="4624921" y="349762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5F6D1A6F-520A-CCBC-CF95-06CC02B27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3874118"/>
            <a:ext cx="1800000" cy="36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A83C054D-C4F1-6A99-37D8-8A728A95B37B}"/>
              </a:ext>
            </a:extLst>
          </p:cNvPr>
          <p:cNvSpPr txBox="1"/>
          <p:nvPr/>
        </p:nvSpPr>
        <p:spPr>
          <a:xfrm>
            <a:off x="986373" y="387907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2DB7EA6-52BF-1DE0-9C3B-4C8FD99F0797}"/>
              </a:ext>
            </a:extLst>
          </p:cNvPr>
          <p:cNvSpPr txBox="1"/>
          <p:nvPr/>
        </p:nvSpPr>
        <p:spPr>
          <a:xfrm>
            <a:off x="986373" y="387411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A2FB42E3-25E6-E4AB-6EAD-6E042CCAA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3874118"/>
            <a:ext cx="1800000" cy="36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ED33EC2-21A8-F7F9-C47E-F319331A811F}"/>
              </a:ext>
            </a:extLst>
          </p:cNvPr>
          <p:cNvSpPr txBox="1"/>
          <p:nvPr/>
        </p:nvSpPr>
        <p:spPr>
          <a:xfrm>
            <a:off x="2805647" y="387907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B64AA22-2F9D-F7E7-DBB4-2D8D5B63F024}"/>
              </a:ext>
            </a:extLst>
          </p:cNvPr>
          <p:cNvSpPr txBox="1"/>
          <p:nvPr/>
        </p:nvSpPr>
        <p:spPr>
          <a:xfrm>
            <a:off x="2805647" y="387411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B22181B9-F99B-922A-912E-ECF9C890C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3874118"/>
            <a:ext cx="1800000" cy="36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3AA3882D-7949-C956-6B4C-42BF04032D07}"/>
              </a:ext>
            </a:extLst>
          </p:cNvPr>
          <p:cNvSpPr txBox="1"/>
          <p:nvPr/>
        </p:nvSpPr>
        <p:spPr>
          <a:xfrm>
            <a:off x="4624921" y="387907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D151C8B-7A0A-3B20-A3C1-B5D4359600E6}"/>
              </a:ext>
            </a:extLst>
          </p:cNvPr>
          <p:cNvSpPr txBox="1"/>
          <p:nvPr/>
        </p:nvSpPr>
        <p:spPr>
          <a:xfrm>
            <a:off x="4624921" y="387411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11B9B354-279C-B916-CB19-9D7B4FD264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4245657"/>
            <a:ext cx="1800000" cy="36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D4F45B14-A923-E9CD-D4A0-45E7A3CDEBE3}"/>
              </a:ext>
            </a:extLst>
          </p:cNvPr>
          <p:cNvSpPr txBox="1"/>
          <p:nvPr/>
        </p:nvSpPr>
        <p:spPr>
          <a:xfrm>
            <a:off x="986373" y="425061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B7F7039-3C6A-90AB-65D1-6E784542548D}"/>
              </a:ext>
            </a:extLst>
          </p:cNvPr>
          <p:cNvSpPr txBox="1"/>
          <p:nvPr/>
        </p:nvSpPr>
        <p:spPr>
          <a:xfrm>
            <a:off x="986373" y="424565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88AA60F4-0125-88DF-B7D1-19590B0DE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4245657"/>
            <a:ext cx="1800000" cy="36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6B31E2C5-F256-5584-4E0A-573A64ED2650}"/>
              </a:ext>
            </a:extLst>
          </p:cNvPr>
          <p:cNvSpPr txBox="1"/>
          <p:nvPr/>
        </p:nvSpPr>
        <p:spPr>
          <a:xfrm>
            <a:off x="2805647" y="425061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BBEB425-9649-EC1C-3CD8-B23BDE1623F7}"/>
              </a:ext>
            </a:extLst>
          </p:cNvPr>
          <p:cNvSpPr txBox="1"/>
          <p:nvPr/>
        </p:nvSpPr>
        <p:spPr>
          <a:xfrm>
            <a:off x="2805647" y="424565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AD814D65-031F-A7FC-48CE-A9EE12DA33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4245657"/>
            <a:ext cx="1800000" cy="36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16F0B680-4BE2-237C-B301-E3B54EF46B56}"/>
              </a:ext>
            </a:extLst>
          </p:cNvPr>
          <p:cNvSpPr txBox="1"/>
          <p:nvPr/>
        </p:nvSpPr>
        <p:spPr>
          <a:xfrm>
            <a:off x="4624921" y="425061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7FAD650-9D9F-C572-6932-BD344DC0392E}"/>
              </a:ext>
            </a:extLst>
          </p:cNvPr>
          <p:cNvSpPr txBox="1"/>
          <p:nvPr/>
        </p:nvSpPr>
        <p:spPr>
          <a:xfrm>
            <a:off x="4624921" y="424565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A4E97E41-FB2F-151A-1E73-6C259D466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4622150"/>
            <a:ext cx="1800000" cy="36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DCB8AE3E-B4E2-A1EA-D500-D83E37DBE292}"/>
              </a:ext>
            </a:extLst>
          </p:cNvPr>
          <p:cNvSpPr txBox="1"/>
          <p:nvPr/>
        </p:nvSpPr>
        <p:spPr>
          <a:xfrm>
            <a:off x="986373" y="462710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4EC9DB8F-2D03-0875-2107-74A0CD0909BA}"/>
              </a:ext>
            </a:extLst>
          </p:cNvPr>
          <p:cNvSpPr txBox="1"/>
          <p:nvPr/>
        </p:nvSpPr>
        <p:spPr>
          <a:xfrm>
            <a:off x="986373" y="4622150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C52D148E-8D24-75B7-6200-2767EFA7C9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4622150"/>
            <a:ext cx="1800000" cy="36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65F02F67-BFD4-F685-B3D1-D5EA5A0E4BBA}"/>
              </a:ext>
            </a:extLst>
          </p:cNvPr>
          <p:cNvSpPr txBox="1"/>
          <p:nvPr/>
        </p:nvSpPr>
        <p:spPr>
          <a:xfrm>
            <a:off x="2805647" y="462710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D3874D9B-BDB8-90E3-A5C6-8BA3057D71AF}"/>
              </a:ext>
            </a:extLst>
          </p:cNvPr>
          <p:cNvSpPr txBox="1"/>
          <p:nvPr/>
        </p:nvSpPr>
        <p:spPr>
          <a:xfrm>
            <a:off x="2805647" y="4622150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51E30CF8-292A-F691-2040-52DBBDDD8C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4622150"/>
            <a:ext cx="1800000" cy="36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EB9A4E6E-D268-FCF5-DFA4-59E189D4AE0A}"/>
              </a:ext>
            </a:extLst>
          </p:cNvPr>
          <p:cNvSpPr txBox="1"/>
          <p:nvPr/>
        </p:nvSpPr>
        <p:spPr>
          <a:xfrm>
            <a:off x="4624921" y="462710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BA6791A8-6A7B-FEE2-91F2-486973150BE4}"/>
              </a:ext>
            </a:extLst>
          </p:cNvPr>
          <p:cNvSpPr txBox="1"/>
          <p:nvPr/>
        </p:nvSpPr>
        <p:spPr>
          <a:xfrm>
            <a:off x="4624921" y="4622150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12C8785F-31B8-024E-854B-E7F3FC85F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2744639"/>
            <a:ext cx="1800000" cy="36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2974FBF5-F63F-EF9F-B7E5-1EB899980114}"/>
              </a:ext>
            </a:extLst>
          </p:cNvPr>
          <p:cNvSpPr txBox="1"/>
          <p:nvPr/>
        </p:nvSpPr>
        <p:spPr>
          <a:xfrm>
            <a:off x="986373" y="2749593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A0CB1800-F262-E12C-9B60-6DFAC2C974E8}"/>
              </a:ext>
            </a:extLst>
          </p:cNvPr>
          <p:cNvSpPr txBox="1"/>
          <p:nvPr/>
        </p:nvSpPr>
        <p:spPr>
          <a:xfrm>
            <a:off x="986373" y="274463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3B0EF7BF-52FA-F5E1-9811-6E5BF06C1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2744639"/>
            <a:ext cx="1800000" cy="36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D4DE2E39-89F7-B74E-A891-3A1302003A8C}"/>
              </a:ext>
            </a:extLst>
          </p:cNvPr>
          <p:cNvSpPr txBox="1"/>
          <p:nvPr/>
        </p:nvSpPr>
        <p:spPr>
          <a:xfrm>
            <a:off x="2805647" y="2749593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219A00DE-E76A-BB40-84E1-BA1B0D68B41E}"/>
              </a:ext>
            </a:extLst>
          </p:cNvPr>
          <p:cNvSpPr txBox="1"/>
          <p:nvPr/>
        </p:nvSpPr>
        <p:spPr>
          <a:xfrm>
            <a:off x="2805647" y="274463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2EC89D84-D919-377E-2FD9-74638DB1BA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2744639"/>
            <a:ext cx="1800000" cy="36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4A07A11C-01AB-437E-61D7-92BBC5919E7A}"/>
              </a:ext>
            </a:extLst>
          </p:cNvPr>
          <p:cNvSpPr txBox="1"/>
          <p:nvPr/>
        </p:nvSpPr>
        <p:spPr>
          <a:xfrm>
            <a:off x="4624921" y="2749593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757EF59-B97A-6E92-1C51-4437923AF3A4}"/>
              </a:ext>
            </a:extLst>
          </p:cNvPr>
          <p:cNvSpPr txBox="1"/>
          <p:nvPr/>
        </p:nvSpPr>
        <p:spPr>
          <a:xfrm>
            <a:off x="4624921" y="274463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A6DF3A4D-2474-DCBD-C31E-E6E3F484A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3121132"/>
            <a:ext cx="1800000" cy="36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A8727A1B-B3CE-01E5-1528-5330D2701F9F}"/>
              </a:ext>
            </a:extLst>
          </p:cNvPr>
          <p:cNvSpPr txBox="1"/>
          <p:nvPr/>
        </p:nvSpPr>
        <p:spPr>
          <a:xfrm>
            <a:off x="986373" y="312608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5F189EC-8005-0F5F-5BD7-FC7F7D349E19}"/>
              </a:ext>
            </a:extLst>
          </p:cNvPr>
          <p:cNvSpPr txBox="1"/>
          <p:nvPr/>
        </p:nvSpPr>
        <p:spPr>
          <a:xfrm>
            <a:off x="986373" y="312113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EAE9290F-0F29-C6E2-324B-06AD4C2E7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3121132"/>
            <a:ext cx="1800000" cy="36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3B376437-1E28-6A1C-681F-BCC6175B2B53}"/>
              </a:ext>
            </a:extLst>
          </p:cNvPr>
          <p:cNvSpPr txBox="1"/>
          <p:nvPr/>
        </p:nvSpPr>
        <p:spPr>
          <a:xfrm>
            <a:off x="2805647" y="312608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F5ECF4A0-AEEE-49D2-93E2-E226B908EDE7}"/>
              </a:ext>
            </a:extLst>
          </p:cNvPr>
          <p:cNvSpPr txBox="1"/>
          <p:nvPr/>
        </p:nvSpPr>
        <p:spPr>
          <a:xfrm>
            <a:off x="2805647" y="312113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7A7BFC03-10F3-975C-3A0A-0A1EB14779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3121132"/>
            <a:ext cx="1800000" cy="36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4ADBEDF8-3DF6-BA89-8EFC-3136D95251D2}"/>
              </a:ext>
            </a:extLst>
          </p:cNvPr>
          <p:cNvSpPr txBox="1"/>
          <p:nvPr/>
        </p:nvSpPr>
        <p:spPr>
          <a:xfrm>
            <a:off x="4624921" y="312608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E8D4C95F-A9DB-49D9-C98E-D2738D9EE113}"/>
              </a:ext>
            </a:extLst>
          </p:cNvPr>
          <p:cNvSpPr txBox="1"/>
          <p:nvPr/>
        </p:nvSpPr>
        <p:spPr>
          <a:xfrm>
            <a:off x="4624921" y="312113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6B76B645-42E7-7FB1-0483-D6CE1F85F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1251052"/>
            <a:ext cx="1800000" cy="36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C2E5B461-182C-8130-DE7C-5DF96AE1CA05}"/>
              </a:ext>
            </a:extLst>
          </p:cNvPr>
          <p:cNvSpPr txBox="1"/>
          <p:nvPr/>
        </p:nvSpPr>
        <p:spPr>
          <a:xfrm>
            <a:off x="986373" y="125600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10E38B42-06EE-0A29-56DA-7048D3557305}"/>
              </a:ext>
            </a:extLst>
          </p:cNvPr>
          <p:cNvSpPr txBox="1"/>
          <p:nvPr/>
        </p:nvSpPr>
        <p:spPr>
          <a:xfrm>
            <a:off x="986373" y="125105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E8138A1B-B007-F9C6-A071-781C9B2349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1251052"/>
            <a:ext cx="1800000" cy="36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3F08A914-945A-4EA2-EDCC-6DF5C44C1AD5}"/>
              </a:ext>
            </a:extLst>
          </p:cNvPr>
          <p:cNvSpPr txBox="1"/>
          <p:nvPr/>
        </p:nvSpPr>
        <p:spPr>
          <a:xfrm>
            <a:off x="2805647" y="125600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121CAA7-2648-40EE-95CB-0090022975F6}"/>
              </a:ext>
            </a:extLst>
          </p:cNvPr>
          <p:cNvSpPr txBox="1"/>
          <p:nvPr/>
        </p:nvSpPr>
        <p:spPr>
          <a:xfrm>
            <a:off x="2805647" y="125105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BF92A8D9-F1B8-57AA-419F-8E1F4A5634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1251052"/>
            <a:ext cx="1800000" cy="360000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D1B2E0CB-92F5-CCF4-CB0A-7D0B68837A45}"/>
              </a:ext>
            </a:extLst>
          </p:cNvPr>
          <p:cNvSpPr txBox="1"/>
          <p:nvPr/>
        </p:nvSpPr>
        <p:spPr>
          <a:xfrm>
            <a:off x="4624921" y="125600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7B4B69E7-A5C3-0586-79F8-B33AE8629D80}"/>
              </a:ext>
            </a:extLst>
          </p:cNvPr>
          <p:cNvSpPr txBox="1"/>
          <p:nvPr/>
        </p:nvSpPr>
        <p:spPr>
          <a:xfrm>
            <a:off x="4624921" y="125105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87FB924A-4C7D-BF4B-1065-C673FA6965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1627545"/>
            <a:ext cx="1800000" cy="360000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BE7305CA-F68E-AA8B-B46E-90EFFB50C3EB}"/>
              </a:ext>
            </a:extLst>
          </p:cNvPr>
          <p:cNvSpPr txBox="1"/>
          <p:nvPr/>
        </p:nvSpPr>
        <p:spPr>
          <a:xfrm>
            <a:off x="986373" y="163249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A0688A70-AFA7-6FE5-09BE-1F4D9F67BD57}"/>
              </a:ext>
            </a:extLst>
          </p:cNvPr>
          <p:cNvSpPr txBox="1"/>
          <p:nvPr/>
        </p:nvSpPr>
        <p:spPr>
          <a:xfrm>
            <a:off x="986373" y="162754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FB6B6192-C21A-6569-A3D8-CD9002D468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1627545"/>
            <a:ext cx="1800000" cy="360000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E65D70BC-D194-698B-2BE9-21B7D36E31C2}"/>
              </a:ext>
            </a:extLst>
          </p:cNvPr>
          <p:cNvSpPr txBox="1"/>
          <p:nvPr/>
        </p:nvSpPr>
        <p:spPr>
          <a:xfrm>
            <a:off x="2805647" y="163249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A71C1C5-E7C3-84A6-E514-DB5432387505}"/>
              </a:ext>
            </a:extLst>
          </p:cNvPr>
          <p:cNvSpPr txBox="1"/>
          <p:nvPr/>
        </p:nvSpPr>
        <p:spPr>
          <a:xfrm>
            <a:off x="2805647" y="162754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7910E31C-1710-FBCD-214E-892A05F1B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1627545"/>
            <a:ext cx="1800000" cy="36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C625451C-F458-4D4D-99A6-2CA07D22E77D}"/>
              </a:ext>
            </a:extLst>
          </p:cNvPr>
          <p:cNvSpPr txBox="1"/>
          <p:nvPr/>
        </p:nvSpPr>
        <p:spPr>
          <a:xfrm>
            <a:off x="4624921" y="163249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2A7AF4FF-F15B-FC0A-436C-DCB8CB03F78F}"/>
              </a:ext>
            </a:extLst>
          </p:cNvPr>
          <p:cNvSpPr txBox="1"/>
          <p:nvPr/>
        </p:nvSpPr>
        <p:spPr>
          <a:xfrm>
            <a:off x="4624921" y="162754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89EAF33A-B674-F4D5-E854-5247C8D95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1999084"/>
            <a:ext cx="1800000" cy="36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F3F06DEA-143E-4914-4BF3-A0D6E6A5BAFF}"/>
              </a:ext>
            </a:extLst>
          </p:cNvPr>
          <p:cNvSpPr txBox="1"/>
          <p:nvPr/>
        </p:nvSpPr>
        <p:spPr>
          <a:xfrm>
            <a:off x="986373" y="200403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A546E1FB-AF89-9DDC-2299-B4C493F4BD8A}"/>
              </a:ext>
            </a:extLst>
          </p:cNvPr>
          <p:cNvSpPr txBox="1"/>
          <p:nvPr/>
        </p:nvSpPr>
        <p:spPr>
          <a:xfrm>
            <a:off x="986373" y="199908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7EFF0D33-26CC-987E-6351-1A8F6174D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1999084"/>
            <a:ext cx="1800000" cy="36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8C51BD7D-4C73-50B2-F0B3-8645EA55ED8A}"/>
              </a:ext>
            </a:extLst>
          </p:cNvPr>
          <p:cNvSpPr txBox="1"/>
          <p:nvPr/>
        </p:nvSpPr>
        <p:spPr>
          <a:xfrm>
            <a:off x="2805647" y="200403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501F772A-3C93-5F90-1AA6-3DF32E19A2CF}"/>
              </a:ext>
            </a:extLst>
          </p:cNvPr>
          <p:cNvSpPr txBox="1"/>
          <p:nvPr/>
        </p:nvSpPr>
        <p:spPr>
          <a:xfrm>
            <a:off x="2805647" y="199908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36B852C3-0DAB-99A4-82D2-3BA43CD984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1999084"/>
            <a:ext cx="1800000" cy="3600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7B1A1122-49F1-0D7A-15A7-C3B0FBC6C339}"/>
              </a:ext>
            </a:extLst>
          </p:cNvPr>
          <p:cNvSpPr txBox="1"/>
          <p:nvPr/>
        </p:nvSpPr>
        <p:spPr>
          <a:xfrm>
            <a:off x="4624921" y="200403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0A0ACD70-7B29-8720-C3D8-CFA3C3116DCB}"/>
              </a:ext>
            </a:extLst>
          </p:cNvPr>
          <p:cNvSpPr txBox="1"/>
          <p:nvPr/>
        </p:nvSpPr>
        <p:spPr>
          <a:xfrm>
            <a:off x="4624921" y="199908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00A4E44B-6949-BE82-1B48-653B3670B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2375577"/>
            <a:ext cx="1800000" cy="36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0FFC0D60-230D-1489-8D22-88208CD3D5D0}"/>
              </a:ext>
            </a:extLst>
          </p:cNvPr>
          <p:cNvSpPr txBox="1"/>
          <p:nvPr/>
        </p:nvSpPr>
        <p:spPr>
          <a:xfrm>
            <a:off x="986373" y="238053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83EBBBEB-C120-6205-C391-4137D219FF3B}"/>
              </a:ext>
            </a:extLst>
          </p:cNvPr>
          <p:cNvSpPr txBox="1"/>
          <p:nvPr/>
        </p:nvSpPr>
        <p:spPr>
          <a:xfrm>
            <a:off x="986373" y="237557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21BB4F1C-8CEB-4913-C280-CDD4EBAD6C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2375577"/>
            <a:ext cx="1800000" cy="36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06D0A0A2-E61C-F48A-EDFC-5312EBCD4AB8}"/>
              </a:ext>
            </a:extLst>
          </p:cNvPr>
          <p:cNvSpPr txBox="1"/>
          <p:nvPr/>
        </p:nvSpPr>
        <p:spPr>
          <a:xfrm>
            <a:off x="2805647" y="238053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5757E0AE-E442-994F-E812-6654673B48BD}"/>
              </a:ext>
            </a:extLst>
          </p:cNvPr>
          <p:cNvSpPr txBox="1"/>
          <p:nvPr/>
        </p:nvSpPr>
        <p:spPr>
          <a:xfrm>
            <a:off x="2805647" y="237557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3ED85C24-B384-65FD-9F90-CE440AF8C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2375577"/>
            <a:ext cx="1800000" cy="3600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D729DEE3-6ECA-C533-4D39-D581ADFDE1F7}"/>
              </a:ext>
            </a:extLst>
          </p:cNvPr>
          <p:cNvSpPr txBox="1"/>
          <p:nvPr/>
        </p:nvSpPr>
        <p:spPr>
          <a:xfrm>
            <a:off x="4624921" y="238053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9B528705-93AD-F037-9371-F7490CA3F641}"/>
              </a:ext>
            </a:extLst>
          </p:cNvPr>
          <p:cNvSpPr txBox="1"/>
          <p:nvPr/>
        </p:nvSpPr>
        <p:spPr>
          <a:xfrm>
            <a:off x="4624921" y="237557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94" name="Imagen 93">
            <a:extLst>
              <a:ext uri="{FF2B5EF4-FFF2-40B4-BE49-F238E27FC236}">
                <a16:creationId xmlns:a16="http://schemas.microsoft.com/office/drawing/2014/main" id="{E37B95C8-216E-7E84-4E75-2E508F1BF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498066"/>
            <a:ext cx="1800000" cy="360000"/>
          </a:xfrm>
          <a:prstGeom prst="rect">
            <a:avLst/>
          </a:prstGeom>
        </p:spPr>
      </p:pic>
      <p:sp>
        <p:nvSpPr>
          <p:cNvPr id="95" name="CuadroTexto 94">
            <a:extLst>
              <a:ext uri="{FF2B5EF4-FFF2-40B4-BE49-F238E27FC236}">
                <a16:creationId xmlns:a16="http://schemas.microsoft.com/office/drawing/2014/main" id="{1B8399B2-C81C-007E-ECA5-9268560BDB38}"/>
              </a:ext>
            </a:extLst>
          </p:cNvPr>
          <p:cNvSpPr txBox="1"/>
          <p:nvPr/>
        </p:nvSpPr>
        <p:spPr>
          <a:xfrm>
            <a:off x="986373" y="503020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C2627993-D3AC-C458-7C00-B3EBB717E609}"/>
              </a:ext>
            </a:extLst>
          </p:cNvPr>
          <p:cNvSpPr txBox="1"/>
          <p:nvPr/>
        </p:nvSpPr>
        <p:spPr>
          <a:xfrm>
            <a:off x="986373" y="49806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CD06C832-757A-6C4C-834C-E902F102A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498066"/>
            <a:ext cx="1800000" cy="36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17326FF1-0477-EE6F-9D2B-44C0DA089906}"/>
              </a:ext>
            </a:extLst>
          </p:cNvPr>
          <p:cNvSpPr txBox="1"/>
          <p:nvPr/>
        </p:nvSpPr>
        <p:spPr>
          <a:xfrm>
            <a:off x="2805647" y="503020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537D0A2E-E238-4618-B576-1650AAE57117}"/>
              </a:ext>
            </a:extLst>
          </p:cNvPr>
          <p:cNvSpPr txBox="1"/>
          <p:nvPr/>
        </p:nvSpPr>
        <p:spPr>
          <a:xfrm>
            <a:off x="2805647" y="49806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00" name="Imagen 99">
            <a:extLst>
              <a:ext uri="{FF2B5EF4-FFF2-40B4-BE49-F238E27FC236}">
                <a16:creationId xmlns:a16="http://schemas.microsoft.com/office/drawing/2014/main" id="{735F8D34-AE27-8956-9634-DC0C0365C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498066"/>
            <a:ext cx="1800000" cy="360000"/>
          </a:xfrm>
          <a:prstGeom prst="rect">
            <a:avLst/>
          </a:prstGeom>
        </p:spPr>
      </p:pic>
      <p:sp>
        <p:nvSpPr>
          <p:cNvPr id="101" name="CuadroTexto 100">
            <a:extLst>
              <a:ext uri="{FF2B5EF4-FFF2-40B4-BE49-F238E27FC236}">
                <a16:creationId xmlns:a16="http://schemas.microsoft.com/office/drawing/2014/main" id="{CC638E90-6F9A-D0DD-CCA8-D988CF90E123}"/>
              </a:ext>
            </a:extLst>
          </p:cNvPr>
          <p:cNvSpPr txBox="1"/>
          <p:nvPr/>
        </p:nvSpPr>
        <p:spPr>
          <a:xfrm>
            <a:off x="4624921" y="503020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675D2E3C-A720-AF41-44B7-751D1A6B9460}"/>
              </a:ext>
            </a:extLst>
          </p:cNvPr>
          <p:cNvSpPr txBox="1"/>
          <p:nvPr/>
        </p:nvSpPr>
        <p:spPr>
          <a:xfrm>
            <a:off x="4624921" y="49806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E7C58895-CAB7-3CAD-CAA2-922B769665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874559"/>
            <a:ext cx="1800000" cy="36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3A436180-6F4E-8E81-C841-2EBF1098D306}"/>
              </a:ext>
            </a:extLst>
          </p:cNvPr>
          <p:cNvSpPr txBox="1"/>
          <p:nvPr/>
        </p:nvSpPr>
        <p:spPr>
          <a:xfrm>
            <a:off x="986373" y="879513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1B72618A-FF77-4F78-DBF5-B913583A7D89}"/>
              </a:ext>
            </a:extLst>
          </p:cNvPr>
          <p:cNvSpPr txBox="1"/>
          <p:nvPr/>
        </p:nvSpPr>
        <p:spPr>
          <a:xfrm>
            <a:off x="986373" y="87455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06" name="Imagen 105">
            <a:extLst>
              <a:ext uri="{FF2B5EF4-FFF2-40B4-BE49-F238E27FC236}">
                <a16:creationId xmlns:a16="http://schemas.microsoft.com/office/drawing/2014/main" id="{12DA27F4-B3DC-E7F8-EB70-3CC0F629E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874559"/>
            <a:ext cx="1800000" cy="360000"/>
          </a:xfrm>
          <a:prstGeom prst="rect">
            <a:avLst/>
          </a:prstGeom>
        </p:spPr>
      </p:pic>
      <p:sp>
        <p:nvSpPr>
          <p:cNvPr id="107" name="CuadroTexto 106">
            <a:extLst>
              <a:ext uri="{FF2B5EF4-FFF2-40B4-BE49-F238E27FC236}">
                <a16:creationId xmlns:a16="http://schemas.microsoft.com/office/drawing/2014/main" id="{67C7076F-E6A5-2597-21DE-735788A41AE2}"/>
              </a:ext>
            </a:extLst>
          </p:cNvPr>
          <p:cNvSpPr txBox="1"/>
          <p:nvPr/>
        </p:nvSpPr>
        <p:spPr>
          <a:xfrm>
            <a:off x="2805647" y="879513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D1B4BE02-E092-46E4-79B3-BCDFEF2CBC37}"/>
              </a:ext>
            </a:extLst>
          </p:cNvPr>
          <p:cNvSpPr txBox="1"/>
          <p:nvPr/>
        </p:nvSpPr>
        <p:spPr>
          <a:xfrm>
            <a:off x="2805647" y="87455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C3D5BAB6-50F2-D3BD-7BD0-A95A87B8DC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874559"/>
            <a:ext cx="1800000" cy="36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89CADC5C-01C3-749B-12EF-268EFF4EF357}"/>
              </a:ext>
            </a:extLst>
          </p:cNvPr>
          <p:cNvSpPr txBox="1"/>
          <p:nvPr/>
        </p:nvSpPr>
        <p:spPr>
          <a:xfrm>
            <a:off x="4624921" y="879513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A7237692-1648-7611-BAA5-D363EB7370F6}"/>
              </a:ext>
            </a:extLst>
          </p:cNvPr>
          <p:cNvSpPr txBox="1"/>
          <p:nvPr/>
        </p:nvSpPr>
        <p:spPr>
          <a:xfrm>
            <a:off x="4624921" y="87455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9A155037-7F72-10BF-C524-F6B26974D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8014694"/>
            <a:ext cx="1800000" cy="360000"/>
          </a:xfrm>
          <a:prstGeom prst="rect">
            <a:avLst/>
          </a:prstGeom>
        </p:spPr>
      </p:pic>
      <p:sp>
        <p:nvSpPr>
          <p:cNvPr id="113" name="CuadroTexto 112">
            <a:extLst>
              <a:ext uri="{FF2B5EF4-FFF2-40B4-BE49-F238E27FC236}">
                <a16:creationId xmlns:a16="http://schemas.microsoft.com/office/drawing/2014/main" id="{929C5E84-4A77-D5F4-518F-C490C9AD6062}"/>
              </a:ext>
            </a:extLst>
          </p:cNvPr>
          <p:cNvSpPr txBox="1"/>
          <p:nvPr/>
        </p:nvSpPr>
        <p:spPr>
          <a:xfrm>
            <a:off x="986373" y="801964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19401F69-2DBA-4E18-1CEA-15A64496D7F2}"/>
              </a:ext>
            </a:extLst>
          </p:cNvPr>
          <p:cNvSpPr txBox="1"/>
          <p:nvPr/>
        </p:nvSpPr>
        <p:spPr>
          <a:xfrm>
            <a:off x="986373" y="801469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15" name="Imagen 114">
            <a:extLst>
              <a:ext uri="{FF2B5EF4-FFF2-40B4-BE49-F238E27FC236}">
                <a16:creationId xmlns:a16="http://schemas.microsoft.com/office/drawing/2014/main" id="{5654D0E7-78D7-79C2-3129-3165C25DD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8014694"/>
            <a:ext cx="1800000" cy="360000"/>
          </a:xfrm>
          <a:prstGeom prst="rect">
            <a:avLst/>
          </a:prstGeom>
        </p:spPr>
      </p:pic>
      <p:sp>
        <p:nvSpPr>
          <p:cNvPr id="116" name="CuadroTexto 115">
            <a:extLst>
              <a:ext uri="{FF2B5EF4-FFF2-40B4-BE49-F238E27FC236}">
                <a16:creationId xmlns:a16="http://schemas.microsoft.com/office/drawing/2014/main" id="{0FDC080A-26DE-2418-E4E4-15DA4AAB4E67}"/>
              </a:ext>
            </a:extLst>
          </p:cNvPr>
          <p:cNvSpPr txBox="1"/>
          <p:nvPr/>
        </p:nvSpPr>
        <p:spPr>
          <a:xfrm>
            <a:off x="2805647" y="801964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0E968518-0AD7-3C7C-249A-272184916C5F}"/>
              </a:ext>
            </a:extLst>
          </p:cNvPr>
          <p:cNvSpPr txBox="1"/>
          <p:nvPr/>
        </p:nvSpPr>
        <p:spPr>
          <a:xfrm>
            <a:off x="2805647" y="801469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43DE2E9E-E9F1-9252-D88E-54691F409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8014694"/>
            <a:ext cx="1800000" cy="360000"/>
          </a:xfrm>
          <a:prstGeom prst="rect">
            <a:avLst/>
          </a:prstGeom>
        </p:spPr>
      </p:pic>
      <p:sp>
        <p:nvSpPr>
          <p:cNvPr id="119" name="CuadroTexto 118">
            <a:extLst>
              <a:ext uri="{FF2B5EF4-FFF2-40B4-BE49-F238E27FC236}">
                <a16:creationId xmlns:a16="http://schemas.microsoft.com/office/drawing/2014/main" id="{6C4F3534-5D4B-B48F-8F16-8632C73648F8}"/>
              </a:ext>
            </a:extLst>
          </p:cNvPr>
          <p:cNvSpPr txBox="1"/>
          <p:nvPr/>
        </p:nvSpPr>
        <p:spPr>
          <a:xfrm>
            <a:off x="4624921" y="801964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1B4BA850-840A-7E56-DC0F-B84B0A661F6D}"/>
              </a:ext>
            </a:extLst>
          </p:cNvPr>
          <p:cNvSpPr txBox="1"/>
          <p:nvPr/>
        </p:nvSpPr>
        <p:spPr>
          <a:xfrm>
            <a:off x="4624921" y="801469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08DCBF30-B783-2E20-DB2C-1599263FF0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8391187"/>
            <a:ext cx="1800000" cy="3600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5D05576E-F159-8E3E-80C3-0584AADE951C}"/>
              </a:ext>
            </a:extLst>
          </p:cNvPr>
          <p:cNvSpPr txBox="1"/>
          <p:nvPr/>
        </p:nvSpPr>
        <p:spPr>
          <a:xfrm>
            <a:off x="986373" y="839614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969F3D3D-56A1-C995-A251-5D5BAB7CE38B}"/>
              </a:ext>
            </a:extLst>
          </p:cNvPr>
          <p:cNvSpPr txBox="1"/>
          <p:nvPr/>
        </p:nvSpPr>
        <p:spPr>
          <a:xfrm>
            <a:off x="986373" y="839118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24" name="Imagen 123">
            <a:extLst>
              <a:ext uri="{FF2B5EF4-FFF2-40B4-BE49-F238E27FC236}">
                <a16:creationId xmlns:a16="http://schemas.microsoft.com/office/drawing/2014/main" id="{22CB3432-C3AD-A6C8-90DF-666CD13D01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8391187"/>
            <a:ext cx="1800000" cy="360000"/>
          </a:xfrm>
          <a:prstGeom prst="rect">
            <a:avLst/>
          </a:prstGeom>
        </p:spPr>
      </p:pic>
      <p:sp>
        <p:nvSpPr>
          <p:cNvPr id="125" name="CuadroTexto 124">
            <a:extLst>
              <a:ext uri="{FF2B5EF4-FFF2-40B4-BE49-F238E27FC236}">
                <a16:creationId xmlns:a16="http://schemas.microsoft.com/office/drawing/2014/main" id="{BC3B2DA5-DC9A-8D53-D2DF-D23DDC5208DB}"/>
              </a:ext>
            </a:extLst>
          </p:cNvPr>
          <p:cNvSpPr txBox="1"/>
          <p:nvPr/>
        </p:nvSpPr>
        <p:spPr>
          <a:xfrm>
            <a:off x="2805647" y="839614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8E00172E-DA8A-E395-86BE-FD090BB54F52}"/>
              </a:ext>
            </a:extLst>
          </p:cNvPr>
          <p:cNvSpPr txBox="1"/>
          <p:nvPr/>
        </p:nvSpPr>
        <p:spPr>
          <a:xfrm>
            <a:off x="2805647" y="839118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27" name="Imagen 126">
            <a:extLst>
              <a:ext uri="{FF2B5EF4-FFF2-40B4-BE49-F238E27FC236}">
                <a16:creationId xmlns:a16="http://schemas.microsoft.com/office/drawing/2014/main" id="{497D86A2-92BB-A004-BC11-221CB41930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8391187"/>
            <a:ext cx="1800000" cy="360000"/>
          </a:xfrm>
          <a:prstGeom prst="rect">
            <a:avLst/>
          </a:prstGeom>
        </p:spPr>
      </p:pic>
      <p:sp>
        <p:nvSpPr>
          <p:cNvPr id="128" name="CuadroTexto 127">
            <a:extLst>
              <a:ext uri="{FF2B5EF4-FFF2-40B4-BE49-F238E27FC236}">
                <a16:creationId xmlns:a16="http://schemas.microsoft.com/office/drawing/2014/main" id="{36626772-6102-0E81-C6DA-34AE7FCB54BF}"/>
              </a:ext>
            </a:extLst>
          </p:cNvPr>
          <p:cNvSpPr txBox="1"/>
          <p:nvPr/>
        </p:nvSpPr>
        <p:spPr>
          <a:xfrm>
            <a:off x="4624921" y="839614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EE54A62-44D0-4E36-232B-F56FDC30F552}"/>
              </a:ext>
            </a:extLst>
          </p:cNvPr>
          <p:cNvSpPr txBox="1"/>
          <p:nvPr/>
        </p:nvSpPr>
        <p:spPr>
          <a:xfrm>
            <a:off x="4624921" y="839118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48" name="Imagen 147">
            <a:extLst>
              <a:ext uri="{FF2B5EF4-FFF2-40B4-BE49-F238E27FC236}">
                <a16:creationId xmlns:a16="http://schemas.microsoft.com/office/drawing/2014/main" id="{9031CA0E-F75D-884F-D0B6-8D2DCC4E33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7261708"/>
            <a:ext cx="1800000" cy="360000"/>
          </a:xfrm>
          <a:prstGeom prst="rect">
            <a:avLst/>
          </a:prstGeom>
        </p:spPr>
      </p:pic>
      <p:sp>
        <p:nvSpPr>
          <p:cNvPr id="149" name="CuadroTexto 148">
            <a:extLst>
              <a:ext uri="{FF2B5EF4-FFF2-40B4-BE49-F238E27FC236}">
                <a16:creationId xmlns:a16="http://schemas.microsoft.com/office/drawing/2014/main" id="{3EBF9CFA-2D0F-8CF8-EB8A-11AB332AA1C3}"/>
              </a:ext>
            </a:extLst>
          </p:cNvPr>
          <p:cNvSpPr txBox="1"/>
          <p:nvPr/>
        </p:nvSpPr>
        <p:spPr>
          <a:xfrm>
            <a:off x="986373" y="726666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93317F1D-2208-A84D-8A3C-DEE0D4AFE41C}"/>
              </a:ext>
            </a:extLst>
          </p:cNvPr>
          <p:cNvSpPr txBox="1"/>
          <p:nvPr/>
        </p:nvSpPr>
        <p:spPr>
          <a:xfrm>
            <a:off x="986373" y="726170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51" name="Imagen 150">
            <a:extLst>
              <a:ext uri="{FF2B5EF4-FFF2-40B4-BE49-F238E27FC236}">
                <a16:creationId xmlns:a16="http://schemas.microsoft.com/office/drawing/2014/main" id="{50B9FDAC-3B92-4EA9-5F60-BC76BE69B5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7261708"/>
            <a:ext cx="1800000" cy="360000"/>
          </a:xfrm>
          <a:prstGeom prst="rect">
            <a:avLst/>
          </a:prstGeom>
        </p:spPr>
      </p:pic>
      <p:sp>
        <p:nvSpPr>
          <p:cNvPr id="152" name="CuadroTexto 151">
            <a:extLst>
              <a:ext uri="{FF2B5EF4-FFF2-40B4-BE49-F238E27FC236}">
                <a16:creationId xmlns:a16="http://schemas.microsoft.com/office/drawing/2014/main" id="{D726DB76-1EE8-3565-BBDB-B8B2B5428AF9}"/>
              </a:ext>
            </a:extLst>
          </p:cNvPr>
          <p:cNvSpPr txBox="1"/>
          <p:nvPr/>
        </p:nvSpPr>
        <p:spPr>
          <a:xfrm>
            <a:off x="2805647" y="726666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4440EBDA-DEA7-E431-8739-33BF08BF3989}"/>
              </a:ext>
            </a:extLst>
          </p:cNvPr>
          <p:cNvSpPr txBox="1"/>
          <p:nvPr/>
        </p:nvSpPr>
        <p:spPr>
          <a:xfrm>
            <a:off x="2805647" y="726170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54" name="Imagen 153">
            <a:extLst>
              <a:ext uri="{FF2B5EF4-FFF2-40B4-BE49-F238E27FC236}">
                <a16:creationId xmlns:a16="http://schemas.microsoft.com/office/drawing/2014/main" id="{25B669D3-7858-7E80-917C-8B03C9C3CB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7261708"/>
            <a:ext cx="1800000" cy="360000"/>
          </a:xfrm>
          <a:prstGeom prst="rect">
            <a:avLst/>
          </a:prstGeom>
        </p:spPr>
      </p:pic>
      <p:sp>
        <p:nvSpPr>
          <p:cNvPr id="155" name="CuadroTexto 154">
            <a:extLst>
              <a:ext uri="{FF2B5EF4-FFF2-40B4-BE49-F238E27FC236}">
                <a16:creationId xmlns:a16="http://schemas.microsoft.com/office/drawing/2014/main" id="{DC9992D9-547E-5AF1-54BD-31DDB252F6BF}"/>
              </a:ext>
            </a:extLst>
          </p:cNvPr>
          <p:cNvSpPr txBox="1"/>
          <p:nvPr/>
        </p:nvSpPr>
        <p:spPr>
          <a:xfrm>
            <a:off x="4624921" y="726666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9D3CACBC-4233-6544-9D42-750DF7F6E361}"/>
              </a:ext>
            </a:extLst>
          </p:cNvPr>
          <p:cNvSpPr txBox="1"/>
          <p:nvPr/>
        </p:nvSpPr>
        <p:spPr>
          <a:xfrm>
            <a:off x="4624921" y="726170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57" name="Imagen 156">
            <a:extLst>
              <a:ext uri="{FF2B5EF4-FFF2-40B4-BE49-F238E27FC236}">
                <a16:creationId xmlns:a16="http://schemas.microsoft.com/office/drawing/2014/main" id="{9BE821B5-30A0-9ABF-439B-41B3B6140A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7638201"/>
            <a:ext cx="1800000" cy="360000"/>
          </a:xfrm>
          <a:prstGeom prst="rect">
            <a:avLst/>
          </a:prstGeom>
        </p:spPr>
      </p:pic>
      <p:sp>
        <p:nvSpPr>
          <p:cNvPr id="158" name="CuadroTexto 157">
            <a:extLst>
              <a:ext uri="{FF2B5EF4-FFF2-40B4-BE49-F238E27FC236}">
                <a16:creationId xmlns:a16="http://schemas.microsoft.com/office/drawing/2014/main" id="{0E13B7D4-B2BA-8424-74B2-35BC8295F55E}"/>
              </a:ext>
            </a:extLst>
          </p:cNvPr>
          <p:cNvSpPr txBox="1"/>
          <p:nvPr/>
        </p:nvSpPr>
        <p:spPr>
          <a:xfrm>
            <a:off x="986373" y="764315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79F8E215-0703-2CA3-DB8B-5CA5AA213088}"/>
              </a:ext>
            </a:extLst>
          </p:cNvPr>
          <p:cNvSpPr txBox="1"/>
          <p:nvPr/>
        </p:nvSpPr>
        <p:spPr>
          <a:xfrm>
            <a:off x="986373" y="763820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60" name="Imagen 159">
            <a:extLst>
              <a:ext uri="{FF2B5EF4-FFF2-40B4-BE49-F238E27FC236}">
                <a16:creationId xmlns:a16="http://schemas.microsoft.com/office/drawing/2014/main" id="{82343776-01FC-2424-226B-16276CCAC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7638201"/>
            <a:ext cx="1800000" cy="360000"/>
          </a:xfrm>
          <a:prstGeom prst="rect">
            <a:avLst/>
          </a:prstGeom>
        </p:spPr>
      </p:pic>
      <p:sp>
        <p:nvSpPr>
          <p:cNvPr id="161" name="CuadroTexto 160">
            <a:extLst>
              <a:ext uri="{FF2B5EF4-FFF2-40B4-BE49-F238E27FC236}">
                <a16:creationId xmlns:a16="http://schemas.microsoft.com/office/drawing/2014/main" id="{7D9B96D8-081C-3F20-8ED5-199D05D49306}"/>
              </a:ext>
            </a:extLst>
          </p:cNvPr>
          <p:cNvSpPr txBox="1"/>
          <p:nvPr/>
        </p:nvSpPr>
        <p:spPr>
          <a:xfrm>
            <a:off x="2805647" y="764315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1E55C0F8-2717-00CD-4A64-1346A32EE563}"/>
              </a:ext>
            </a:extLst>
          </p:cNvPr>
          <p:cNvSpPr txBox="1"/>
          <p:nvPr/>
        </p:nvSpPr>
        <p:spPr>
          <a:xfrm>
            <a:off x="2805647" y="763820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63" name="Imagen 162">
            <a:extLst>
              <a:ext uri="{FF2B5EF4-FFF2-40B4-BE49-F238E27FC236}">
                <a16:creationId xmlns:a16="http://schemas.microsoft.com/office/drawing/2014/main" id="{C563B3E3-2B21-4672-3516-FD9595E48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7638201"/>
            <a:ext cx="1800000" cy="360000"/>
          </a:xfrm>
          <a:prstGeom prst="rect">
            <a:avLst/>
          </a:prstGeom>
        </p:spPr>
      </p:pic>
      <p:sp>
        <p:nvSpPr>
          <p:cNvPr id="164" name="CuadroTexto 163">
            <a:extLst>
              <a:ext uri="{FF2B5EF4-FFF2-40B4-BE49-F238E27FC236}">
                <a16:creationId xmlns:a16="http://schemas.microsoft.com/office/drawing/2014/main" id="{E703E6F6-3C69-D704-51D7-7E3A6CD61409}"/>
              </a:ext>
            </a:extLst>
          </p:cNvPr>
          <p:cNvSpPr txBox="1"/>
          <p:nvPr/>
        </p:nvSpPr>
        <p:spPr>
          <a:xfrm>
            <a:off x="4624921" y="764315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A484D7B8-A984-1ABD-EF62-A203E5198131}"/>
              </a:ext>
            </a:extLst>
          </p:cNvPr>
          <p:cNvSpPr txBox="1"/>
          <p:nvPr/>
        </p:nvSpPr>
        <p:spPr>
          <a:xfrm>
            <a:off x="4624921" y="763820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68CA7C3D-1FDB-FD15-5EC8-DC64F4639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5768121"/>
            <a:ext cx="1800000" cy="360000"/>
          </a:xfrm>
          <a:prstGeom prst="rect">
            <a:avLst/>
          </a:prstGeom>
        </p:spPr>
      </p:pic>
      <p:sp>
        <p:nvSpPr>
          <p:cNvPr id="167" name="CuadroTexto 166">
            <a:extLst>
              <a:ext uri="{FF2B5EF4-FFF2-40B4-BE49-F238E27FC236}">
                <a16:creationId xmlns:a16="http://schemas.microsoft.com/office/drawing/2014/main" id="{D13C7A1E-73DF-6F6A-8FDE-81B1DC6AD89E}"/>
              </a:ext>
            </a:extLst>
          </p:cNvPr>
          <p:cNvSpPr txBox="1"/>
          <p:nvPr/>
        </p:nvSpPr>
        <p:spPr>
          <a:xfrm>
            <a:off x="986373" y="577307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28747196-A47B-8377-32C3-84621D876B41}"/>
              </a:ext>
            </a:extLst>
          </p:cNvPr>
          <p:cNvSpPr txBox="1"/>
          <p:nvPr/>
        </p:nvSpPr>
        <p:spPr>
          <a:xfrm>
            <a:off x="986373" y="576812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69" name="Imagen 168">
            <a:extLst>
              <a:ext uri="{FF2B5EF4-FFF2-40B4-BE49-F238E27FC236}">
                <a16:creationId xmlns:a16="http://schemas.microsoft.com/office/drawing/2014/main" id="{B6DA29A7-3694-5D4F-0148-BEB029725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5768121"/>
            <a:ext cx="1800000" cy="360000"/>
          </a:xfrm>
          <a:prstGeom prst="rect">
            <a:avLst/>
          </a:prstGeom>
        </p:spPr>
      </p:pic>
      <p:sp>
        <p:nvSpPr>
          <p:cNvPr id="170" name="CuadroTexto 169">
            <a:extLst>
              <a:ext uri="{FF2B5EF4-FFF2-40B4-BE49-F238E27FC236}">
                <a16:creationId xmlns:a16="http://schemas.microsoft.com/office/drawing/2014/main" id="{0AABCA85-9BF1-0676-53A0-49387ACA97B0}"/>
              </a:ext>
            </a:extLst>
          </p:cNvPr>
          <p:cNvSpPr txBox="1"/>
          <p:nvPr/>
        </p:nvSpPr>
        <p:spPr>
          <a:xfrm>
            <a:off x="2805647" y="577307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ADB41285-7A82-714B-D9EF-BC5B03A936E1}"/>
              </a:ext>
            </a:extLst>
          </p:cNvPr>
          <p:cNvSpPr txBox="1"/>
          <p:nvPr/>
        </p:nvSpPr>
        <p:spPr>
          <a:xfrm>
            <a:off x="2805647" y="576812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72" name="Imagen 171">
            <a:extLst>
              <a:ext uri="{FF2B5EF4-FFF2-40B4-BE49-F238E27FC236}">
                <a16:creationId xmlns:a16="http://schemas.microsoft.com/office/drawing/2014/main" id="{EC3DCB48-9990-FB8C-EF53-E42A8E744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5768121"/>
            <a:ext cx="1800000" cy="360000"/>
          </a:xfrm>
          <a:prstGeom prst="rect">
            <a:avLst/>
          </a:prstGeom>
        </p:spPr>
      </p:pic>
      <p:sp>
        <p:nvSpPr>
          <p:cNvPr id="173" name="CuadroTexto 172">
            <a:extLst>
              <a:ext uri="{FF2B5EF4-FFF2-40B4-BE49-F238E27FC236}">
                <a16:creationId xmlns:a16="http://schemas.microsoft.com/office/drawing/2014/main" id="{B08D64FC-6E8E-1832-1F04-8F31E93F3415}"/>
              </a:ext>
            </a:extLst>
          </p:cNvPr>
          <p:cNvSpPr txBox="1"/>
          <p:nvPr/>
        </p:nvSpPr>
        <p:spPr>
          <a:xfrm>
            <a:off x="4624921" y="577307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74" name="CuadroTexto 173">
            <a:extLst>
              <a:ext uri="{FF2B5EF4-FFF2-40B4-BE49-F238E27FC236}">
                <a16:creationId xmlns:a16="http://schemas.microsoft.com/office/drawing/2014/main" id="{F50B59A9-BECA-D842-EB81-40FB48C2CA0F}"/>
              </a:ext>
            </a:extLst>
          </p:cNvPr>
          <p:cNvSpPr txBox="1"/>
          <p:nvPr/>
        </p:nvSpPr>
        <p:spPr>
          <a:xfrm>
            <a:off x="4624921" y="5768121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75" name="Imagen 174">
            <a:extLst>
              <a:ext uri="{FF2B5EF4-FFF2-40B4-BE49-F238E27FC236}">
                <a16:creationId xmlns:a16="http://schemas.microsoft.com/office/drawing/2014/main" id="{D50E2D91-514D-355F-D69B-F8A64F86D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6144614"/>
            <a:ext cx="1800000" cy="360000"/>
          </a:xfrm>
          <a:prstGeom prst="rect">
            <a:avLst/>
          </a:prstGeom>
        </p:spPr>
      </p:pic>
      <p:sp>
        <p:nvSpPr>
          <p:cNvPr id="176" name="CuadroTexto 175">
            <a:extLst>
              <a:ext uri="{FF2B5EF4-FFF2-40B4-BE49-F238E27FC236}">
                <a16:creationId xmlns:a16="http://schemas.microsoft.com/office/drawing/2014/main" id="{874827C1-C914-F4F5-79A5-3CD57EC429E3}"/>
              </a:ext>
            </a:extLst>
          </p:cNvPr>
          <p:cNvSpPr txBox="1"/>
          <p:nvPr/>
        </p:nvSpPr>
        <p:spPr>
          <a:xfrm>
            <a:off x="986373" y="614956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77" name="CuadroTexto 176">
            <a:extLst>
              <a:ext uri="{FF2B5EF4-FFF2-40B4-BE49-F238E27FC236}">
                <a16:creationId xmlns:a16="http://schemas.microsoft.com/office/drawing/2014/main" id="{5D2BDF85-4B51-7C9C-C0FA-0E86F63E0400}"/>
              </a:ext>
            </a:extLst>
          </p:cNvPr>
          <p:cNvSpPr txBox="1"/>
          <p:nvPr/>
        </p:nvSpPr>
        <p:spPr>
          <a:xfrm>
            <a:off x="986373" y="614461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78" name="Imagen 177">
            <a:extLst>
              <a:ext uri="{FF2B5EF4-FFF2-40B4-BE49-F238E27FC236}">
                <a16:creationId xmlns:a16="http://schemas.microsoft.com/office/drawing/2014/main" id="{202E3359-2DE0-8354-6E5F-A9546EE7F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6144614"/>
            <a:ext cx="1800000" cy="360000"/>
          </a:xfrm>
          <a:prstGeom prst="rect">
            <a:avLst/>
          </a:prstGeom>
        </p:spPr>
      </p:pic>
      <p:sp>
        <p:nvSpPr>
          <p:cNvPr id="179" name="CuadroTexto 178">
            <a:extLst>
              <a:ext uri="{FF2B5EF4-FFF2-40B4-BE49-F238E27FC236}">
                <a16:creationId xmlns:a16="http://schemas.microsoft.com/office/drawing/2014/main" id="{801ABAB0-762B-0A41-2762-23600E4D7B7C}"/>
              </a:ext>
            </a:extLst>
          </p:cNvPr>
          <p:cNvSpPr txBox="1"/>
          <p:nvPr/>
        </p:nvSpPr>
        <p:spPr>
          <a:xfrm>
            <a:off x="2805647" y="614956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3A0D137B-BDAC-A840-F19F-2C316EA9A95D}"/>
              </a:ext>
            </a:extLst>
          </p:cNvPr>
          <p:cNvSpPr txBox="1"/>
          <p:nvPr/>
        </p:nvSpPr>
        <p:spPr>
          <a:xfrm>
            <a:off x="2805647" y="614461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81" name="Imagen 180">
            <a:extLst>
              <a:ext uri="{FF2B5EF4-FFF2-40B4-BE49-F238E27FC236}">
                <a16:creationId xmlns:a16="http://schemas.microsoft.com/office/drawing/2014/main" id="{39781204-B964-C7B1-4ACD-03F8DA2DB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6144614"/>
            <a:ext cx="1800000" cy="360000"/>
          </a:xfrm>
          <a:prstGeom prst="rect">
            <a:avLst/>
          </a:prstGeom>
        </p:spPr>
      </p:pic>
      <p:sp>
        <p:nvSpPr>
          <p:cNvPr id="182" name="CuadroTexto 181">
            <a:extLst>
              <a:ext uri="{FF2B5EF4-FFF2-40B4-BE49-F238E27FC236}">
                <a16:creationId xmlns:a16="http://schemas.microsoft.com/office/drawing/2014/main" id="{FEB5548D-C836-2448-B309-4A25603AB08B}"/>
              </a:ext>
            </a:extLst>
          </p:cNvPr>
          <p:cNvSpPr txBox="1"/>
          <p:nvPr/>
        </p:nvSpPr>
        <p:spPr>
          <a:xfrm>
            <a:off x="4624921" y="614956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8256E954-02AE-8D2C-2A7A-442312BDE6F3}"/>
              </a:ext>
            </a:extLst>
          </p:cNvPr>
          <p:cNvSpPr txBox="1"/>
          <p:nvPr/>
        </p:nvSpPr>
        <p:spPr>
          <a:xfrm>
            <a:off x="4624921" y="6144614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84" name="Imagen 183">
            <a:extLst>
              <a:ext uri="{FF2B5EF4-FFF2-40B4-BE49-F238E27FC236}">
                <a16:creationId xmlns:a16="http://schemas.microsoft.com/office/drawing/2014/main" id="{8C143221-41A1-553C-39BE-2EEF4290E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6516153"/>
            <a:ext cx="1800000" cy="360000"/>
          </a:xfrm>
          <a:prstGeom prst="rect">
            <a:avLst/>
          </a:prstGeom>
        </p:spPr>
      </p:pic>
      <p:sp>
        <p:nvSpPr>
          <p:cNvPr id="185" name="CuadroTexto 184">
            <a:extLst>
              <a:ext uri="{FF2B5EF4-FFF2-40B4-BE49-F238E27FC236}">
                <a16:creationId xmlns:a16="http://schemas.microsoft.com/office/drawing/2014/main" id="{0880C173-E123-8ABA-2B64-BED83B015237}"/>
              </a:ext>
            </a:extLst>
          </p:cNvPr>
          <p:cNvSpPr txBox="1"/>
          <p:nvPr/>
        </p:nvSpPr>
        <p:spPr>
          <a:xfrm>
            <a:off x="986373" y="652110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71746299-44E0-59C0-EEBC-33B23454C085}"/>
              </a:ext>
            </a:extLst>
          </p:cNvPr>
          <p:cNvSpPr txBox="1"/>
          <p:nvPr/>
        </p:nvSpPr>
        <p:spPr>
          <a:xfrm>
            <a:off x="986373" y="6516153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87" name="Imagen 186">
            <a:extLst>
              <a:ext uri="{FF2B5EF4-FFF2-40B4-BE49-F238E27FC236}">
                <a16:creationId xmlns:a16="http://schemas.microsoft.com/office/drawing/2014/main" id="{8F79583C-2468-5227-A04E-F36C171B60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6516153"/>
            <a:ext cx="1800000" cy="360000"/>
          </a:xfrm>
          <a:prstGeom prst="rect">
            <a:avLst/>
          </a:prstGeom>
        </p:spPr>
      </p:pic>
      <p:sp>
        <p:nvSpPr>
          <p:cNvPr id="188" name="CuadroTexto 187">
            <a:extLst>
              <a:ext uri="{FF2B5EF4-FFF2-40B4-BE49-F238E27FC236}">
                <a16:creationId xmlns:a16="http://schemas.microsoft.com/office/drawing/2014/main" id="{BD395501-8BEE-3A8E-BE16-EEF90F5F1BA5}"/>
              </a:ext>
            </a:extLst>
          </p:cNvPr>
          <p:cNvSpPr txBox="1"/>
          <p:nvPr/>
        </p:nvSpPr>
        <p:spPr>
          <a:xfrm>
            <a:off x="2805647" y="652110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89" name="CuadroTexto 188">
            <a:extLst>
              <a:ext uri="{FF2B5EF4-FFF2-40B4-BE49-F238E27FC236}">
                <a16:creationId xmlns:a16="http://schemas.microsoft.com/office/drawing/2014/main" id="{51D0188A-3120-CBF0-6522-BD701D8F5548}"/>
              </a:ext>
            </a:extLst>
          </p:cNvPr>
          <p:cNvSpPr txBox="1"/>
          <p:nvPr/>
        </p:nvSpPr>
        <p:spPr>
          <a:xfrm>
            <a:off x="2805647" y="6516153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90" name="Imagen 189">
            <a:extLst>
              <a:ext uri="{FF2B5EF4-FFF2-40B4-BE49-F238E27FC236}">
                <a16:creationId xmlns:a16="http://schemas.microsoft.com/office/drawing/2014/main" id="{1D4E9CEE-34A2-7B91-5FC7-E4DB9352A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6516153"/>
            <a:ext cx="1800000" cy="360000"/>
          </a:xfrm>
          <a:prstGeom prst="rect">
            <a:avLst/>
          </a:prstGeom>
        </p:spPr>
      </p:pic>
      <p:sp>
        <p:nvSpPr>
          <p:cNvPr id="191" name="CuadroTexto 190">
            <a:extLst>
              <a:ext uri="{FF2B5EF4-FFF2-40B4-BE49-F238E27FC236}">
                <a16:creationId xmlns:a16="http://schemas.microsoft.com/office/drawing/2014/main" id="{2E54403E-C2B1-F946-A9CE-25B1466C1046}"/>
              </a:ext>
            </a:extLst>
          </p:cNvPr>
          <p:cNvSpPr txBox="1"/>
          <p:nvPr/>
        </p:nvSpPr>
        <p:spPr>
          <a:xfrm>
            <a:off x="4624921" y="652110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9F760D12-7FC0-7127-E019-D58069D934A0}"/>
              </a:ext>
            </a:extLst>
          </p:cNvPr>
          <p:cNvSpPr txBox="1"/>
          <p:nvPr/>
        </p:nvSpPr>
        <p:spPr>
          <a:xfrm>
            <a:off x="4624921" y="6516153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93" name="Imagen 192">
            <a:extLst>
              <a:ext uri="{FF2B5EF4-FFF2-40B4-BE49-F238E27FC236}">
                <a16:creationId xmlns:a16="http://schemas.microsoft.com/office/drawing/2014/main" id="{93F0DA20-EEDD-B419-84D6-B5754A74B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6892646"/>
            <a:ext cx="1800000" cy="360000"/>
          </a:xfrm>
          <a:prstGeom prst="rect">
            <a:avLst/>
          </a:prstGeom>
        </p:spPr>
      </p:pic>
      <p:sp>
        <p:nvSpPr>
          <p:cNvPr id="194" name="CuadroTexto 193">
            <a:extLst>
              <a:ext uri="{FF2B5EF4-FFF2-40B4-BE49-F238E27FC236}">
                <a16:creationId xmlns:a16="http://schemas.microsoft.com/office/drawing/2014/main" id="{F609C538-846F-81CE-2E81-374AC580342E}"/>
              </a:ext>
            </a:extLst>
          </p:cNvPr>
          <p:cNvSpPr txBox="1"/>
          <p:nvPr/>
        </p:nvSpPr>
        <p:spPr>
          <a:xfrm>
            <a:off x="986373" y="6897600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60B490D1-801C-EC07-72CB-3CFC73CE21AB}"/>
              </a:ext>
            </a:extLst>
          </p:cNvPr>
          <p:cNvSpPr txBox="1"/>
          <p:nvPr/>
        </p:nvSpPr>
        <p:spPr>
          <a:xfrm>
            <a:off x="986373" y="689264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96" name="Imagen 195">
            <a:extLst>
              <a:ext uri="{FF2B5EF4-FFF2-40B4-BE49-F238E27FC236}">
                <a16:creationId xmlns:a16="http://schemas.microsoft.com/office/drawing/2014/main" id="{FC762A4F-6B71-7764-3A09-8B7014336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6892646"/>
            <a:ext cx="1800000" cy="360000"/>
          </a:xfrm>
          <a:prstGeom prst="rect">
            <a:avLst/>
          </a:prstGeom>
        </p:spPr>
      </p:pic>
      <p:sp>
        <p:nvSpPr>
          <p:cNvPr id="197" name="CuadroTexto 196">
            <a:extLst>
              <a:ext uri="{FF2B5EF4-FFF2-40B4-BE49-F238E27FC236}">
                <a16:creationId xmlns:a16="http://schemas.microsoft.com/office/drawing/2014/main" id="{CDEA00CE-44A9-0428-A545-1B8693081D37}"/>
              </a:ext>
            </a:extLst>
          </p:cNvPr>
          <p:cNvSpPr txBox="1"/>
          <p:nvPr/>
        </p:nvSpPr>
        <p:spPr>
          <a:xfrm>
            <a:off x="2805647" y="6897600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198" name="CuadroTexto 197">
            <a:extLst>
              <a:ext uri="{FF2B5EF4-FFF2-40B4-BE49-F238E27FC236}">
                <a16:creationId xmlns:a16="http://schemas.microsoft.com/office/drawing/2014/main" id="{617B12A7-3E61-F105-B9E7-F27AD5C37140}"/>
              </a:ext>
            </a:extLst>
          </p:cNvPr>
          <p:cNvSpPr txBox="1"/>
          <p:nvPr/>
        </p:nvSpPr>
        <p:spPr>
          <a:xfrm>
            <a:off x="2805647" y="689264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199" name="Imagen 198">
            <a:extLst>
              <a:ext uri="{FF2B5EF4-FFF2-40B4-BE49-F238E27FC236}">
                <a16:creationId xmlns:a16="http://schemas.microsoft.com/office/drawing/2014/main" id="{492DB2BA-EB88-0C55-C19F-9D28C751CF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6892646"/>
            <a:ext cx="1800000" cy="360000"/>
          </a:xfrm>
          <a:prstGeom prst="rect">
            <a:avLst/>
          </a:prstGeom>
        </p:spPr>
      </p:pic>
      <p:sp>
        <p:nvSpPr>
          <p:cNvPr id="200" name="CuadroTexto 199">
            <a:extLst>
              <a:ext uri="{FF2B5EF4-FFF2-40B4-BE49-F238E27FC236}">
                <a16:creationId xmlns:a16="http://schemas.microsoft.com/office/drawing/2014/main" id="{5A9E8CEE-0CEE-A6F4-1A11-6D0B49A7C657}"/>
              </a:ext>
            </a:extLst>
          </p:cNvPr>
          <p:cNvSpPr txBox="1"/>
          <p:nvPr/>
        </p:nvSpPr>
        <p:spPr>
          <a:xfrm>
            <a:off x="4624921" y="6897600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01" name="CuadroTexto 200">
            <a:extLst>
              <a:ext uri="{FF2B5EF4-FFF2-40B4-BE49-F238E27FC236}">
                <a16:creationId xmlns:a16="http://schemas.microsoft.com/office/drawing/2014/main" id="{C89D8E99-BCED-44B4-5C4E-A8FE23BBF92A}"/>
              </a:ext>
            </a:extLst>
          </p:cNvPr>
          <p:cNvSpPr txBox="1"/>
          <p:nvPr/>
        </p:nvSpPr>
        <p:spPr>
          <a:xfrm>
            <a:off x="4624921" y="6892646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202" name="Imagen 201">
            <a:extLst>
              <a:ext uri="{FF2B5EF4-FFF2-40B4-BE49-F238E27FC236}">
                <a16:creationId xmlns:a16="http://schemas.microsoft.com/office/drawing/2014/main" id="{55817019-6D75-BE36-F440-72664D48C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5015135"/>
            <a:ext cx="1800000" cy="360000"/>
          </a:xfrm>
          <a:prstGeom prst="rect">
            <a:avLst/>
          </a:prstGeom>
        </p:spPr>
      </p:pic>
      <p:sp>
        <p:nvSpPr>
          <p:cNvPr id="203" name="CuadroTexto 202">
            <a:extLst>
              <a:ext uri="{FF2B5EF4-FFF2-40B4-BE49-F238E27FC236}">
                <a16:creationId xmlns:a16="http://schemas.microsoft.com/office/drawing/2014/main" id="{0DB576E7-49BD-E998-E754-CA40EAAE0351}"/>
              </a:ext>
            </a:extLst>
          </p:cNvPr>
          <p:cNvSpPr txBox="1"/>
          <p:nvPr/>
        </p:nvSpPr>
        <p:spPr>
          <a:xfrm>
            <a:off x="986373" y="502008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04" name="CuadroTexto 203">
            <a:extLst>
              <a:ext uri="{FF2B5EF4-FFF2-40B4-BE49-F238E27FC236}">
                <a16:creationId xmlns:a16="http://schemas.microsoft.com/office/drawing/2014/main" id="{94E2FE23-8441-25C0-B0BA-FBD11CC6F552}"/>
              </a:ext>
            </a:extLst>
          </p:cNvPr>
          <p:cNvSpPr txBox="1"/>
          <p:nvPr/>
        </p:nvSpPr>
        <p:spPr>
          <a:xfrm>
            <a:off x="986373" y="501513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205" name="Imagen 204">
            <a:extLst>
              <a:ext uri="{FF2B5EF4-FFF2-40B4-BE49-F238E27FC236}">
                <a16:creationId xmlns:a16="http://schemas.microsoft.com/office/drawing/2014/main" id="{E49A0FE8-C59B-0A55-23F3-D4F7C2CCF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5015135"/>
            <a:ext cx="1800000" cy="360000"/>
          </a:xfrm>
          <a:prstGeom prst="rect">
            <a:avLst/>
          </a:prstGeom>
        </p:spPr>
      </p:pic>
      <p:sp>
        <p:nvSpPr>
          <p:cNvPr id="206" name="CuadroTexto 205">
            <a:extLst>
              <a:ext uri="{FF2B5EF4-FFF2-40B4-BE49-F238E27FC236}">
                <a16:creationId xmlns:a16="http://schemas.microsoft.com/office/drawing/2014/main" id="{C0DB0A4F-AEAD-0CBB-92C3-2CF3D64D5842}"/>
              </a:ext>
            </a:extLst>
          </p:cNvPr>
          <p:cNvSpPr txBox="1"/>
          <p:nvPr/>
        </p:nvSpPr>
        <p:spPr>
          <a:xfrm>
            <a:off x="2805647" y="502008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07" name="CuadroTexto 206">
            <a:extLst>
              <a:ext uri="{FF2B5EF4-FFF2-40B4-BE49-F238E27FC236}">
                <a16:creationId xmlns:a16="http://schemas.microsoft.com/office/drawing/2014/main" id="{639EC78A-3A3C-C426-A3FC-A92B9A224C6F}"/>
              </a:ext>
            </a:extLst>
          </p:cNvPr>
          <p:cNvSpPr txBox="1"/>
          <p:nvPr/>
        </p:nvSpPr>
        <p:spPr>
          <a:xfrm>
            <a:off x="2805647" y="501513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208" name="Imagen 207">
            <a:extLst>
              <a:ext uri="{FF2B5EF4-FFF2-40B4-BE49-F238E27FC236}">
                <a16:creationId xmlns:a16="http://schemas.microsoft.com/office/drawing/2014/main" id="{BC0DE1DB-C6B4-D3EC-3EA1-1496EA187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5015135"/>
            <a:ext cx="1800000" cy="360000"/>
          </a:xfrm>
          <a:prstGeom prst="rect">
            <a:avLst/>
          </a:prstGeom>
        </p:spPr>
      </p:pic>
      <p:sp>
        <p:nvSpPr>
          <p:cNvPr id="209" name="CuadroTexto 208">
            <a:extLst>
              <a:ext uri="{FF2B5EF4-FFF2-40B4-BE49-F238E27FC236}">
                <a16:creationId xmlns:a16="http://schemas.microsoft.com/office/drawing/2014/main" id="{9704D42E-7EB9-B0D8-7546-9F8EE72FAA9D}"/>
              </a:ext>
            </a:extLst>
          </p:cNvPr>
          <p:cNvSpPr txBox="1"/>
          <p:nvPr/>
        </p:nvSpPr>
        <p:spPr>
          <a:xfrm>
            <a:off x="4624921" y="5020089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10" name="CuadroTexto 209">
            <a:extLst>
              <a:ext uri="{FF2B5EF4-FFF2-40B4-BE49-F238E27FC236}">
                <a16:creationId xmlns:a16="http://schemas.microsoft.com/office/drawing/2014/main" id="{61D49EDA-FC80-4907-21A0-9C8A170C2075}"/>
              </a:ext>
            </a:extLst>
          </p:cNvPr>
          <p:cNvSpPr txBox="1"/>
          <p:nvPr/>
        </p:nvSpPr>
        <p:spPr>
          <a:xfrm>
            <a:off x="4624921" y="5015135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211" name="Imagen 210">
            <a:extLst>
              <a:ext uri="{FF2B5EF4-FFF2-40B4-BE49-F238E27FC236}">
                <a16:creationId xmlns:a16="http://schemas.microsoft.com/office/drawing/2014/main" id="{12BA1788-47F9-5B72-2903-BB668E0AE8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7" y="5391628"/>
            <a:ext cx="1800000" cy="360000"/>
          </a:xfrm>
          <a:prstGeom prst="rect">
            <a:avLst/>
          </a:prstGeom>
        </p:spPr>
      </p:pic>
      <p:sp>
        <p:nvSpPr>
          <p:cNvPr id="212" name="CuadroTexto 211">
            <a:extLst>
              <a:ext uri="{FF2B5EF4-FFF2-40B4-BE49-F238E27FC236}">
                <a16:creationId xmlns:a16="http://schemas.microsoft.com/office/drawing/2014/main" id="{77A474E4-6953-4277-1EA1-D7C396A57295}"/>
              </a:ext>
            </a:extLst>
          </p:cNvPr>
          <p:cNvSpPr txBox="1"/>
          <p:nvPr/>
        </p:nvSpPr>
        <p:spPr>
          <a:xfrm>
            <a:off x="986373" y="539658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13" name="CuadroTexto 212">
            <a:extLst>
              <a:ext uri="{FF2B5EF4-FFF2-40B4-BE49-F238E27FC236}">
                <a16:creationId xmlns:a16="http://schemas.microsoft.com/office/drawing/2014/main" id="{D247A66C-287E-C073-45FE-C7578BB49292}"/>
              </a:ext>
            </a:extLst>
          </p:cNvPr>
          <p:cNvSpPr txBox="1"/>
          <p:nvPr/>
        </p:nvSpPr>
        <p:spPr>
          <a:xfrm>
            <a:off x="986373" y="539162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214" name="Imagen 213">
            <a:extLst>
              <a:ext uri="{FF2B5EF4-FFF2-40B4-BE49-F238E27FC236}">
                <a16:creationId xmlns:a16="http://schemas.microsoft.com/office/drawing/2014/main" id="{C9FA14B2-3921-D2E6-FA0F-77825E771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561" y="5391628"/>
            <a:ext cx="1800000" cy="360000"/>
          </a:xfrm>
          <a:prstGeom prst="rect">
            <a:avLst/>
          </a:prstGeom>
        </p:spPr>
      </p:pic>
      <p:sp>
        <p:nvSpPr>
          <p:cNvPr id="215" name="CuadroTexto 214">
            <a:extLst>
              <a:ext uri="{FF2B5EF4-FFF2-40B4-BE49-F238E27FC236}">
                <a16:creationId xmlns:a16="http://schemas.microsoft.com/office/drawing/2014/main" id="{F9BD3710-3F9E-34F7-11DD-7239958790BD}"/>
              </a:ext>
            </a:extLst>
          </p:cNvPr>
          <p:cNvSpPr txBox="1"/>
          <p:nvPr/>
        </p:nvSpPr>
        <p:spPr>
          <a:xfrm>
            <a:off x="2805647" y="539658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16" name="CuadroTexto 215">
            <a:extLst>
              <a:ext uri="{FF2B5EF4-FFF2-40B4-BE49-F238E27FC236}">
                <a16:creationId xmlns:a16="http://schemas.microsoft.com/office/drawing/2014/main" id="{4F9F1C25-7DD5-0CE1-F825-00897B33F3AE}"/>
              </a:ext>
            </a:extLst>
          </p:cNvPr>
          <p:cNvSpPr txBox="1"/>
          <p:nvPr/>
        </p:nvSpPr>
        <p:spPr>
          <a:xfrm>
            <a:off x="2805647" y="539162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pic>
        <p:nvPicPr>
          <p:cNvPr id="217" name="Imagen 216">
            <a:extLst>
              <a:ext uri="{FF2B5EF4-FFF2-40B4-BE49-F238E27FC236}">
                <a16:creationId xmlns:a16="http://schemas.microsoft.com/office/drawing/2014/main" id="{4C271555-1985-1F38-AD4E-BA441F8B1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35" y="5391628"/>
            <a:ext cx="1800000" cy="360000"/>
          </a:xfrm>
          <a:prstGeom prst="rect">
            <a:avLst/>
          </a:prstGeom>
        </p:spPr>
      </p:pic>
      <p:sp>
        <p:nvSpPr>
          <p:cNvPr id="218" name="CuadroTexto 217">
            <a:extLst>
              <a:ext uri="{FF2B5EF4-FFF2-40B4-BE49-F238E27FC236}">
                <a16:creationId xmlns:a16="http://schemas.microsoft.com/office/drawing/2014/main" id="{1C11BFAD-55A3-8D47-C5B5-4B3E6C4C1E6D}"/>
              </a:ext>
            </a:extLst>
          </p:cNvPr>
          <p:cNvSpPr txBox="1"/>
          <p:nvPr/>
        </p:nvSpPr>
        <p:spPr>
          <a:xfrm>
            <a:off x="4624921" y="5396582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28575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28575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  <p:sp>
        <p:nvSpPr>
          <p:cNvPr id="219" name="CuadroTexto 218">
            <a:extLst>
              <a:ext uri="{FF2B5EF4-FFF2-40B4-BE49-F238E27FC236}">
                <a16:creationId xmlns:a16="http://schemas.microsoft.com/office/drawing/2014/main" id="{D3BCB387-6890-47F1-09D3-DEFBFC76A43A}"/>
              </a:ext>
            </a:extLst>
          </p:cNvPr>
          <p:cNvSpPr txBox="1"/>
          <p:nvPr/>
        </p:nvSpPr>
        <p:spPr>
          <a:xfrm>
            <a:off x="4624921" y="5391628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A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C9EB"/>
                </a:solidFill>
                <a:latin typeface="Thick Jungle" pitchFamily="50" charset="0"/>
              </a:rPr>
              <a:t>N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 </a:t>
            </a:r>
            <a:r>
              <a:rPr lang="es-VE" sz="1600" dirty="0">
                <a:ln w="6350">
                  <a:solidFill>
                    <a:srgbClr val="683B25"/>
                  </a:solidFill>
                </a:ln>
                <a:solidFill>
                  <a:srgbClr val="F592BE"/>
                </a:solidFill>
                <a:latin typeface="Thick Jungle" pitchFamily="50" charset="0"/>
              </a:rPr>
              <a:t>GOMEZ</a:t>
            </a:r>
            <a:r>
              <a:rPr lang="es-VE" sz="1600" b="1" dirty="0">
                <a:ln w="6350">
                  <a:solidFill>
                    <a:srgbClr val="683B25"/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37499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23774</TotalTime>
  <Words>584</Words>
  <Application>Microsoft Office PowerPoint</Application>
  <PresentationFormat>Carta (216 x 279 mm)</PresentationFormat>
  <Paragraphs>436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Calibri Light</vt:lpstr>
      <vt:lpstr>Thick Jungle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Pedidos</dc:creator>
  <cp:lastModifiedBy>Pedidos</cp:lastModifiedBy>
  <cp:revision>5</cp:revision>
  <cp:lastPrinted>2025-08-10T17:12:38Z</cp:lastPrinted>
  <dcterms:created xsi:type="dcterms:W3CDTF">2025-07-29T14:57:38Z</dcterms:created>
  <dcterms:modified xsi:type="dcterms:W3CDTF">2025-08-18T17:11:00Z</dcterms:modified>
</cp:coreProperties>
</file>