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9144000" type="letter"/>
  <p:notesSz cx="6858000" cy="9144000"/>
  <p:embeddedFontLst>
    <p:embeddedFont>
      <p:font typeface="Nova Quinta PERSONAL USE" pitchFamily="50" charset="0"/>
      <p:regular r:id="rId8"/>
    </p:embeddedFont>
    <p:embeddedFont>
      <p:font typeface="Positive Sunshine" panose="02000600000000000000" pitchFamily="50" charset="0"/>
      <p:regular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D0E6"/>
    <a:srgbClr val="009CAC"/>
    <a:srgbClr val="35EBFF"/>
    <a:srgbClr val="FC88C5"/>
    <a:srgbClr val="FDACD7"/>
    <a:srgbClr val="E6E6E6"/>
    <a:srgbClr val="FE8483"/>
    <a:srgbClr val="F493A6"/>
    <a:srgbClr val="FFD68A"/>
    <a:srgbClr val="FD84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516" autoAdjust="0"/>
    <p:restoredTop sz="94660"/>
  </p:normalViewPr>
  <p:slideViewPr>
    <p:cSldViewPr snapToGrid="0">
      <p:cViewPr>
        <p:scale>
          <a:sx n="100" d="100"/>
          <a:sy n="100" d="100"/>
        </p:scale>
        <p:origin x="2964" y="-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60909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414617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565684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028709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952869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651345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21270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19413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156405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186916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698740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AFBAD-ABA6-4F82-AF12-C42222CBD1EF}" type="datetimeFigureOut">
              <a:rPr lang="es-VE" smtClean="0"/>
              <a:t>2/8/2025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8115A-AB68-4112-941C-107C0123F668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982502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n 48">
            <a:extLst>
              <a:ext uri="{FF2B5EF4-FFF2-40B4-BE49-F238E27FC236}">
                <a16:creationId xmlns:a16="http://schemas.microsoft.com/office/drawing/2014/main" id="{651F3A96-5F52-F32A-47CF-D91C8A46A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4" y="852616"/>
            <a:ext cx="3358701" cy="2354277"/>
          </a:xfrm>
          <a:prstGeom prst="rect">
            <a:avLst/>
          </a:prstGeom>
        </p:spPr>
      </p:pic>
      <p:sp>
        <p:nvSpPr>
          <p:cNvPr id="57" name="CuadroTexto 56">
            <a:extLst>
              <a:ext uri="{FF2B5EF4-FFF2-40B4-BE49-F238E27FC236}">
                <a16:creationId xmlns:a16="http://schemas.microsoft.com/office/drawing/2014/main" id="{8B4ADC81-A19C-DB84-0826-85E5E6E74B47}"/>
              </a:ext>
            </a:extLst>
          </p:cNvPr>
          <p:cNvSpPr txBox="1"/>
          <p:nvPr/>
        </p:nvSpPr>
        <p:spPr>
          <a:xfrm>
            <a:off x="2070783" y="1373725"/>
            <a:ext cx="10759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9935E134-11A8-FFEA-4CC5-CC4AC229ABF4}"/>
              </a:ext>
            </a:extLst>
          </p:cNvPr>
          <p:cNvSpPr txBox="1"/>
          <p:nvPr/>
        </p:nvSpPr>
        <p:spPr>
          <a:xfrm>
            <a:off x="1847164" y="1812679"/>
            <a:ext cx="1523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CFA669E6-B1BA-96AC-E2C1-E6D772F655EA}"/>
              </a:ext>
            </a:extLst>
          </p:cNvPr>
          <p:cNvSpPr txBox="1"/>
          <p:nvPr/>
        </p:nvSpPr>
        <p:spPr>
          <a:xfrm>
            <a:off x="1740581" y="2143166"/>
            <a:ext cx="1564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0" name="Imagen 59">
            <a:extLst>
              <a:ext uri="{FF2B5EF4-FFF2-40B4-BE49-F238E27FC236}">
                <a16:creationId xmlns:a16="http://schemas.microsoft.com/office/drawing/2014/main" id="{97C73D11-12B9-1AEB-6611-C81DF36B1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432" y="852616"/>
            <a:ext cx="3358701" cy="2354277"/>
          </a:xfrm>
          <a:prstGeom prst="rect">
            <a:avLst/>
          </a:prstGeom>
        </p:spPr>
      </p:pic>
      <p:sp>
        <p:nvSpPr>
          <p:cNvPr id="61" name="CuadroTexto 60">
            <a:extLst>
              <a:ext uri="{FF2B5EF4-FFF2-40B4-BE49-F238E27FC236}">
                <a16:creationId xmlns:a16="http://schemas.microsoft.com/office/drawing/2014/main" id="{93261292-904E-8428-9E91-761A3857C436}"/>
              </a:ext>
            </a:extLst>
          </p:cNvPr>
          <p:cNvSpPr txBox="1"/>
          <p:nvPr/>
        </p:nvSpPr>
        <p:spPr>
          <a:xfrm>
            <a:off x="5208401" y="1373725"/>
            <a:ext cx="10759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B6AE54F9-E61C-5CAE-6462-27DD9ED034DA}"/>
              </a:ext>
            </a:extLst>
          </p:cNvPr>
          <p:cNvSpPr txBox="1"/>
          <p:nvPr/>
        </p:nvSpPr>
        <p:spPr>
          <a:xfrm>
            <a:off x="4984782" y="1812679"/>
            <a:ext cx="1523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C1BC73E0-657B-6D0E-D757-78D7BB0A04FE}"/>
              </a:ext>
            </a:extLst>
          </p:cNvPr>
          <p:cNvSpPr txBox="1"/>
          <p:nvPr/>
        </p:nvSpPr>
        <p:spPr>
          <a:xfrm>
            <a:off x="4878199" y="2143166"/>
            <a:ext cx="1564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4" name="Imagen 63">
            <a:extLst>
              <a:ext uri="{FF2B5EF4-FFF2-40B4-BE49-F238E27FC236}">
                <a16:creationId xmlns:a16="http://schemas.microsoft.com/office/drawing/2014/main" id="{ABE6931E-F5FC-DA87-B2FB-FFBC3641DA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13" y="3206893"/>
            <a:ext cx="3358701" cy="2354277"/>
          </a:xfrm>
          <a:prstGeom prst="rect">
            <a:avLst/>
          </a:prstGeom>
        </p:spPr>
      </p:pic>
      <p:sp>
        <p:nvSpPr>
          <p:cNvPr id="65" name="CuadroTexto 64">
            <a:extLst>
              <a:ext uri="{FF2B5EF4-FFF2-40B4-BE49-F238E27FC236}">
                <a16:creationId xmlns:a16="http://schemas.microsoft.com/office/drawing/2014/main" id="{EA0CEC7C-E980-829D-6DFB-005991FBC9B4}"/>
              </a:ext>
            </a:extLst>
          </p:cNvPr>
          <p:cNvSpPr txBox="1"/>
          <p:nvPr/>
        </p:nvSpPr>
        <p:spPr>
          <a:xfrm>
            <a:off x="2070782" y="3728002"/>
            <a:ext cx="10759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4DF4CFC3-C0F4-83F5-944C-250E39387118}"/>
              </a:ext>
            </a:extLst>
          </p:cNvPr>
          <p:cNvSpPr txBox="1"/>
          <p:nvPr/>
        </p:nvSpPr>
        <p:spPr>
          <a:xfrm>
            <a:off x="1847163" y="4166956"/>
            <a:ext cx="1523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10CC9395-D055-FF8D-B3E9-611E3E31EEAA}"/>
              </a:ext>
            </a:extLst>
          </p:cNvPr>
          <p:cNvSpPr txBox="1"/>
          <p:nvPr/>
        </p:nvSpPr>
        <p:spPr>
          <a:xfrm>
            <a:off x="1740580" y="4497443"/>
            <a:ext cx="1564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8" name="Imagen 67">
            <a:extLst>
              <a:ext uri="{FF2B5EF4-FFF2-40B4-BE49-F238E27FC236}">
                <a16:creationId xmlns:a16="http://schemas.microsoft.com/office/drawing/2014/main" id="{8F1BFF7F-E7F1-0E44-2DAD-79F913673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431" y="3206893"/>
            <a:ext cx="3358701" cy="2354277"/>
          </a:xfrm>
          <a:prstGeom prst="rect">
            <a:avLst/>
          </a:prstGeom>
        </p:spPr>
      </p:pic>
      <p:sp>
        <p:nvSpPr>
          <p:cNvPr id="69" name="CuadroTexto 68">
            <a:extLst>
              <a:ext uri="{FF2B5EF4-FFF2-40B4-BE49-F238E27FC236}">
                <a16:creationId xmlns:a16="http://schemas.microsoft.com/office/drawing/2014/main" id="{F7D55C8C-CFAF-F6D6-9612-BD65D5B845FF}"/>
              </a:ext>
            </a:extLst>
          </p:cNvPr>
          <p:cNvSpPr txBox="1"/>
          <p:nvPr/>
        </p:nvSpPr>
        <p:spPr>
          <a:xfrm>
            <a:off x="5208400" y="3728002"/>
            <a:ext cx="10759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BBCA6794-5840-65EC-8A7E-6C6B014C06FA}"/>
              </a:ext>
            </a:extLst>
          </p:cNvPr>
          <p:cNvSpPr txBox="1"/>
          <p:nvPr/>
        </p:nvSpPr>
        <p:spPr>
          <a:xfrm>
            <a:off x="4984781" y="4166956"/>
            <a:ext cx="1523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C249F4A7-0144-27BC-FDB3-A11FC37C5FCC}"/>
              </a:ext>
            </a:extLst>
          </p:cNvPr>
          <p:cNvSpPr txBox="1"/>
          <p:nvPr/>
        </p:nvSpPr>
        <p:spPr>
          <a:xfrm>
            <a:off x="4878198" y="4497443"/>
            <a:ext cx="1564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72" name="Imagen 71">
            <a:extLst>
              <a:ext uri="{FF2B5EF4-FFF2-40B4-BE49-F238E27FC236}">
                <a16:creationId xmlns:a16="http://schemas.microsoft.com/office/drawing/2014/main" id="{37D78229-194E-DFD9-9C6F-BED99D39EA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68" y="5561170"/>
            <a:ext cx="3358701" cy="2354277"/>
          </a:xfrm>
          <a:prstGeom prst="rect">
            <a:avLst/>
          </a:prstGeom>
        </p:spPr>
      </p:pic>
      <p:sp>
        <p:nvSpPr>
          <p:cNvPr id="73" name="CuadroTexto 72">
            <a:extLst>
              <a:ext uri="{FF2B5EF4-FFF2-40B4-BE49-F238E27FC236}">
                <a16:creationId xmlns:a16="http://schemas.microsoft.com/office/drawing/2014/main" id="{AB4C1050-3D0E-615E-55C9-382A9E9CEF0D}"/>
              </a:ext>
            </a:extLst>
          </p:cNvPr>
          <p:cNvSpPr txBox="1"/>
          <p:nvPr/>
        </p:nvSpPr>
        <p:spPr>
          <a:xfrm>
            <a:off x="2096837" y="6082279"/>
            <a:ext cx="10759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287AA838-730B-6C76-A802-6B1C428FF240}"/>
              </a:ext>
            </a:extLst>
          </p:cNvPr>
          <p:cNvSpPr txBox="1"/>
          <p:nvPr/>
        </p:nvSpPr>
        <p:spPr>
          <a:xfrm>
            <a:off x="1873218" y="6521233"/>
            <a:ext cx="1523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75" name="CuadroTexto 74">
            <a:extLst>
              <a:ext uri="{FF2B5EF4-FFF2-40B4-BE49-F238E27FC236}">
                <a16:creationId xmlns:a16="http://schemas.microsoft.com/office/drawing/2014/main" id="{2D081B6A-71DF-5275-2AF1-524664951801}"/>
              </a:ext>
            </a:extLst>
          </p:cNvPr>
          <p:cNvSpPr txBox="1"/>
          <p:nvPr/>
        </p:nvSpPr>
        <p:spPr>
          <a:xfrm>
            <a:off x="1766635" y="6851720"/>
            <a:ext cx="1564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76" name="Imagen 75">
            <a:extLst>
              <a:ext uri="{FF2B5EF4-FFF2-40B4-BE49-F238E27FC236}">
                <a16:creationId xmlns:a16="http://schemas.microsoft.com/office/drawing/2014/main" id="{C6F7DB8E-38C7-B99B-03AC-76CD075C87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486" y="5561170"/>
            <a:ext cx="3358701" cy="2354277"/>
          </a:xfrm>
          <a:prstGeom prst="rect">
            <a:avLst/>
          </a:prstGeom>
        </p:spPr>
      </p:pic>
      <p:sp>
        <p:nvSpPr>
          <p:cNvPr id="77" name="CuadroTexto 76">
            <a:extLst>
              <a:ext uri="{FF2B5EF4-FFF2-40B4-BE49-F238E27FC236}">
                <a16:creationId xmlns:a16="http://schemas.microsoft.com/office/drawing/2014/main" id="{3CB68A36-E34B-30E2-E629-39B5FC6DF142}"/>
              </a:ext>
            </a:extLst>
          </p:cNvPr>
          <p:cNvSpPr txBox="1"/>
          <p:nvPr/>
        </p:nvSpPr>
        <p:spPr>
          <a:xfrm>
            <a:off x="5234455" y="6082279"/>
            <a:ext cx="10759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78" name="CuadroTexto 77">
            <a:extLst>
              <a:ext uri="{FF2B5EF4-FFF2-40B4-BE49-F238E27FC236}">
                <a16:creationId xmlns:a16="http://schemas.microsoft.com/office/drawing/2014/main" id="{63D53E5D-AD9B-C1B5-EFBA-F3360FF19352}"/>
              </a:ext>
            </a:extLst>
          </p:cNvPr>
          <p:cNvSpPr txBox="1"/>
          <p:nvPr/>
        </p:nvSpPr>
        <p:spPr>
          <a:xfrm>
            <a:off x="5010836" y="6521233"/>
            <a:ext cx="1523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79" name="CuadroTexto 78">
            <a:extLst>
              <a:ext uri="{FF2B5EF4-FFF2-40B4-BE49-F238E27FC236}">
                <a16:creationId xmlns:a16="http://schemas.microsoft.com/office/drawing/2014/main" id="{ACEA5175-C700-AA27-29E0-DB126F107D3D}"/>
              </a:ext>
            </a:extLst>
          </p:cNvPr>
          <p:cNvSpPr txBox="1"/>
          <p:nvPr/>
        </p:nvSpPr>
        <p:spPr>
          <a:xfrm>
            <a:off x="4904253" y="6851720"/>
            <a:ext cx="15648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</p:spTree>
    <p:extLst>
      <p:ext uri="{BB962C8B-B14F-4D97-AF65-F5344CB8AC3E}">
        <p14:creationId xmlns:p14="http://schemas.microsoft.com/office/powerpoint/2010/main" val="997083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78232-0F81-9FAD-18CB-7F85D5FD1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0AD2716-2CCA-272A-E644-57F831F82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75" y="738300"/>
            <a:ext cx="2880000" cy="1800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F773959-D5ED-D795-DFC3-967527E9322B}"/>
              </a:ext>
            </a:extLst>
          </p:cNvPr>
          <p:cNvSpPr txBox="1"/>
          <p:nvPr/>
        </p:nvSpPr>
        <p:spPr>
          <a:xfrm>
            <a:off x="1781858" y="814925"/>
            <a:ext cx="1154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8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86466B9-A916-B6A5-3371-CAEBEC9323E6}"/>
              </a:ext>
            </a:extLst>
          </p:cNvPr>
          <p:cNvSpPr txBox="1"/>
          <p:nvPr/>
        </p:nvSpPr>
        <p:spPr>
          <a:xfrm>
            <a:off x="1545539" y="1285629"/>
            <a:ext cx="16946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5496D59-0529-F715-810F-E2EB1AC1AE78}"/>
              </a:ext>
            </a:extLst>
          </p:cNvPr>
          <p:cNvSpPr txBox="1"/>
          <p:nvPr/>
        </p:nvSpPr>
        <p:spPr>
          <a:xfrm>
            <a:off x="1424898" y="1656704"/>
            <a:ext cx="1762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2EDB523-618D-86FE-F1B1-2F39C1496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238" y="738300"/>
            <a:ext cx="2880000" cy="18000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1770FCC0-7F9F-0AAC-6CA9-C28AB38FA2B8}"/>
              </a:ext>
            </a:extLst>
          </p:cNvPr>
          <p:cNvSpPr txBox="1"/>
          <p:nvPr/>
        </p:nvSpPr>
        <p:spPr>
          <a:xfrm>
            <a:off x="4724221" y="814925"/>
            <a:ext cx="1154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8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9582D8A-C209-D6D3-EC47-534EACEC5746}"/>
              </a:ext>
            </a:extLst>
          </p:cNvPr>
          <p:cNvSpPr txBox="1"/>
          <p:nvPr/>
        </p:nvSpPr>
        <p:spPr>
          <a:xfrm>
            <a:off x="4487902" y="1285629"/>
            <a:ext cx="16946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A9AB5B1-1E76-B5A3-4231-0FCC80BBF767}"/>
              </a:ext>
            </a:extLst>
          </p:cNvPr>
          <p:cNvSpPr txBox="1"/>
          <p:nvPr/>
        </p:nvSpPr>
        <p:spPr>
          <a:xfrm>
            <a:off x="4367261" y="1656704"/>
            <a:ext cx="1762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8BDA44B-42C7-BBEB-4EA9-91ED0B711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75" y="2564326"/>
            <a:ext cx="2880000" cy="1800000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F7C7DEF9-EA75-B6B9-21D2-15E76FA14CEC}"/>
              </a:ext>
            </a:extLst>
          </p:cNvPr>
          <p:cNvSpPr txBox="1"/>
          <p:nvPr/>
        </p:nvSpPr>
        <p:spPr>
          <a:xfrm>
            <a:off x="1781858" y="2640951"/>
            <a:ext cx="1154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8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8825552-28E5-309A-10C0-64BA3D960166}"/>
              </a:ext>
            </a:extLst>
          </p:cNvPr>
          <p:cNvSpPr txBox="1"/>
          <p:nvPr/>
        </p:nvSpPr>
        <p:spPr>
          <a:xfrm>
            <a:off x="1545539" y="3111655"/>
            <a:ext cx="16946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7D5A6E7F-7377-86A7-B2BA-EA4C54ECC465}"/>
              </a:ext>
            </a:extLst>
          </p:cNvPr>
          <p:cNvSpPr txBox="1"/>
          <p:nvPr/>
        </p:nvSpPr>
        <p:spPr>
          <a:xfrm>
            <a:off x="1424898" y="3482730"/>
            <a:ext cx="1762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E33AD11D-64CD-27F7-8817-2A57935F1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238" y="2564326"/>
            <a:ext cx="2880000" cy="180000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34540086-4EE8-49C5-8C20-B9A3003CFF31}"/>
              </a:ext>
            </a:extLst>
          </p:cNvPr>
          <p:cNvSpPr txBox="1"/>
          <p:nvPr/>
        </p:nvSpPr>
        <p:spPr>
          <a:xfrm>
            <a:off x="4724221" y="2640951"/>
            <a:ext cx="1154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8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AE80BF7-3FA1-0268-EEBA-9902F38E059B}"/>
              </a:ext>
            </a:extLst>
          </p:cNvPr>
          <p:cNvSpPr txBox="1"/>
          <p:nvPr/>
        </p:nvSpPr>
        <p:spPr>
          <a:xfrm>
            <a:off x="4487902" y="3111655"/>
            <a:ext cx="16946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8895729-5CB6-5A83-F022-0F8CE7B04B24}"/>
              </a:ext>
            </a:extLst>
          </p:cNvPr>
          <p:cNvSpPr txBox="1"/>
          <p:nvPr/>
        </p:nvSpPr>
        <p:spPr>
          <a:xfrm>
            <a:off x="4367261" y="3482730"/>
            <a:ext cx="1762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24F1D80-BCFA-7989-0EFE-06359240F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75" y="4390352"/>
            <a:ext cx="2880000" cy="1800000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3EC387DE-BED6-5F53-842F-D1459B7C6FFB}"/>
              </a:ext>
            </a:extLst>
          </p:cNvPr>
          <p:cNvSpPr txBox="1"/>
          <p:nvPr/>
        </p:nvSpPr>
        <p:spPr>
          <a:xfrm>
            <a:off x="1781858" y="4466977"/>
            <a:ext cx="1154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8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712FCF69-33BB-74B0-1ADE-6D4149E92B82}"/>
              </a:ext>
            </a:extLst>
          </p:cNvPr>
          <p:cNvSpPr txBox="1"/>
          <p:nvPr/>
        </p:nvSpPr>
        <p:spPr>
          <a:xfrm>
            <a:off x="1545539" y="4937681"/>
            <a:ext cx="16946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37A787-5B98-7769-6659-7CEE8EDF86DF}"/>
              </a:ext>
            </a:extLst>
          </p:cNvPr>
          <p:cNvSpPr txBox="1"/>
          <p:nvPr/>
        </p:nvSpPr>
        <p:spPr>
          <a:xfrm>
            <a:off x="1424898" y="5308756"/>
            <a:ext cx="1762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3" name="Imagen 22">
            <a:extLst>
              <a:ext uri="{FF2B5EF4-FFF2-40B4-BE49-F238E27FC236}">
                <a16:creationId xmlns:a16="http://schemas.microsoft.com/office/drawing/2014/main" id="{805DD59A-5DDA-E145-D5AD-F2E7B91B1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238" y="4390352"/>
            <a:ext cx="2880000" cy="1800000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DAFC397F-2DD8-D7BD-A9B1-39A8050B1299}"/>
              </a:ext>
            </a:extLst>
          </p:cNvPr>
          <p:cNvSpPr txBox="1"/>
          <p:nvPr/>
        </p:nvSpPr>
        <p:spPr>
          <a:xfrm>
            <a:off x="4724221" y="4466977"/>
            <a:ext cx="1154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8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35B3853C-E3AE-1E84-B553-FF053879B2A0}"/>
              </a:ext>
            </a:extLst>
          </p:cNvPr>
          <p:cNvSpPr txBox="1"/>
          <p:nvPr/>
        </p:nvSpPr>
        <p:spPr>
          <a:xfrm>
            <a:off x="4487902" y="4937681"/>
            <a:ext cx="16946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D4D5CCEC-69E5-DB95-CE85-829AF056A8C2}"/>
              </a:ext>
            </a:extLst>
          </p:cNvPr>
          <p:cNvSpPr txBox="1"/>
          <p:nvPr/>
        </p:nvSpPr>
        <p:spPr>
          <a:xfrm>
            <a:off x="4367261" y="5308756"/>
            <a:ext cx="1762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CAC42E8D-0A05-8155-21A2-57EEDDA19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75" y="6216378"/>
            <a:ext cx="2880000" cy="1800000"/>
          </a:xfrm>
          <a:prstGeom prst="rect">
            <a:avLst/>
          </a:prstGeom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4A010B10-CC45-A977-7D41-14E9BBFE77F9}"/>
              </a:ext>
            </a:extLst>
          </p:cNvPr>
          <p:cNvSpPr txBox="1"/>
          <p:nvPr/>
        </p:nvSpPr>
        <p:spPr>
          <a:xfrm>
            <a:off x="1781858" y="6293003"/>
            <a:ext cx="1154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8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0160E325-DAAD-1605-E655-BD433CBF9CB0}"/>
              </a:ext>
            </a:extLst>
          </p:cNvPr>
          <p:cNvSpPr txBox="1"/>
          <p:nvPr/>
        </p:nvSpPr>
        <p:spPr>
          <a:xfrm>
            <a:off x="1545539" y="6763707"/>
            <a:ext cx="16946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7ABF0B2C-B07E-815E-F571-4702D5D28594}"/>
              </a:ext>
            </a:extLst>
          </p:cNvPr>
          <p:cNvSpPr txBox="1"/>
          <p:nvPr/>
        </p:nvSpPr>
        <p:spPr>
          <a:xfrm>
            <a:off x="1424898" y="7134782"/>
            <a:ext cx="1762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4EDE77AA-B0D9-A607-2D92-5F99E1FFEF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238" y="6216378"/>
            <a:ext cx="2880000" cy="1800000"/>
          </a:xfrm>
          <a:prstGeom prst="rect">
            <a:avLst/>
          </a:prstGeom>
        </p:spPr>
      </p:pic>
      <p:sp>
        <p:nvSpPr>
          <p:cNvPr id="32" name="CuadroTexto 31">
            <a:extLst>
              <a:ext uri="{FF2B5EF4-FFF2-40B4-BE49-F238E27FC236}">
                <a16:creationId xmlns:a16="http://schemas.microsoft.com/office/drawing/2014/main" id="{60369502-1F45-59EB-7180-3246762A4CB2}"/>
              </a:ext>
            </a:extLst>
          </p:cNvPr>
          <p:cNvSpPr txBox="1"/>
          <p:nvPr/>
        </p:nvSpPr>
        <p:spPr>
          <a:xfrm>
            <a:off x="4724221" y="6293003"/>
            <a:ext cx="1154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48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58509572-6E8B-5127-7691-0BE573DE31C6}"/>
              </a:ext>
            </a:extLst>
          </p:cNvPr>
          <p:cNvSpPr txBox="1"/>
          <p:nvPr/>
        </p:nvSpPr>
        <p:spPr>
          <a:xfrm>
            <a:off x="4487902" y="6763707"/>
            <a:ext cx="16946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solidFill>
                  <a:srgbClr val="FC88C5"/>
                </a:solidFill>
                <a:latin typeface="Positive Sunshine" panose="02000600000000000000" pitchFamily="50" charset="0"/>
              </a:rPr>
              <a:t>VALENTINA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847B7D51-1B5D-E518-E8A9-F3831A092975}"/>
              </a:ext>
            </a:extLst>
          </p:cNvPr>
          <p:cNvSpPr txBox="1"/>
          <p:nvPr/>
        </p:nvSpPr>
        <p:spPr>
          <a:xfrm>
            <a:off x="4367261" y="7134782"/>
            <a:ext cx="17620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</p:spTree>
    <p:extLst>
      <p:ext uri="{BB962C8B-B14F-4D97-AF65-F5344CB8AC3E}">
        <p14:creationId xmlns:p14="http://schemas.microsoft.com/office/powerpoint/2010/main" val="3038503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E3B43-4D37-BF30-F823-27CEB66A5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F2A81AA-9BC6-E0BC-CDA9-746766467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8" y="720323"/>
            <a:ext cx="1440000" cy="1800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80302A6-3885-0E75-8CC1-A26D4B9634B3}"/>
              </a:ext>
            </a:extLst>
          </p:cNvPr>
          <p:cNvSpPr txBox="1"/>
          <p:nvPr/>
        </p:nvSpPr>
        <p:spPr>
          <a:xfrm>
            <a:off x="962879" y="169643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B98FB6A-673D-33B2-34E0-0F7F9FDF67E8}"/>
              </a:ext>
            </a:extLst>
          </p:cNvPr>
          <p:cNvSpPr txBox="1"/>
          <p:nvPr/>
        </p:nvSpPr>
        <p:spPr>
          <a:xfrm>
            <a:off x="914790" y="210068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6BD19B0-6D1E-8092-1E04-59A9ADEDF0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358" y="720323"/>
            <a:ext cx="1440000" cy="180000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2838656A-C265-344E-E7C7-FD691216C455}"/>
              </a:ext>
            </a:extLst>
          </p:cNvPr>
          <p:cNvSpPr txBox="1"/>
          <p:nvPr/>
        </p:nvSpPr>
        <p:spPr>
          <a:xfrm>
            <a:off x="2469919" y="169643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6E8391BD-019F-AD11-33A3-064D61BF0CD1}"/>
              </a:ext>
            </a:extLst>
          </p:cNvPr>
          <p:cNvSpPr txBox="1"/>
          <p:nvPr/>
        </p:nvSpPr>
        <p:spPr>
          <a:xfrm>
            <a:off x="2421830" y="210068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8D080BA-9EAA-4650-CB34-0AD1772CD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447" y="720323"/>
            <a:ext cx="1440000" cy="180000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9C875C66-E40D-486C-9548-1E76C08EA15E}"/>
              </a:ext>
            </a:extLst>
          </p:cNvPr>
          <p:cNvSpPr txBox="1"/>
          <p:nvPr/>
        </p:nvSpPr>
        <p:spPr>
          <a:xfrm>
            <a:off x="3958008" y="169643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70DD0B7-1863-48C2-C97E-254B7C864FCA}"/>
              </a:ext>
            </a:extLst>
          </p:cNvPr>
          <p:cNvSpPr txBox="1"/>
          <p:nvPr/>
        </p:nvSpPr>
        <p:spPr>
          <a:xfrm>
            <a:off x="3909919" y="210068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D32A505C-ACA3-FE18-C885-205ED09F8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487" y="720323"/>
            <a:ext cx="1440000" cy="180000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4A50E4C6-B901-066A-2CB1-0A11C6BDEFCC}"/>
              </a:ext>
            </a:extLst>
          </p:cNvPr>
          <p:cNvSpPr txBox="1"/>
          <p:nvPr/>
        </p:nvSpPr>
        <p:spPr>
          <a:xfrm>
            <a:off x="5465048" y="169643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A7B99A04-6C5E-E777-14E5-6225EE60F6E9}"/>
              </a:ext>
            </a:extLst>
          </p:cNvPr>
          <p:cNvSpPr txBox="1"/>
          <p:nvPr/>
        </p:nvSpPr>
        <p:spPr>
          <a:xfrm>
            <a:off x="5416959" y="210068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6ADBCA29-18D6-E480-437D-1B4A40E7F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8" y="2596433"/>
            <a:ext cx="1440000" cy="1800000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5936BB26-0B85-8F4A-4388-42B6F26EA811}"/>
              </a:ext>
            </a:extLst>
          </p:cNvPr>
          <p:cNvSpPr txBox="1"/>
          <p:nvPr/>
        </p:nvSpPr>
        <p:spPr>
          <a:xfrm>
            <a:off x="962879" y="357254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AAC7CCAD-34E0-A08D-2BDD-15F0A1A3CE4B}"/>
              </a:ext>
            </a:extLst>
          </p:cNvPr>
          <p:cNvSpPr txBox="1"/>
          <p:nvPr/>
        </p:nvSpPr>
        <p:spPr>
          <a:xfrm>
            <a:off x="914790" y="397679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39F7C0F2-D8B3-C93C-77B2-61434ADC8B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358" y="2596433"/>
            <a:ext cx="1440000" cy="1800000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138B1A0E-07A5-5208-348F-7643AB021293}"/>
              </a:ext>
            </a:extLst>
          </p:cNvPr>
          <p:cNvSpPr txBox="1"/>
          <p:nvPr/>
        </p:nvSpPr>
        <p:spPr>
          <a:xfrm>
            <a:off x="2469919" y="357254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AEAFBA8C-DFFD-EFF2-4590-938902E7198A}"/>
              </a:ext>
            </a:extLst>
          </p:cNvPr>
          <p:cNvSpPr txBox="1"/>
          <p:nvPr/>
        </p:nvSpPr>
        <p:spPr>
          <a:xfrm>
            <a:off x="2421830" y="397679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463E781-43C4-3D71-8AE4-06C86367D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447" y="2596433"/>
            <a:ext cx="1440000" cy="1800000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A7FAB19-D919-C7F2-F5F7-A3E3F539355F}"/>
              </a:ext>
            </a:extLst>
          </p:cNvPr>
          <p:cNvSpPr txBox="1"/>
          <p:nvPr/>
        </p:nvSpPr>
        <p:spPr>
          <a:xfrm>
            <a:off x="3958008" y="357254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761F8DE-2D67-B38E-44B1-902488800457}"/>
              </a:ext>
            </a:extLst>
          </p:cNvPr>
          <p:cNvSpPr txBox="1"/>
          <p:nvPr/>
        </p:nvSpPr>
        <p:spPr>
          <a:xfrm>
            <a:off x="3909919" y="397679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707F108F-53AD-B8EF-32E9-AB1B84043D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487" y="2596433"/>
            <a:ext cx="1440000" cy="1800000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A436BAE0-D5BE-55ED-C852-3203AC1F66CC}"/>
              </a:ext>
            </a:extLst>
          </p:cNvPr>
          <p:cNvSpPr txBox="1"/>
          <p:nvPr/>
        </p:nvSpPr>
        <p:spPr>
          <a:xfrm>
            <a:off x="5465048" y="357254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06A20394-E08B-32B0-EF6E-416784FD5E6D}"/>
              </a:ext>
            </a:extLst>
          </p:cNvPr>
          <p:cNvSpPr txBox="1"/>
          <p:nvPr/>
        </p:nvSpPr>
        <p:spPr>
          <a:xfrm>
            <a:off x="5416959" y="397679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6E03C66D-C0F8-42ED-E2F7-CD5E77CE7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8" y="4472543"/>
            <a:ext cx="1440000" cy="1800000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C182CD61-D0BE-C42C-73BA-B805F942D715}"/>
              </a:ext>
            </a:extLst>
          </p:cNvPr>
          <p:cNvSpPr txBox="1"/>
          <p:nvPr/>
        </p:nvSpPr>
        <p:spPr>
          <a:xfrm>
            <a:off x="962879" y="544865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F728B07-17E1-8577-8C63-2C946ADCE3FF}"/>
              </a:ext>
            </a:extLst>
          </p:cNvPr>
          <p:cNvSpPr txBox="1"/>
          <p:nvPr/>
        </p:nvSpPr>
        <p:spPr>
          <a:xfrm>
            <a:off x="914790" y="585290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142F579E-D33F-D5A2-5BCA-3766D23D3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358" y="4472543"/>
            <a:ext cx="1440000" cy="1800000"/>
          </a:xfrm>
          <a:prstGeom prst="rect">
            <a:avLst/>
          </a:prstGeom>
        </p:spPr>
      </p:pic>
      <p:sp>
        <p:nvSpPr>
          <p:cNvPr id="32" name="CuadroTexto 31">
            <a:extLst>
              <a:ext uri="{FF2B5EF4-FFF2-40B4-BE49-F238E27FC236}">
                <a16:creationId xmlns:a16="http://schemas.microsoft.com/office/drawing/2014/main" id="{D6E035BA-2750-5FD9-C650-0C4C26ACDD4C}"/>
              </a:ext>
            </a:extLst>
          </p:cNvPr>
          <p:cNvSpPr txBox="1"/>
          <p:nvPr/>
        </p:nvSpPr>
        <p:spPr>
          <a:xfrm>
            <a:off x="2469919" y="544865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7901EB06-42C6-777D-0230-6229AA4DD9EB}"/>
              </a:ext>
            </a:extLst>
          </p:cNvPr>
          <p:cNvSpPr txBox="1"/>
          <p:nvPr/>
        </p:nvSpPr>
        <p:spPr>
          <a:xfrm>
            <a:off x="2421830" y="585290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021ED67B-453C-FCE6-A01C-97707F94AF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447" y="4472543"/>
            <a:ext cx="1440000" cy="1800000"/>
          </a:xfrm>
          <a:prstGeom prst="rect">
            <a:avLst/>
          </a:prstGeom>
        </p:spPr>
      </p:pic>
      <p:sp>
        <p:nvSpPr>
          <p:cNvPr id="35" name="CuadroTexto 34">
            <a:extLst>
              <a:ext uri="{FF2B5EF4-FFF2-40B4-BE49-F238E27FC236}">
                <a16:creationId xmlns:a16="http://schemas.microsoft.com/office/drawing/2014/main" id="{EFB15079-AB26-3E39-50F8-9F1965F5963F}"/>
              </a:ext>
            </a:extLst>
          </p:cNvPr>
          <p:cNvSpPr txBox="1"/>
          <p:nvPr/>
        </p:nvSpPr>
        <p:spPr>
          <a:xfrm>
            <a:off x="3958008" y="544865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8A6F7668-310A-9D7B-8450-E21BA2E95426}"/>
              </a:ext>
            </a:extLst>
          </p:cNvPr>
          <p:cNvSpPr txBox="1"/>
          <p:nvPr/>
        </p:nvSpPr>
        <p:spPr>
          <a:xfrm>
            <a:off x="3909919" y="585290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7" name="Imagen 36">
            <a:extLst>
              <a:ext uri="{FF2B5EF4-FFF2-40B4-BE49-F238E27FC236}">
                <a16:creationId xmlns:a16="http://schemas.microsoft.com/office/drawing/2014/main" id="{7C11A3A0-E6BC-CB5E-EB33-9AA980161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487" y="4472543"/>
            <a:ext cx="1440000" cy="1800000"/>
          </a:xfrm>
          <a:prstGeom prst="rect">
            <a:avLst/>
          </a:prstGeom>
        </p:spPr>
      </p:pic>
      <p:sp>
        <p:nvSpPr>
          <p:cNvPr id="38" name="CuadroTexto 37">
            <a:extLst>
              <a:ext uri="{FF2B5EF4-FFF2-40B4-BE49-F238E27FC236}">
                <a16:creationId xmlns:a16="http://schemas.microsoft.com/office/drawing/2014/main" id="{30DCF6F5-99A9-9A0C-049A-80D8A050690F}"/>
              </a:ext>
            </a:extLst>
          </p:cNvPr>
          <p:cNvSpPr txBox="1"/>
          <p:nvPr/>
        </p:nvSpPr>
        <p:spPr>
          <a:xfrm>
            <a:off x="5465048" y="544865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9C97EE2A-7B33-5A31-E907-9129ECAFBCAD}"/>
              </a:ext>
            </a:extLst>
          </p:cNvPr>
          <p:cNvSpPr txBox="1"/>
          <p:nvPr/>
        </p:nvSpPr>
        <p:spPr>
          <a:xfrm>
            <a:off x="5416959" y="585290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40" name="Imagen 39">
            <a:extLst>
              <a:ext uri="{FF2B5EF4-FFF2-40B4-BE49-F238E27FC236}">
                <a16:creationId xmlns:a16="http://schemas.microsoft.com/office/drawing/2014/main" id="{954B7F5F-9479-C383-2520-FABED48E8C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8" y="6348653"/>
            <a:ext cx="1440000" cy="1800000"/>
          </a:xfrm>
          <a:prstGeom prst="rect">
            <a:avLst/>
          </a:prstGeom>
        </p:spPr>
      </p:pic>
      <p:sp>
        <p:nvSpPr>
          <p:cNvPr id="41" name="CuadroTexto 40">
            <a:extLst>
              <a:ext uri="{FF2B5EF4-FFF2-40B4-BE49-F238E27FC236}">
                <a16:creationId xmlns:a16="http://schemas.microsoft.com/office/drawing/2014/main" id="{3FF10436-BBBC-AE63-4E27-9E62D5209150}"/>
              </a:ext>
            </a:extLst>
          </p:cNvPr>
          <p:cNvSpPr txBox="1"/>
          <p:nvPr/>
        </p:nvSpPr>
        <p:spPr>
          <a:xfrm>
            <a:off x="962879" y="732476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4C40D7C2-276D-F696-EE4A-C8F47FF4B95B}"/>
              </a:ext>
            </a:extLst>
          </p:cNvPr>
          <p:cNvSpPr txBox="1"/>
          <p:nvPr/>
        </p:nvSpPr>
        <p:spPr>
          <a:xfrm>
            <a:off x="914790" y="772901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43" name="Imagen 42">
            <a:extLst>
              <a:ext uri="{FF2B5EF4-FFF2-40B4-BE49-F238E27FC236}">
                <a16:creationId xmlns:a16="http://schemas.microsoft.com/office/drawing/2014/main" id="{6A8BBE25-64DC-3B93-3618-27CD4F435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358" y="6348653"/>
            <a:ext cx="1440000" cy="1800000"/>
          </a:xfrm>
          <a:prstGeom prst="rect">
            <a:avLst/>
          </a:prstGeom>
        </p:spPr>
      </p:pic>
      <p:sp>
        <p:nvSpPr>
          <p:cNvPr id="44" name="CuadroTexto 43">
            <a:extLst>
              <a:ext uri="{FF2B5EF4-FFF2-40B4-BE49-F238E27FC236}">
                <a16:creationId xmlns:a16="http://schemas.microsoft.com/office/drawing/2014/main" id="{3DAF32E8-9400-CBB1-777D-D7983336F486}"/>
              </a:ext>
            </a:extLst>
          </p:cNvPr>
          <p:cNvSpPr txBox="1"/>
          <p:nvPr/>
        </p:nvSpPr>
        <p:spPr>
          <a:xfrm>
            <a:off x="2469919" y="732476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2D61CFA5-69AA-EE03-1D8A-657578B446E2}"/>
              </a:ext>
            </a:extLst>
          </p:cNvPr>
          <p:cNvSpPr txBox="1"/>
          <p:nvPr/>
        </p:nvSpPr>
        <p:spPr>
          <a:xfrm>
            <a:off x="2421830" y="772901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46" name="Imagen 45">
            <a:extLst>
              <a:ext uri="{FF2B5EF4-FFF2-40B4-BE49-F238E27FC236}">
                <a16:creationId xmlns:a16="http://schemas.microsoft.com/office/drawing/2014/main" id="{878C0CFE-C41A-F5B7-70BC-D1428C1466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447" y="6348653"/>
            <a:ext cx="1440000" cy="1800000"/>
          </a:xfrm>
          <a:prstGeom prst="rect">
            <a:avLst/>
          </a:prstGeom>
        </p:spPr>
      </p:pic>
      <p:sp>
        <p:nvSpPr>
          <p:cNvPr id="47" name="CuadroTexto 46">
            <a:extLst>
              <a:ext uri="{FF2B5EF4-FFF2-40B4-BE49-F238E27FC236}">
                <a16:creationId xmlns:a16="http://schemas.microsoft.com/office/drawing/2014/main" id="{25B83C1C-9171-05D3-516C-F949C18BDF11}"/>
              </a:ext>
            </a:extLst>
          </p:cNvPr>
          <p:cNvSpPr txBox="1"/>
          <p:nvPr/>
        </p:nvSpPr>
        <p:spPr>
          <a:xfrm>
            <a:off x="3958008" y="732476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48" name="CuadroTexto 47">
            <a:extLst>
              <a:ext uri="{FF2B5EF4-FFF2-40B4-BE49-F238E27FC236}">
                <a16:creationId xmlns:a16="http://schemas.microsoft.com/office/drawing/2014/main" id="{C34BF332-4865-E4D0-526C-4AE2226FE64D}"/>
              </a:ext>
            </a:extLst>
          </p:cNvPr>
          <p:cNvSpPr txBox="1"/>
          <p:nvPr/>
        </p:nvSpPr>
        <p:spPr>
          <a:xfrm>
            <a:off x="3909919" y="772901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49" name="Imagen 48">
            <a:extLst>
              <a:ext uri="{FF2B5EF4-FFF2-40B4-BE49-F238E27FC236}">
                <a16:creationId xmlns:a16="http://schemas.microsoft.com/office/drawing/2014/main" id="{5ACCD19A-5060-FF7D-06BC-1F3450E7A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487" y="6348653"/>
            <a:ext cx="1440000" cy="1800000"/>
          </a:xfrm>
          <a:prstGeom prst="rect">
            <a:avLst/>
          </a:prstGeom>
        </p:spPr>
      </p:pic>
      <p:sp>
        <p:nvSpPr>
          <p:cNvPr id="50" name="CuadroTexto 49">
            <a:extLst>
              <a:ext uri="{FF2B5EF4-FFF2-40B4-BE49-F238E27FC236}">
                <a16:creationId xmlns:a16="http://schemas.microsoft.com/office/drawing/2014/main" id="{743B955F-E2DB-6057-6872-0530F4539E0C}"/>
              </a:ext>
            </a:extLst>
          </p:cNvPr>
          <p:cNvSpPr txBox="1"/>
          <p:nvPr/>
        </p:nvSpPr>
        <p:spPr>
          <a:xfrm>
            <a:off x="5465048" y="7324763"/>
            <a:ext cx="914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3600" dirty="0">
                <a:ln w="19050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51" name="CuadroTexto 50">
            <a:extLst>
              <a:ext uri="{FF2B5EF4-FFF2-40B4-BE49-F238E27FC236}">
                <a16:creationId xmlns:a16="http://schemas.microsoft.com/office/drawing/2014/main" id="{14D98AAD-D89B-115F-9622-27D039809C69}"/>
              </a:ext>
            </a:extLst>
          </p:cNvPr>
          <p:cNvSpPr txBox="1"/>
          <p:nvPr/>
        </p:nvSpPr>
        <p:spPr>
          <a:xfrm>
            <a:off x="5416959" y="7729014"/>
            <a:ext cx="10102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6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</p:spTree>
    <p:extLst>
      <p:ext uri="{BB962C8B-B14F-4D97-AF65-F5344CB8AC3E}">
        <p14:creationId xmlns:p14="http://schemas.microsoft.com/office/powerpoint/2010/main" val="342438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AE3A-038B-F8DF-E41F-CE454339F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57CF17C-E127-785C-A193-C2876D31E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67" y="529363"/>
            <a:ext cx="1440000" cy="1440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FB05C76-E91B-F232-D1C3-90B5B2F41FA3}"/>
              </a:ext>
            </a:extLst>
          </p:cNvPr>
          <p:cNvSpPr txBox="1"/>
          <p:nvPr/>
        </p:nvSpPr>
        <p:spPr>
          <a:xfrm>
            <a:off x="2472115" y="124936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5BD68E1-E41F-9EB1-39AB-BAFCFB6E6750}"/>
              </a:ext>
            </a:extLst>
          </p:cNvPr>
          <p:cNvSpPr txBox="1"/>
          <p:nvPr/>
        </p:nvSpPr>
        <p:spPr>
          <a:xfrm>
            <a:off x="2345445" y="157300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8E764A8-C580-8CCF-EA3E-5E2AE8E9F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30" y="529363"/>
            <a:ext cx="1440000" cy="1440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13AA98C5-40C4-5707-DA44-AD2ADE42BDD9}"/>
              </a:ext>
            </a:extLst>
          </p:cNvPr>
          <p:cNvSpPr txBox="1"/>
          <p:nvPr/>
        </p:nvSpPr>
        <p:spPr>
          <a:xfrm>
            <a:off x="990978" y="124936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2079D23-47DD-CEB8-30BD-8DFB44F7F342}"/>
              </a:ext>
            </a:extLst>
          </p:cNvPr>
          <p:cNvSpPr txBox="1"/>
          <p:nvPr/>
        </p:nvSpPr>
        <p:spPr>
          <a:xfrm>
            <a:off x="864308" y="157300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6908F5D-3406-C001-D154-AC5C8B075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841" y="529363"/>
            <a:ext cx="1440000" cy="14400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045B3EF-8475-EBAB-8D5E-CD078E1A6141}"/>
              </a:ext>
            </a:extLst>
          </p:cNvPr>
          <p:cNvSpPr txBox="1"/>
          <p:nvPr/>
        </p:nvSpPr>
        <p:spPr>
          <a:xfrm>
            <a:off x="5434389" y="124936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569D88C-59F1-3A16-D589-6B0F38BC7FC1}"/>
              </a:ext>
            </a:extLst>
          </p:cNvPr>
          <p:cNvSpPr txBox="1"/>
          <p:nvPr/>
        </p:nvSpPr>
        <p:spPr>
          <a:xfrm>
            <a:off x="5307719" y="157300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F1DD9CA-C50D-42C7-449C-AE018C0F9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704" y="529363"/>
            <a:ext cx="1440000" cy="144000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7A47C195-C309-A948-52DB-92222BD8CA62}"/>
              </a:ext>
            </a:extLst>
          </p:cNvPr>
          <p:cNvSpPr txBox="1"/>
          <p:nvPr/>
        </p:nvSpPr>
        <p:spPr>
          <a:xfrm>
            <a:off x="3953252" y="124936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EA7B324-77A6-3EEF-01AB-6881DE1D1DC3}"/>
              </a:ext>
            </a:extLst>
          </p:cNvPr>
          <p:cNvSpPr txBox="1"/>
          <p:nvPr/>
        </p:nvSpPr>
        <p:spPr>
          <a:xfrm>
            <a:off x="3826582" y="157300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09202EDA-DBB9-1A0C-421A-D88425958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67" y="2030503"/>
            <a:ext cx="1440000" cy="144000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F95E04F9-BDD8-FCBE-BF91-68368C54C69E}"/>
              </a:ext>
            </a:extLst>
          </p:cNvPr>
          <p:cNvSpPr txBox="1"/>
          <p:nvPr/>
        </p:nvSpPr>
        <p:spPr>
          <a:xfrm>
            <a:off x="2472115" y="275050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AB24C01-24B3-5473-02A1-D898A027C879}"/>
              </a:ext>
            </a:extLst>
          </p:cNvPr>
          <p:cNvSpPr txBox="1"/>
          <p:nvPr/>
        </p:nvSpPr>
        <p:spPr>
          <a:xfrm>
            <a:off x="2345445" y="307414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C6791D79-615C-4370-C34E-9929402D2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30" y="2030503"/>
            <a:ext cx="1440000" cy="1440000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81BE48A0-D3FD-9E3D-0E90-1F008CEF82ED}"/>
              </a:ext>
            </a:extLst>
          </p:cNvPr>
          <p:cNvSpPr txBox="1"/>
          <p:nvPr/>
        </p:nvSpPr>
        <p:spPr>
          <a:xfrm>
            <a:off x="990978" y="275050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C7A0C75-9711-2F50-910D-1C69101A8353}"/>
              </a:ext>
            </a:extLst>
          </p:cNvPr>
          <p:cNvSpPr txBox="1"/>
          <p:nvPr/>
        </p:nvSpPr>
        <p:spPr>
          <a:xfrm>
            <a:off x="864308" y="307414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95B8C4AE-ACFC-09AE-9F6F-899F8ED0D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841" y="2030503"/>
            <a:ext cx="1440000" cy="1440000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3CC37AA4-AD4F-4ED1-FCF8-58994650DD22}"/>
              </a:ext>
            </a:extLst>
          </p:cNvPr>
          <p:cNvSpPr txBox="1"/>
          <p:nvPr/>
        </p:nvSpPr>
        <p:spPr>
          <a:xfrm>
            <a:off x="5434389" y="275050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A01F045D-188C-B448-D05F-DAAAF8BF659A}"/>
              </a:ext>
            </a:extLst>
          </p:cNvPr>
          <p:cNvSpPr txBox="1"/>
          <p:nvPr/>
        </p:nvSpPr>
        <p:spPr>
          <a:xfrm>
            <a:off x="5307719" y="307414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653C4052-207B-3FF0-284B-870D0ED99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704" y="2030503"/>
            <a:ext cx="1440000" cy="1440000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2BF43D0F-5B72-9984-D903-8C4EAC021EB1}"/>
              </a:ext>
            </a:extLst>
          </p:cNvPr>
          <p:cNvSpPr txBox="1"/>
          <p:nvPr/>
        </p:nvSpPr>
        <p:spPr>
          <a:xfrm>
            <a:off x="3953252" y="275050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F2B49FC-DC15-FA15-C407-7DC0A750823F}"/>
              </a:ext>
            </a:extLst>
          </p:cNvPr>
          <p:cNvSpPr txBox="1"/>
          <p:nvPr/>
        </p:nvSpPr>
        <p:spPr>
          <a:xfrm>
            <a:off x="3826582" y="307414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6299740F-6109-3914-0127-534B2FF35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67" y="3531643"/>
            <a:ext cx="1440000" cy="1440000"/>
          </a:xfrm>
          <a:prstGeom prst="rect">
            <a:avLst/>
          </a:prstGeom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0E632197-CC4B-7BD3-8E8A-6BF4FF2B1C17}"/>
              </a:ext>
            </a:extLst>
          </p:cNvPr>
          <p:cNvSpPr txBox="1"/>
          <p:nvPr/>
        </p:nvSpPr>
        <p:spPr>
          <a:xfrm>
            <a:off x="2472115" y="425164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C9897740-3CD5-2E21-EECC-DA6D8B6F41EE}"/>
              </a:ext>
            </a:extLst>
          </p:cNvPr>
          <p:cNvSpPr txBox="1"/>
          <p:nvPr/>
        </p:nvSpPr>
        <p:spPr>
          <a:xfrm>
            <a:off x="2345445" y="457528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DF30AED4-C54F-7C8F-1770-431D21F5C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30" y="3531643"/>
            <a:ext cx="1440000" cy="1440000"/>
          </a:xfrm>
          <a:prstGeom prst="rect">
            <a:avLst/>
          </a:prstGeom>
        </p:spPr>
      </p:pic>
      <p:sp>
        <p:nvSpPr>
          <p:cNvPr id="31" name="CuadroTexto 30">
            <a:extLst>
              <a:ext uri="{FF2B5EF4-FFF2-40B4-BE49-F238E27FC236}">
                <a16:creationId xmlns:a16="http://schemas.microsoft.com/office/drawing/2014/main" id="{C5D5506A-2A1A-3A8E-BE56-42A827DC4210}"/>
              </a:ext>
            </a:extLst>
          </p:cNvPr>
          <p:cNvSpPr txBox="1"/>
          <p:nvPr/>
        </p:nvSpPr>
        <p:spPr>
          <a:xfrm>
            <a:off x="990978" y="425164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EFB2B8E5-E5E5-BBCC-4D96-A4908892863B}"/>
              </a:ext>
            </a:extLst>
          </p:cNvPr>
          <p:cNvSpPr txBox="1"/>
          <p:nvPr/>
        </p:nvSpPr>
        <p:spPr>
          <a:xfrm>
            <a:off x="864308" y="457528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FE49D273-ECF1-5D94-64DD-101A60692E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841" y="3531643"/>
            <a:ext cx="1440000" cy="1440000"/>
          </a:xfrm>
          <a:prstGeom prst="rect">
            <a:avLst/>
          </a:prstGeom>
        </p:spPr>
      </p:pic>
      <p:sp>
        <p:nvSpPr>
          <p:cNvPr id="34" name="CuadroTexto 33">
            <a:extLst>
              <a:ext uri="{FF2B5EF4-FFF2-40B4-BE49-F238E27FC236}">
                <a16:creationId xmlns:a16="http://schemas.microsoft.com/office/drawing/2014/main" id="{FBBB4E74-DECB-539D-F2D4-20A9C53683C0}"/>
              </a:ext>
            </a:extLst>
          </p:cNvPr>
          <p:cNvSpPr txBox="1"/>
          <p:nvPr/>
        </p:nvSpPr>
        <p:spPr>
          <a:xfrm>
            <a:off x="5434389" y="425164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68A13013-1E49-672D-90CE-29C75E624257}"/>
              </a:ext>
            </a:extLst>
          </p:cNvPr>
          <p:cNvSpPr txBox="1"/>
          <p:nvPr/>
        </p:nvSpPr>
        <p:spPr>
          <a:xfrm>
            <a:off x="5307719" y="457528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86D89309-746C-96E0-FCA3-2B7346E0A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704" y="3531643"/>
            <a:ext cx="1440000" cy="1440000"/>
          </a:xfrm>
          <a:prstGeom prst="rect">
            <a:avLst/>
          </a:prstGeom>
        </p:spPr>
      </p:pic>
      <p:sp>
        <p:nvSpPr>
          <p:cNvPr id="37" name="CuadroTexto 36">
            <a:extLst>
              <a:ext uri="{FF2B5EF4-FFF2-40B4-BE49-F238E27FC236}">
                <a16:creationId xmlns:a16="http://schemas.microsoft.com/office/drawing/2014/main" id="{818F8EC7-D671-F526-0936-01B4C19B4C6C}"/>
              </a:ext>
            </a:extLst>
          </p:cNvPr>
          <p:cNvSpPr txBox="1"/>
          <p:nvPr/>
        </p:nvSpPr>
        <p:spPr>
          <a:xfrm>
            <a:off x="3953252" y="425164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7A8EBCCE-59D5-6675-A72E-D79B1627C93D}"/>
              </a:ext>
            </a:extLst>
          </p:cNvPr>
          <p:cNvSpPr txBox="1"/>
          <p:nvPr/>
        </p:nvSpPr>
        <p:spPr>
          <a:xfrm>
            <a:off x="3826582" y="457528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D4C29C2F-C32D-7698-C88B-8CC9BB5A2D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67" y="5032783"/>
            <a:ext cx="1440000" cy="1440000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DB339276-E808-2879-B7F1-569341CFEE7B}"/>
              </a:ext>
            </a:extLst>
          </p:cNvPr>
          <p:cNvSpPr txBox="1"/>
          <p:nvPr/>
        </p:nvSpPr>
        <p:spPr>
          <a:xfrm>
            <a:off x="2472115" y="575278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5311FCA7-BC69-6A47-BA85-A6C7A37F08B3}"/>
              </a:ext>
            </a:extLst>
          </p:cNvPr>
          <p:cNvSpPr txBox="1"/>
          <p:nvPr/>
        </p:nvSpPr>
        <p:spPr>
          <a:xfrm>
            <a:off x="2345445" y="607642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81587D5B-472F-BF11-E0B9-DADCCC1B2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30" y="5032783"/>
            <a:ext cx="1440000" cy="1440000"/>
          </a:xfrm>
          <a:prstGeom prst="rect">
            <a:avLst/>
          </a:prstGeom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F5A7B527-50C7-3FEA-2943-3BD3237AA9B7}"/>
              </a:ext>
            </a:extLst>
          </p:cNvPr>
          <p:cNvSpPr txBox="1"/>
          <p:nvPr/>
        </p:nvSpPr>
        <p:spPr>
          <a:xfrm>
            <a:off x="990978" y="575278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CAD15561-1C8A-4ABD-EF3F-3868BB0E7FE6}"/>
              </a:ext>
            </a:extLst>
          </p:cNvPr>
          <p:cNvSpPr txBox="1"/>
          <p:nvPr/>
        </p:nvSpPr>
        <p:spPr>
          <a:xfrm>
            <a:off x="864308" y="607642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45" name="Imagen 44">
            <a:extLst>
              <a:ext uri="{FF2B5EF4-FFF2-40B4-BE49-F238E27FC236}">
                <a16:creationId xmlns:a16="http://schemas.microsoft.com/office/drawing/2014/main" id="{AD4E6723-76F5-CB10-4D31-18F07B38B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841" y="5032783"/>
            <a:ext cx="1440000" cy="1440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143012DB-707F-D484-372C-6280EF22432A}"/>
              </a:ext>
            </a:extLst>
          </p:cNvPr>
          <p:cNvSpPr txBox="1"/>
          <p:nvPr/>
        </p:nvSpPr>
        <p:spPr>
          <a:xfrm>
            <a:off x="5434389" y="575278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AA8E45BC-5434-FFD6-CB12-E9D72350D00E}"/>
              </a:ext>
            </a:extLst>
          </p:cNvPr>
          <p:cNvSpPr txBox="1"/>
          <p:nvPr/>
        </p:nvSpPr>
        <p:spPr>
          <a:xfrm>
            <a:off x="5307719" y="607642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48" name="Imagen 47">
            <a:extLst>
              <a:ext uri="{FF2B5EF4-FFF2-40B4-BE49-F238E27FC236}">
                <a16:creationId xmlns:a16="http://schemas.microsoft.com/office/drawing/2014/main" id="{C5489384-D7F1-E336-DBFC-24491A64D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704" y="5032783"/>
            <a:ext cx="1440000" cy="1440000"/>
          </a:xfrm>
          <a:prstGeom prst="rect">
            <a:avLst/>
          </a:prstGeom>
        </p:spPr>
      </p:pic>
      <p:sp>
        <p:nvSpPr>
          <p:cNvPr id="49" name="CuadroTexto 48">
            <a:extLst>
              <a:ext uri="{FF2B5EF4-FFF2-40B4-BE49-F238E27FC236}">
                <a16:creationId xmlns:a16="http://schemas.microsoft.com/office/drawing/2014/main" id="{EC7F418C-E733-EA27-035C-32D93BC2127D}"/>
              </a:ext>
            </a:extLst>
          </p:cNvPr>
          <p:cNvSpPr txBox="1"/>
          <p:nvPr/>
        </p:nvSpPr>
        <p:spPr>
          <a:xfrm>
            <a:off x="3953252" y="575278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1B60221D-EBCD-2F1F-ECFE-C7AD661B4F94}"/>
              </a:ext>
            </a:extLst>
          </p:cNvPr>
          <p:cNvSpPr txBox="1"/>
          <p:nvPr/>
        </p:nvSpPr>
        <p:spPr>
          <a:xfrm>
            <a:off x="3826582" y="607642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51" name="Imagen 50">
            <a:extLst>
              <a:ext uri="{FF2B5EF4-FFF2-40B4-BE49-F238E27FC236}">
                <a16:creationId xmlns:a16="http://schemas.microsoft.com/office/drawing/2014/main" id="{A2A0BCD3-26C4-1043-69EF-A3D1A9ED29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5567" y="6533923"/>
            <a:ext cx="1440000" cy="1440000"/>
          </a:xfrm>
          <a:prstGeom prst="rect">
            <a:avLst/>
          </a:prstGeom>
        </p:spPr>
      </p:pic>
      <p:sp>
        <p:nvSpPr>
          <p:cNvPr id="52" name="CuadroTexto 51">
            <a:extLst>
              <a:ext uri="{FF2B5EF4-FFF2-40B4-BE49-F238E27FC236}">
                <a16:creationId xmlns:a16="http://schemas.microsoft.com/office/drawing/2014/main" id="{19FA8F4E-8667-07AB-8832-DEBBF8D98122}"/>
              </a:ext>
            </a:extLst>
          </p:cNvPr>
          <p:cNvSpPr txBox="1"/>
          <p:nvPr/>
        </p:nvSpPr>
        <p:spPr>
          <a:xfrm>
            <a:off x="2472115" y="725392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1B63FE8-EED4-768E-B719-917F16C57785}"/>
              </a:ext>
            </a:extLst>
          </p:cNvPr>
          <p:cNvSpPr txBox="1"/>
          <p:nvPr/>
        </p:nvSpPr>
        <p:spPr>
          <a:xfrm>
            <a:off x="2345445" y="757756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54" name="Imagen 53">
            <a:extLst>
              <a:ext uri="{FF2B5EF4-FFF2-40B4-BE49-F238E27FC236}">
                <a16:creationId xmlns:a16="http://schemas.microsoft.com/office/drawing/2014/main" id="{AEDAD3A4-F2CD-94ED-D720-A36EDB1DF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30" y="6533923"/>
            <a:ext cx="1440000" cy="1440000"/>
          </a:xfrm>
          <a:prstGeom prst="rect">
            <a:avLst/>
          </a:prstGeom>
        </p:spPr>
      </p:pic>
      <p:sp>
        <p:nvSpPr>
          <p:cNvPr id="55" name="CuadroTexto 54">
            <a:extLst>
              <a:ext uri="{FF2B5EF4-FFF2-40B4-BE49-F238E27FC236}">
                <a16:creationId xmlns:a16="http://schemas.microsoft.com/office/drawing/2014/main" id="{AD44D9AD-FE0A-7B98-01E4-3E2FBF8E2D13}"/>
              </a:ext>
            </a:extLst>
          </p:cNvPr>
          <p:cNvSpPr txBox="1"/>
          <p:nvPr/>
        </p:nvSpPr>
        <p:spPr>
          <a:xfrm>
            <a:off x="990978" y="725392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A7ADC955-9E72-6D13-FC14-5A03C64B7441}"/>
              </a:ext>
            </a:extLst>
          </p:cNvPr>
          <p:cNvSpPr txBox="1"/>
          <p:nvPr/>
        </p:nvSpPr>
        <p:spPr>
          <a:xfrm>
            <a:off x="864308" y="757756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57" name="Imagen 56">
            <a:extLst>
              <a:ext uri="{FF2B5EF4-FFF2-40B4-BE49-F238E27FC236}">
                <a16:creationId xmlns:a16="http://schemas.microsoft.com/office/drawing/2014/main" id="{ABE5CCF1-03A4-DC9E-13EE-6419FF83D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841" y="6533923"/>
            <a:ext cx="1440000" cy="1440000"/>
          </a:xfrm>
          <a:prstGeom prst="rect">
            <a:avLst/>
          </a:prstGeom>
        </p:spPr>
      </p:pic>
      <p:sp>
        <p:nvSpPr>
          <p:cNvPr id="58" name="CuadroTexto 57">
            <a:extLst>
              <a:ext uri="{FF2B5EF4-FFF2-40B4-BE49-F238E27FC236}">
                <a16:creationId xmlns:a16="http://schemas.microsoft.com/office/drawing/2014/main" id="{F07C292F-D5A8-6321-8E39-0FEE0B48C8EB}"/>
              </a:ext>
            </a:extLst>
          </p:cNvPr>
          <p:cNvSpPr txBox="1"/>
          <p:nvPr/>
        </p:nvSpPr>
        <p:spPr>
          <a:xfrm>
            <a:off x="5434389" y="725392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A11E01FC-8B96-3A01-BE67-7E4907B0920F}"/>
              </a:ext>
            </a:extLst>
          </p:cNvPr>
          <p:cNvSpPr txBox="1"/>
          <p:nvPr/>
        </p:nvSpPr>
        <p:spPr>
          <a:xfrm>
            <a:off x="5307719" y="757756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0" name="Imagen 59">
            <a:extLst>
              <a:ext uri="{FF2B5EF4-FFF2-40B4-BE49-F238E27FC236}">
                <a16:creationId xmlns:a16="http://schemas.microsoft.com/office/drawing/2014/main" id="{8EF00FD3-23AD-BF09-8669-BCBDBE4AB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704" y="6533923"/>
            <a:ext cx="1440000" cy="1440000"/>
          </a:xfrm>
          <a:prstGeom prst="rect">
            <a:avLst/>
          </a:prstGeom>
        </p:spPr>
      </p:pic>
      <p:sp>
        <p:nvSpPr>
          <p:cNvPr id="61" name="CuadroTexto 60">
            <a:extLst>
              <a:ext uri="{FF2B5EF4-FFF2-40B4-BE49-F238E27FC236}">
                <a16:creationId xmlns:a16="http://schemas.microsoft.com/office/drawing/2014/main" id="{4D2809E5-6112-42A7-5664-CCE3A810F1B1}"/>
              </a:ext>
            </a:extLst>
          </p:cNvPr>
          <p:cNvSpPr txBox="1"/>
          <p:nvPr/>
        </p:nvSpPr>
        <p:spPr>
          <a:xfrm>
            <a:off x="3953252" y="7253923"/>
            <a:ext cx="750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800" dirty="0">
                <a:ln w="9525">
                  <a:solidFill>
                    <a:schemeClr val="bg1"/>
                  </a:solidFill>
                </a:ln>
                <a:solidFill>
                  <a:srgbClr val="FC88C5"/>
                </a:solidFill>
                <a:latin typeface="Positive Sunshine" panose="02000600000000000000" pitchFamily="50" charset="0"/>
              </a:rPr>
              <a:t>ZARA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879206E7-4735-B965-B8D9-2E85F1739BFC}"/>
              </a:ext>
            </a:extLst>
          </p:cNvPr>
          <p:cNvSpPr txBox="1"/>
          <p:nvPr/>
        </p:nvSpPr>
        <p:spPr>
          <a:xfrm>
            <a:off x="3826582" y="7577564"/>
            <a:ext cx="8050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b="1" dirty="0">
                <a:ln w="6350">
                  <a:solidFill>
                    <a:srgbClr val="00D0E6"/>
                  </a:solidFill>
                </a:ln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</p:spTree>
    <p:extLst>
      <p:ext uri="{BB962C8B-B14F-4D97-AF65-F5344CB8AC3E}">
        <p14:creationId xmlns:p14="http://schemas.microsoft.com/office/powerpoint/2010/main" val="2679836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4F032-9889-2A48-6E02-AC26ACE81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237C051-B016-A5CD-305B-BA53AE820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75" y="335068"/>
            <a:ext cx="2160000" cy="720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D50E7F6-6A4B-428B-8403-0787830229D0}"/>
              </a:ext>
            </a:extLst>
          </p:cNvPr>
          <p:cNvSpPr txBox="1"/>
          <p:nvPr/>
        </p:nvSpPr>
        <p:spPr>
          <a:xfrm>
            <a:off x="809195" y="318066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05D20B5-464D-2D06-90CD-C620730AB03B}"/>
              </a:ext>
            </a:extLst>
          </p:cNvPr>
          <p:cNvSpPr txBox="1"/>
          <p:nvPr/>
        </p:nvSpPr>
        <p:spPr>
          <a:xfrm>
            <a:off x="994341" y="615730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79515FB-F432-3711-90A1-8B7F3C2C2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475" y="335068"/>
            <a:ext cx="2160000" cy="720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1993FAFD-DA3D-7AA5-9D22-782331920FEE}"/>
              </a:ext>
            </a:extLst>
          </p:cNvPr>
          <p:cNvSpPr txBox="1"/>
          <p:nvPr/>
        </p:nvSpPr>
        <p:spPr>
          <a:xfrm>
            <a:off x="2969195" y="318066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027F670-9B81-5880-8C41-012086E35D17}"/>
              </a:ext>
            </a:extLst>
          </p:cNvPr>
          <p:cNvSpPr txBox="1"/>
          <p:nvPr/>
        </p:nvSpPr>
        <p:spPr>
          <a:xfrm>
            <a:off x="3154341" y="615730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FCC6CCC-F8CA-6B35-79B4-773C12B48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949" y="335068"/>
            <a:ext cx="2160000" cy="7200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9665BACC-42BA-9F0F-0C4C-0569CCC9EF35}"/>
              </a:ext>
            </a:extLst>
          </p:cNvPr>
          <p:cNvSpPr txBox="1"/>
          <p:nvPr/>
        </p:nvSpPr>
        <p:spPr>
          <a:xfrm>
            <a:off x="5119669" y="318066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8018280-DF8C-3337-EE6B-5205EEE12A6C}"/>
              </a:ext>
            </a:extLst>
          </p:cNvPr>
          <p:cNvSpPr txBox="1"/>
          <p:nvPr/>
        </p:nvSpPr>
        <p:spPr>
          <a:xfrm>
            <a:off x="5304815" y="615730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42CA66F-58BE-0F00-9573-E992489A4B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75" y="1072070"/>
            <a:ext cx="2160000" cy="72000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2747F1A9-6DA5-F23B-C081-EA9BBB50D3E3}"/>
              </a:ext>
            </a:extLst>
          </p:cNvPr>
          <p:cNvSpPr txBox="1"/>
          <p:nvPr/>
        </p:nvSpPr>
        <p:spPr>
          <a:xfrm>
            <a:off x="809195" y="1055068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58F8131-6D66-6E66-4B0E-E6E7B1131389}"/>
              </a:ext>
            </a:extLst>
          </p:cNvPr>
          <p:cNvSpPr txBox="1"/>
          <p:nvPr/>
        </p:nvSpPr>
        <p:spPr>
          <a:xfrm>
            <a:off x="994341" y="1352732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D4E72B9F-7798-DEE2-52F7-134F3FABAF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475" y="1072070"/>
            <a:ext cx="2160000" cy="72000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047E09EC-B4BA-3E31-1CCA-C9C5EA697D5F}"/>
              </a:ext>
            </a:extLst>
          </p:cNvPr>
          <p:cNvSpPr txBox="1"/>
          <p:nvPr/>
        </p:nvSpPr>
        <p:spPr>
          <a:xfrm>
            <a:off x="2969195" y="1055068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4F3315D-0E44-962C-C87A-273F8B8D6B09}"/>
              </a:ext>
            </a:extLst>
          </p:cNvPr>
          <p:cNvSpPr txBox="1"/>
          <p:nvPr/>
        </p:nvSpPr>
        <p:spPr>
          <a:xfrm>
            <a:off x="3154341" y="1352732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7AD99FCE-B786-2279-6D7C-94C16D197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949" y="1072070"/>
            <a:ext cx="2160000" cy="720000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02400E90-65AA-3AC0-639D-9F4509208DA7}"/>
              </a:ext>
            </a:extLst>
          </p:cNvPr>
          <p:cNvSpPr txBox="1"/>
          <p:nvPr/>
        </p:nvSpPr>
        <p:spPr>
          <a:xfrm>
            <a:off x="5119669" y="1055068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E52EA35-F8F2-824C-D8AE-87961B077931}"/>
              </a:ext>
            </a:extLst>
          </p:cNvPr>
          <p:cNvSpPr txBox="1"/>
          <p:nvPr/>
        </p:nvSpPr>
        <p:spPr>
          <a:xfrm>
            <a:off x="5304815" y="1352732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36AC73FA-4952-7E4F-1728-995F8AA92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75" y="1809072"/>
            <a:ext cx="2160000" cy="720000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41BF42AA-AD03-CD21-40E7-C443A1A2E83A}"/>
              </a:ext>
            </a:extLst>
          </p:cNvPr>
          <p:cNvSpPr txBox="1"/>
          <p:nvPr/>
        </p:nvSpPr>
        <p:spPr>
          <a:xfrm>
            <a:off x="809195" y="1792070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30A8CB34-C982-BE97-4A8C-2A2C2D4898E8}"/>
              </a:ext>
            </a:extLst>
          </p:cNvPr>
          <p:cNvSpPr txBox="1"/>
          <p:nvPr/>
        </p:nvSpPr>
        <p:spPr>
          <a:xfrm>
            <a:off x="994341" y="2089734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F21EBC8A-97F0-797C-B3D9-F8CDE39B53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475" y="1809072"/>
            <a:ext cx="2160000" cy="720000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F67BAFE6-0577-CF38-9BEC-53BA9F1190B4}"/>
              </a:ext>
            </a:extLst>
          </p:cNvPr>
          <p:cNvSpPr txBox="1"/>
          <p:nvPr/>
        </p:nvSpPr>
        <p:spPr>
          <a:xfrm>
            <a:off x="2969195" y="1792070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77235BA0-A547-757A-BB63-A450CD730A33}"/>
              </a:ext>
            </a:extLst>
          </p:cNvPr>
          <p:cNvSpPr txBox="1"/>
          <p:nvPr/>
        </p:nvSpPr>
        <p:spPr>
          <a:xfrm>
            <a:off x="3154341" y="2089734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BAB83B0F-C44B-3016-D906-56D4936CD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949" y="1809072"/>
            <a:ext cx="2160000" cy="720000"/>
          </a:xfrm>
          <a:prstGeom prst="rect">
            <a:avLst/>
          </a:prstGeom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DA29EC45-F5D5-CAF8-298F-22D13583E8FE}"/>
              </a:ext>
            </a:extLst>
          </p:cNvPr>
          <p:cNvSpPr txBox="1"/>
          <p:nvPr/>
        </p:nvSpPr>
        <p:spPr>
          <a:xfrm>
            <a:off x="5119669" y="1792070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1FE93326-AD4D-7002-F3E0-75F077DA5F4E}"/>
              </a:ext>
            </a:extLst>
          </p:cNvPr>
          <p:cNvSpPr txBox="1"/>
          <p:nvPr/>
        </p:nvSpPr>
        <p:spPr>
          <a:xfrm>
            <a:off x="5304815" y="2089734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F576541B-146B-15FA-C5CF-6DAEC830A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75" y="2546074"/>
            <a:ext cx="2160000" cy="720000"/>
          </a:xfrm>
          <a:prstGeom prst="rect">
            <a:avLst/>
          </a:prstGeom>
        </p:spPr>
      </p:pic>
      <p:sp>
        <p:nvSpPr>
          <p:cNvPr id="31" name="CuadroTexto 30">
            <a:extLst>
              <a:ext uri="{FF2B5EF4-FFF2-40B4-BE49-F238E27FC236}">
                <a16:creationId xmlns:a16="http://schemas.microsoft.com/office/drawing/2014/main" id="{26D5910B-57B7-ECB9-CB2D-EB67F38DFB57}"/>
              </a:ext>
            </a:extLst>
          </p:cNvPr>
          <p:cNvSpPr txBox="1"/>
          <p:nvPr/>
        </p:nvSpPr>
        <p:spPr>
          <a:xfrm>
            <a:off x="809195" y="2529072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B51C709D-3D46-E2D7-A8C3-D00C1DA0B4D2}"/>
              </a:ext>
            </a:extLst>
          </p:cNvPr>
          <p:cNvSpPr txBox="1"/>
          <p:nvPr/>
        </p:nvSpPr>
        <p:spPr>
          <a:xfrm>
            <a:off x="994341" y="2826736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5F659E16-E44D-3A7A-FFFD-1F2696B22C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475" y="2546074"/>
            <a:ext cx="2160000" cy="720000"/>
          </a:xfrm>
          <a:prstGeom prst="rect">
            <a:avLst/>
          </a:prstGeom>
        </p:spPr>
      </p:pic>
      <p:sp>
        <p:nvSpPr>
          <p:cNvPr id="34" name="CuadroTexto 33">
            <a:extLst>
              <a:ext uri="{FF2B5EF4-FFF2-40B4-BE49-F238E27FC236}">
                <a16:creationId xmlns:a16="http://schemas.microsoft.com/office/drawing/2014/main" id="{01EEC31B-80E8-C72D-7C89-4C520C4318EA}"/>
              </a:ext>
            </a:extLst>
          </p:cNvPr>
          <p:cNvSpPr txBox="1"/>
          <p:nvPr/>
        </p:nvSpPr>
        <p:spPr>
          <a:xfrm>
            <a:off x="2969195" y="2529072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CD076DC8-C514-492F-081E-BD764380CE7A}"/>
              </a:ext>
            </a:extLst>
          </p:cNvPr>
          <p:cNvSpPr txBox="1"/>
          <p:nvPr/>
        </p:nvSpPr>
        <p:spPr>
          <a:xfrm>
            <a:off x="3154341" y="2826736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1D928B65-56F4-42E5-40CA-3AF460FB4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949" y="2546074"/>
            <a:ext cx="2160000" cy="720000"/>
          </a:xfrm>
          <a:prstGeom prst="rect">
            <a:avLst/>
          </a:prstGeom>
        </p:spPr>
      </p:pic>
      <p:sp>
        <p:nvSpPr>
          <p:cNvPr id="37" name="CuadroTexto 36">
            <a:extLst>
              <a:ext uri="{FF2B5EF4-FFF2-40B4-BE49-F238E27FC236}">
                <a16:creationId xmlns:a16="http://schemas.microsoft.com/office/drawing/2014/main" id="{DF9A71EE-F44A-B99D-B4DB-6F014033622F}"/>
              </a:ext>
            </a:extLst>
          </p:cNvPr>
          <p:cNvSpPr txBox="1"/>
          <p:nvPr/>
        </p:nvSpPr>
        <p:spPr>
          <a:xfrm>
            <a:off x="5119669" y="2529072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CE7DF6ED-04A6-9F16-3FEC-ABB0BB987BEC}"/>
              </a:ext>
            </a:extLst>
          </p:cNvPr>
          <p:cNvSpPr txBox="1"/>
          <p:nvPr/>
        </p:nvSpPr>
        <p:spPr>
          <a:xfrm>
            <a:off x="5304815" y="2826736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E1B03118-F831-7AEC-E587-CB4B88AB95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75" y="3283076"/>
            <a:ext cx="2160000" cy="720000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E6E9DAD1-8E06-EDF3-79EF-27BB6B302E55}"/>
              </a:ext>
            </a:extLst>
          </p:cNvPr>
          <p:cNvSpPr txBox="1"/>
          <p:nvPr/>
        </p:nvSpPr>
        <p:spPr>
          <a:xfrm>
            <a:off x="809195" y="3266074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B8A695EF-4168-80A6-EA7F-4EEFAD335CCF}"/>
              </a:ext>
            </a:extLst>
          </p:cNvPr>
          <p:cNvSpPr txBox="1"/>
          <p:nvPr/>
        </p:nvSpPr>
        <p:spPr>
          <a:xfrm>
            <a:off x="994341" y="3563738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E1128EEC-5C0A-59D6-D1B9-1EB319EE4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475" y="3283076"/>
            <a:ext cx="2160000" cy="720000"/>
          </a:xfrm>
          <a:prstGeom prst="rect">
            <a:avLst/>
          </a:prstGeom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3CBD81C4-37AC-2C91-4D7C-5F87EB6C458A}"/>
              </a:ext>
            </a:extLst>
          </p:cNvPr>
          <p:cNvSpPr txBox="1"/>
          <p:nvPr/>
        </p:nvSpPr>
        <p:spPr>
          <a:xfrm>
            <a:off x="2969195" y="3266074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61D82044-DC44-7D37-86EB-333AE8611E1F}"/>
              </a:ext>
            </a:extLst>
          </p:cNvPr>
          <p:cNvSpPr txBox="1"/>
          <p:nvPr/>
        </p:nvSpPr>
        <p:spPr>
          <a:xfrm>
            <a:off x="3154341" y="3563738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45" name="Imagen 44">
            <a:extLst>
              <a:ext uri="{FF2B5EF4-FFF2-40B4-BE49-F238E27FC236}">
                <a16:creationId xmlns:a16="http://schemas.microsoft.com/office/drawing/2014/main" id="{D3AB692A-F0BE-0CDE-1F68-6D26086E39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949" y="3283076"/>
            <a:ext cx="2160000" cy="720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30B79A95-62C3-3223-967B-AC980CD3A997}"/>
              </a:ext>
            </a:extLst>
          </p:cNvPr>
          <p:cNvSpPr txBox="1"/>
          <p:nvPr/>
        </p:nvSpPr>
        <p:spPr>
          <a:xfrm>
            <a:off x="5119669" y="3266074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1C82C27C-1C6A-3320-1BC3-18AF52557253}"/>
              </a:ext>
            </a:extLst>
          </p:cNvPr>
          <p:cNvSpPr txBox="1"/>
          <p:nvPr/>
        </p:nvSpPr>
        <p:spPr>
          <a:xfrm>
            <a:off x="5304815" y="3563738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48" name="Imagen 47">
            <a:extLst>
              <a:ext uri="{FF2B5EF4-FFF2-40B4-BE49-F238E27FC236}">
                <a16:creationId xmlns:a16="http://schemas.microsoft.com/office/drawing/2014/main" id="{3E9233C0-D2F3-2434-CBC2-C06AF34272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75" y="4020078"/>
            <a:ext cx="2160000" cy="720000"/>
          </a:xfrm>
          <a:prstGeom prst="rect">
            <a:avLst/>
          </a:prstGeom>
        </p:spPr>
      </p:pic>
      <p:sp>
        <p:nvSpPr>
          <p:cNvPr id="49" name="CuadroTexto 48">
            <a:extLst>
              <a:ext uri="{FF2B5EF4-FFF2-40B4-BE49-F238E27FC236}">
                <a16:creationId xmlns:a16="http://schemas.microsoft.com/office/drawing/2014/main" id="{496FD063-F7E3-7F71-27BE-CFA998D0B02C}"/>
              </a:ext>
            </a:extLst>
          </p:cNvPr>
          <p:cNvSpPr txBox="1"/>
          <p:nvPr/>
        </p:nvSpPr>
        <p:spPr>
          <a:xfrm>
            <a:off x="809195" y="4003076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5887FA9D-08D9-241B-7525-7527ADF403AC}"/>
              </a:ext>
            </a:extLst>
          </p:cNvPr>
          <p:cNvSpPr txBox="1"/>
          <p:nvPr/>
        </p:nvSpPr>
        <p:spPr>
          <a:xfrm>
            <a:off x="994341" y="4300740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51" name="Imagen 50">
            <a:extLst>
              <a:ext uri="{FF2B5EF4-FFF2-40B4-BE49-F238E27FC236}">
                <a16:creationId xmlns:a16="http://schemas.microsoft.com/office/drawing/2014/main" id="{139D0759-8649-356B-7A95-B40B3B9A8E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475" y="4020078"/>
            <a:ext cx="2160000" cy="720000"/>
          </a:xfrm>
          <a:prstGeom prst="rect">
            <a:avLst/>
          </a:prstGeom>
        </p:spPr>
      </p:pic>
      <p:sp>
        <p:nvSpPr>
          <p:cNvPr id="52" name="CuadroTexto 51">
            <a:extLst>
              <a:ext uri="{FF2B5EF4-FFF2-40B4-BE49-F238E27FC236}">
                <a16:creationId xmlns:a16="http://schemas.microsoft.com/office/drawing/2014/main" id="{7E094D3F-9FCB-076D-56DA-938478C02AC3}"/>
              </a:ext>
            </a:extLst>
          </p:cNvPr>
          <p:cNvSpPr txBox="1"/>
          <p:nvPr/>
        </p:nvSpPr>
        <p:spPr>
          <a:xfrm>
            <a:off x="2969195" y="4003076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E930A4EE-6C63-AF37-35CD-44B6752E1978}"/>
              </a:ext>
            </a:extLst>
          </p:cNvPr>
          <p:cNvSpPr txBox="1"/>
          <p:nvPr/>
        </p:nvSpPr>
        <p:spPr>
          <a:xfrm>
            <a:off x="3154341" y="4300740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54" name="Imagen 53">
            <a:extLst>
              <a:ext uri="{FF2B5EF4-FFF2-40B4-BE49-F238E27FC236}">
                <a16:creationId xmlns:a16="http://schemas.microsoft.com/office/drawing/2014/main" id="{CA6BDD4C-EA48-2139-584F-C46054AA6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949" y="4020078"/>
            <a:ext cx="2160000" cy="720000"/>
          </a:xfrm>
          <a:prstGeom prst="rect">
            <a:avLst/>
          </a:prstGeom>
        </p:spPr>
      </p:pic>
      <p:sp>
        <p:nvSpPr>
          <p:cNvPr id="55" name="CuadroTexto 54">
            <a:extLst>
              <a:ext uri="{FF2B5EF4-FFF2-40B4-BE49-F238E27FC236}">
                <a16:creationId xmlns:a16="http://schemas.microsoft.com/office/drawing/2014/main" id="{38303F26-46D2-832D-4311-186D9753C27D}"/>
              </a:ext>
            </a:extLst>
          </p:cNvPr>
          <p:cNvSpPr txBox="1"/>
          <p:nvPr/>
        </p:nvSpPr>
        <p:spPr>
          <a:xfrm>
            <a:off x="5119669" y="4003076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A9DCF465-0D0F-7011-8B5B-7301DB11AAC0}"/>
              </a:ext>
            </a:extLst>
          </p:cNvPr>
          <p:cNvSpPr txBox="1"/>
          <p:nvPr/>
        </p:nvSpPr>
        <p:spPr>
          <a:xfrm>
            <a:off x="5304815" y="4300740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57" name="Imagen 56">
            <a:extLst>
              <a:ext uri="{FF2B5EF4-FFF2-40B4-BE49-F238E27FC236}">
                <a16:creationId xmlns:a16="http://schemas.microsoft.com/office/drawing/2014/main" id="{E635E6A7-CA7F-6FF8-3BD4-D24C39C1E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75" y="4757080"/>
            <a:ext cx="2160000" cy="720000"/>
          </a:xfrm>
          <a:prstGeom prst="rect">
            <a:avLst/>
          </a:prstGeom>
        </p:spPr>
      </p:pic>
      <p:sp>
        <p:nvSpPr>
          <p:cNvPr id="58" name="CuadroTexto 57">
            <a:extLst>
              <a:ext uri="{FF2B5EF4-FFF2-40B4-BE49-F238E27FC236}">
                <a16:creationId xmlns:a16="http://schemas.microsoft.com/office/drawing/2014/main" id="{50AC4465-036A-3CF9-4D9F-719AD9350884}"/>
              </a:ext>
            </a:extLst>
          </p:cNvPr>
          <p:cNvSpPr txBox="1"/>
          <p:nvPr/>
        </p:nvSpPr>
        <p:spPr>
          <a:xfrm>
            <a:off x="809195" y="4740078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372FDDB3-85B6-2681-21C1-CD2F7A7C606C}"/>
              </a:ext>
            </a:extLst>
          </p:cNvPr>
          <p:cNvSpPr txBox="1"/>
          <p:nvPr/>
        </p:nvSpPr>
        <p:spPr>
          <a:xfrm>
            <a:off x="994341" y="5037742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0" name="Imagen 59">
            <a:extLst>
              <a:ext uri="{FF2B5EF4-FFF2-40B4-BE49-F238E27FC236}">
                <a16:creationId xmlns:a16="http://schemas.microsoft.com/office/drawing/2014/main" id="{83812EAD-7D99-3FCD-5B81-5530B7445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475" y="4757080"/>
            <a:ext cx="2160000" cy="720000"/>
          </a:xfrm>
          <a:prstGeom prst="rect">
            <a:avLst/>
          </a:prstGeom>
        </p:spPr>
      </p:pic>
      <p:sp>
        <p:nvSpPr>
          <p:cNvPr id="61" name="CuadroTexto 60">
            <a:extLst>
              <a:ext uri="{FF2B5EF4-FFF2-40B4-BE49-F238E27FC236}">
                <a16:creationId xmlns:a16="http://schemas.microsoft.com/office/drawing/2014/main" id="{F8A5D7C6-4D51-C1E3-4839-B5A3169F280E}"/>
              </a:ext>
            </a:extLst>
          </p:cNvPr>
          <p:cNvSpPr txBox="1"/>
          <p:nvPr/>
        </p:nvSpPr>
        <p:spPr>
          <a:xfrm>
            <a:off x="2969195" y="4740078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46C23B20-9FDA-5223-C234-4DAEA66B636B}"/>
              </a:ext>
            </a:extLst>
          </p:cNvPr>
          <p:cNvSpPr txBox="1"/>
          <p:nvPr/>
        </p:nvSpPr>
        <p:spPr>
          <a:xfrm>
            <a:off x="3154341" y="5037742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3" name="Imagen 62">
            <a:extLst>
              <a:ext uri="{FF2B5EF4-FFF2-40B4-BE49-F238E27FC236}">
                <a16:creationId xmlns:a16="http://schemas.microsoft.com/office/drawing/2014/main" id="{7D965C2E-5877-5F0A-3827-066141D9ED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949" y="4757080"/>
            <a:ext cx="2160000" cy="720000"/>
          </a:xfrm>
          <a:prstGeom prst="rect">
            <a:avLst/>
          </a:prstGeom>
        </p:spPr>
      </p:pic>
      <p:sp>
        <p:nvSpPr>
          <p:cNvPr id="64" name="CuadroTexto 63">
            <a:extLst>
              <a:ext uri="{FF2B5EF4-FFF2-40B4-BE49-F238E27FC236}">
                <a16:creationId xmlns:a16="http://schemas.microsoft.com/office/drawing/2014/main" id="{9AF2432E-1FAF-89D5-088C-E4844AACAD2F}"/>
              </a:ext>
            </a:extLst>
          </p:cNvPr>
          <p:cNvSpPr txBox="1"/>
          <p:nvPr/>
        </p:nvSpPr>
        <p:spPr>
          <a:xfrm>
            <a:off x="5119669" y="4740078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D6D03C97-B7F3-A06C-2184-F25CC1AE783B}"/>
              </a:ext>
            </a:extLst>
          </p:cNvPr>
          <p:cNvSpPr txBox="1"/>
          <p:nvPr/>
        </p:nvSpPr>
        <p:spPr>
          <a:xfrm>
            <a:off x="5304815" y="5037742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6" name="Imagen 65">
            <a:extLst>
              <a:ext uri="{FF2B5EF4-FFF2-40B4-BE49-F238E27FC236}">
                <a16:creationId xmlns:a16="http://schemas.microsoft.com/office/drawing/2014/main" id="{D6A99B6F-5BA9-22AF-D69E-D3C5E808F6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75" y="5494082"/>
            <a:ext cx="2160000" cy="720000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EF27A972-B2E2-3E90-5A31-4FE3FE7FD002}"/>
              </a:ext>
            </a:extLst>
          </p:cNvPr>
          <p:cNvSpPr txBox="1"/>
          <p:nvPr/>
        </p:nvSpPr>
        <p:spPr>
          <a:xfrm>
            <a:off x="809195" y="5477080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3AE68D70-B601-949E-084B-455F15F25190}"/>
              </a:ext>
            </a:extLst>
          </p:cNvPr>
          <p:cNvSpPr txBox="1"/>
          <p:nvPr/>
        </p:nvSpPr>
        <p:spPr>
          <a:xfrm>
            <a:off x="994341" y="5774744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448D8332-4F0F-5A6C-FE4E-19F96A109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475" y="5494082"/>
            <a:ext cx="2160000" cy="720000"/>
          </a:xfrm>
          <a:prstGeom prst="rect">
            <a:avLst/>
          </a:prstGeom>
        </p:spPr>
      </p:pic>
      <p:sp>
        <p:nvSpPr>
          <p:cNvPr id="70" name="CuadroTexto 69">
            <a:extLst>
              <a:ext uri="{FF2B5EF4-FFF2-40B4-BE49-F238E27FC236}">
                <a16:creationId xmlns:a16="http://schemas.microsoft.com/office/drawing/2014/main" id="{FC5D7A4C-DD1F-52AC-68CC-01D55D4752CC}"/>
              </a:ext>
            </a:extLst>
          </p:cNvPr>
          <p:cNvSpPr txBox="1"/>
          <p:nvPr/>
        </p:nvSpPr>
        <p:spPr>
          <a:xfrm>
            <a:off x="2969195" y="5477080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C268655E-98A9-6C77-3175-00D68E7C1EED}"/>
              </a:ext>
            </a:extLst>
          </p:cNvPr>
          <p:cNvSpPr txBox="1"/>
          <p:nvPr/>
        </p:nvSpPr>
        <p:spPr>
          <a:xfrm>
            <a:off x="3154341" y="5774744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72" name="Imagen 71">
            <a:extLst>
              <a:ext uri="{FF2B5EF4-FFF2-40B4-BE49-F238E27FC236}">
                <a16:creationId xmlns:a16="http://schemas.microsoft.com/office/drawing/2014/main" id="{16B0D1FB-DF43-F27C-144C-67421F749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949" y="5494082"/>
            <a:ext cx="2160000" cy="720000"/>
          </a:xfrm>
          <a:prstGeom prst="rect">
            <a:avLst/>
          </a:prstGeom>
        </p:spPr>
      </p:pic>
      <p:sp>
        <p:nvSpPr>
          <p:cNvPr id="73" name="CuadroTexto 72">
            <a:extLst>
              <a:ext uri="{FF2B5EF4-FFF2-40B4-BE49-F238E27FC236}">
                <a16:creationId xmlns:a16="http://schemas.microsoft.com/office/drawing/2014/main" id="{337B2DEA-910C-AD41-8583-EFAD216856DE}"/>
              </a:ext>
            </a:extLst>
          </p:cNvPr>
          <p:cNvSpPr txBox="1"/>
          <p:nvPr/>
        </p:nvSpPr>
        <p:spPr>
          <a:xfrm>
            <a:off x="5119669" y="5477080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DB9383AF-E98F-16B2-D6AB-35D24EC17625}"/>
              </a:ext>
            </a:extLst>
          </p:cNvPr>
          <p:cNvSpPr txBox="1"/>
          <p:nvPr/>
        </p:nvSpPr>
        <p:spPr>
          <a:xfrm>
            <a:off x="5304815" y="5774744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75" name="Imagen 74">
            <a:extLst>
              <a:ext uri="{FF2B5EF4-FFF2-40B4-BE49-F238E27FC236}">
                <a16:creationId xmlns:a16="http://schemas.microsoft.com/office/drawing/2014/main" id="{C2321E4F-955E-BEE4-BC84-E51F4DB8CF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01" y="6224281"/>
            <a:ext cx="2160000" cy="720000"/>
          </a:xfrm>
          <a:prstGeom prst="rect">
            <a:avLst/>
          </a:prstGeom>
        </p:spPr>
      </p:pic>
      <p:sp>
        <p:nvSpPr>
          <p:cNvPr id="76" name="CuadroTexto 75">
            <a:extLst>
              <a:ext uri="{FF2B5EF4-FFF2-40B4-BE49-F238E27FC236}">
                <a16:creationId xmlns:a16="http://schemas.microsoft.com/office/drawing/2014/main" id="{5571F673-ADC7-638D-196F-60E86C4C14D7}"/>
              </a:ext>
            </a:extLst>
          </p:cNvPr>
          <p:cNvSpPr txBox="1"/>
          <p:nvPr/>
        </p:nvSpPr>
        <p:spPr>
          <a:xfrm>
            <a:off x="1003867" y="6504943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77" name="Imagen 76">
            <a:extLst>
              <a:ext uri="{FF2B5EF4-FFF2-40B4-BE49-F238E27FC236}">
                <a16:creationId xmlns:a16="http://schemas.microsoft.com/office/drawing/2014/main" id="{BEF0A21D-3AB7-59F3-638B-7D32EE072D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001" y="6224281"/>
            <a:ext cx="2160000" cy="720000"/>
          </a:xfrm>
          <a:prstGeom prst="rect">
            <a:avLst/>
          </a:prstGeom>
        </p:spPr>
      </p:pic>
      <p:sp>
        <p:nvSpPr>
          <p:cNvPr id="78" name="CuadroTexto 77">
            <a:extLst>
              <a:ext uri="{FF2B5EF4-FFF2-40B4-BE49-F238E27FC236}">
                <a16:creationId xmlns:a16="http://schemas.microsoft.com/office/drawing/2014/main" id="{026E7952-384C-1F90-A15B-144B7992AA22}"/>
              </a:ext>
            </a:extLst>
          </p:cNvPr>
          <p:cNvSpPr txBox="1"/>
          <p:nvPr/>
        </p:nvSpPr>
        <p:spPr>
          <a:xfrm>
            <a:off x="3163867" y="6504943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79" name="Imagen 78">
            <a:extLst>
              <a:ext uri="{FF2B5EF4-FFF2-40B4-BE49-F238E27FC236}">
                <a16:creationId xmlns:a16="http://schemas.microsoft.com/office/drawing/2014/main" id="{CA394662-E1E3-D326-4217-C5B2B9835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475" y="6224281"/>
            <a:ext cx="2160000" cy="720000"/>
          </a:xfrm>
          <a:prstGeom prst="rect">
            <a:avLst/>
          </a:prstGeom>
        </p:spPr>
      </p:pic>
      <p:sp>
        <p:nvSpPr>
          <p:cNvPr id="80" name="CuadroTexto 79">
            <a:extLst>
              <a:ext uri="{FF2B5EF4-FFF2-40B4-BE49-F238E27FC236}">
                <a16:creationId xmlns:a16="http://schemas.microsoft.com/office/drawing/2014/main" id="{8DEFCC5A-31B6-96BA-C1EA-5B979D0BC5D2}"/>
              </a:ext>
            </a:extLst>
          </p:cNvPr>
          <p:cNvSpPr txBox="1"/>
          <p:nvPr/>
        </p:nvSpPr>
        <p:spPr>
          <a:xfrm>
            <a:off x="5314341" y="6504943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F2FDB87A-CA06-D493-7839-8DC917F14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01" y="6961283"/>
            <a:ext cx="2160000" cy="720000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6718E011-775B-BD7A-5309-3A6A0FA2C079}"/>
              </a:ext>
            </a:extLst>
          </p:cNvPr>
          <p:cNvSpPr txBox="1"/>
          <p:nvPr/>
        </p:nvSpPr>
        <p:spPr>
          <a:xfrm>
            <a:off x="818721" y="6944281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89399B21-9005-E229-F0F6-BC3DA50AA88B}"/>
              </a:ext>
            </a:extLst>
          </p:cNvPr>
          <p:cNvSpPr txBox="1"/>
          <p:nvPr/>
        </p:nvSpPr>
        <p:spPr>
          <a:xfrm>
            <a:off x="1003867" y="7241945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84" name="Imagen 83">
            <a:extLst>
              <a:ext uri="{FF2B5EF4-FFF2-40B4-BE49-F238E27FC236}">
                <a16:creationId xmlns:a16="http://schemas.microsoft.com/office/drawing/2014/main" id="{6F2178FE-5015-42D2-2DD9-89A7A3215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001" y="6961283"/>
            <a:ext cx="2160000" cy="720000"/>
          </a:xfrm>
          <a:prstGeom prst="rect">
            <a:avLst/>
          </a:prstGeom>
        </p:spPr>
      </p:pic>
      <p:sp>
        <p:nvSpPr>
          <p:cNvPr id="85" name="CuadroTexto 84">
            <a:extLst>
              <a:ext uri="{FF2B5EF4-FFF2-40B4-BE49-F238E27FC236}">
                <a16:creationId xmlns:a16="http://schemas.microsoft.com/office/drawing/2014/main" id="{8FA9CC96-6B53-08B2-534B-4C9B68511BBC}"/>
              </a:ext>
            </a:extLst>
          </p:cNvPr>
          <p:cNvSpPr txBox="1"/>
          <p:nvPr/>
        </p:nvSpPr>
        <p:spPr>
          <a:xfrm>
            <a:off x="2978721" y="6944281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E72E5010-E61E-A04E-F5FB-4A4985FD508F}"/>
              </a:ext>
            </a:extLst>
          </p:cNvPr>
          <p:cNvSpPr txBox="1"/>
          <p:nvPr/>
        </p:nvSpPr>
        <p:spPr>
          <a:xfrm>
            <a:off x="3163867" y="7241945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87" name="Imagen 86">
            <a:extLst>
              <a:ext uri="{FF2B5EF4-FFF2-40B4-BE49-F238E27FC236}">
                <a16:creationId xmlns:a16="http://schemas.microsoft.com/office/drawing/2014/main" id="{BE10E93D-8CF9-B040-2900-C022D19BC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475" y="6961283"/>
            <a:ext cx="2160000" cy="720000"/>
          </a:xfrm>
          <a:prstGeom prst="rect">
            <a:avLst/>
          </a:prstGeom>
        </p:spPr>
      </p:pic>
      <p:sp>
        <p:nvSpPr>
          <p:cNvPr id="88" name="CuadroTexto 87">
            <a:extLst>
              <a:ext uri="{FF2B5EF4-FFF2-40B4-BE49-F238E27FC236}">
                <a16:creationId xmlns:a16="http://schemas.microsoft.com/office/drawing/2014/main" id="{7196F9C1-2E9A-1F2C-E54E-D342053A6576}"/>
              </a:ext>
            </a:extLst>
          </p:cNvPr>
          <p:cNvSpPr txBox="1"/>
          <p:nvPr/>
        </p:nvSpPr>
        <p:spPr>
          <a:xfrm>
            <a:off x="5129195" y="6944281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89" name="CuadroTexto 88">
            <a:extLst>
              <a:ext uri="{FF2B5EF4-FFF2-40B4-BE49-F238E27FC236}">
                <a16:creationId xmlns:a16="http://schemas.microsoft.com/office/drawing/2014/main" id="{8C58C2DB-7DEF-43E0-5D66-76A53CEF9F8B}"/>
              </a:ext>
            </a:extLst>
          </p:cNvPr>
          <p:cNvSpPr txBox="1"/>
          <p:nvPr/>
        </p:nvSpPr>
        <p:spPr>
          <a:xfrm>
            <a:off x="5314341" y="7241945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90" name="Imagen 89">
            <a:extLst>
              <a:ext uri="{FF2B5EF4-FFF2-40B4-BE49-F238E27FC236}">
                <a16:creationId xmlns:a16="http://schemas.microsoft.com/office/drawing/2014/main" id="{6A5A918B-A5BD-4E9A-B795-79599CE1E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01" y="7698285"/>
            <a:ext cx="2160000" cy="720000"/>
          </a:xfrm>
          <a:prstGeom prst="rect">
            <a:avLst/>
          </a:prstGeom>
        </p:spPr>
      </p:pic>
      <p:sp>
        <p:nvSpPr>
          <p:cNvPr id="91" name="CuadroTexto 90">
            <a:extLst>
              <a:ext uri="{FF2B5EF4-FFF2-40B4-BE49-F238E27FC236}">
                <a16:creationId xmlns:a16="http://schemas.microsoft.com/office/drawing/2014/main" id="{0666A7C5-E185-4B59-2C66-6BB7DE86528F}"/>
              </a:ext>
            </a:extLst>
          </p:cNvPr>
          <p:cNvSpPr txBox="1"/>
          <p:nvPr/>
        </p:nvSpPr>
        <p:spPr>
          <a:xfrm>
            <a:off x="818721" y="7681283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B985D946-13E2-E07D-6BD4-FA226A9F1BE0}"/>
              </a:ext>
            </a:extLst>
          </p:cNvPr>
          <p:cNvSpPr txBox="1"/>
          <p:nvPr/>
        </p:nvSpPr>
        <p:spPr>
          <a:xfrm>
            <a:off x="1003867" y="7978947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93" name="Imagen 92">
            <a:extLst>
              <a:ext uri="{FF2B5EF4-FFF2-40B4-BE49-F238E27FC236}">
                <a16:creationId xmlns:a16="http://schemas.microsoft.com/office/drawing/2014/main" id="{915B0252-FE54-6976-4920-83257CFD2D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001" y="7698285"/>
            <a:ext cx="2160000" cy="720000"/>
          </a:xfrm>
          <a:prstGeom prst="rect">
            <a:avLst/>
          </a:prstGeom>
        </p:spPr>
      </p:pic>
      <p:sp>
        <p:nvSpPr>
          <p:cNvPr id="94" name="CuadroTexto 93">
            <a:extLst>
              <a:ext uri="{FF2B5EF4-FFF2-40B4-BE49-F238E27FC236}">
                <a16:creationId xmlns:a16="http://schemas.microsoft.com/office/drawing/2014/main" id="{C643FC12-E1C8-3896-2636-E2E436086F94}"/>
              </a:ext>
            </a:extLst>
          </p:cNvPr>
          <p:cNvSpPr txBox="1"/>
          <p:nvPr/>
        </p:nvSpPr>
        <p:spPr>
          <a:xfrm>
            <a:off x="2978721" y="7681283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95" name="CuadroTexto 94">
            <a:extLst>
              <a:ext uri="{FF2B5EF4-FFF2-40B4-BE49-F238E27FC236}">
                <a16:creationId xmlns:a16="http://schemas.microsoft.com/office/drawing/2014/main" id="{7FCF19DD-8AED-8B38-9DAB-F01118427A40}"/>
              </a:ext>
            </a:extLst>
          </p:cNvPr>
          <p:cNvSpPr txBox="1"/>
          <p:nvPr/>
        </p:nvSpPr>
        <p:spPr>
          <a:xfrm>
            <a:off x="3163867" y="7978947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96" name="Imagen 95">
            <a:extLst>
              <a:ext uri="{FF2B5EF4-FFF2-40B4-BE49-F238E27FC236}">
                <a16:creationId xmlns:a16="http://schemas.microsoft.com/office/drawing/2014/main" id="{6D3846E2-ED0E-A0B2-C78C-D1377E61EC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475" y="7698285"/>
            <a:ext cx="2160000" cy="720000"/>
          </a:xfrm>
          <a:prstGeom prst="rect">
            <a:avLst/>
          </a:prstGeom>
        </p:spPr>
      </p:pic>
      <p:sp>
        <p:nvSpPr>
          <p:cNvPr id="97" name="CuadroTexto 96">
            <a:extLst>
              <a:ext uri="{FF2B5EF4-FFF2-40B4-BE49-F238E27FC236}">
                <a16:creationId xmlns:a16="http://schemas.microsoft.com/office/drawing/2014/main" id="{CB35E6A6-AF30-9C4F-48B6-025ABDDBA2EB}"/>
              </a:ext>
            </a:extLst>
          </p:cNvPr>
          <p:cNvSpPr txBox="1"/>
          <p:nvPr/>
        </p:nvSpPr>
        <p:spPr>
          <a:xfrm>
            <a:off x="5129195" y="7681283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98" name="CuadroTexto 97">
            <a:extLst>
              <a:ext uri="{FF2B5EF4-FFF2-40B4-BE49-F238E27FC236}">
                <a16:creationId xmlns:a16="http://schemas.microsoft.com/office/drawing/2014/main" id="{7D635E06-6831-D99C-3F0D-30B527FE7694}"/>
              </a:ext>
            </a:extLst>
          </p:cNvPr>
          <p:cNvSpPr txBox="1"/>
          <p:nvPr/>
        </p:nvSpPr>
        <p:spPr>
          <a:xfrm>
            <a:off x="5314341" y="7978947"/>
            <a:ext cx="11705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0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sp>
        <p:nvSpPr>
          <p:cNvPr id="99" name="CuadroTexto 98">
            <a:extLst>
              <a:ext uri="{FF2B5EF4-FFF2-40B4-BE49-F238E27FC236}">
                <a16:creationId xmlns:a16="http://schemas.microsoft.com/office/drawing/2014/main" id="{5E805CBC-8F5A-D5E4-386B-8A4D1F63DE51}"/>
              </a:ext>
            </a:extLst>
          </p:cNvPr>
          <p:cNvSpPr txBox="1"/>
          <p:nvPr/>
        </p:nvSpPr>
        <p:spPr>
          <a:xfrm>
            <a:off x="809195" y="6224281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00" name="CuadroTexto 99">
            <a:extLst>
              <a:ext uri="{FF2B5EF4-FFF2-40B4-BE49-F238E27FC236}">
                <a16:creationId xmlns:a16="http://schemas.microsoft.com/office/drawing/2014/main" id="{C1739EC0-A82F-C783-06E3-9C587FEF1B5E}"/>
              </a:ext>
            </a:extLst>
          </p:cNvPr>
          <p:cNvSpPr txBox="1"/>
          <p:nvPr/>
        </p:nvSpPr>
        <p:spPr>
          <a:xfrm>
            <a:off x="2969195" y="6224281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E09DDAC2-6BDD-AFC6-E02E-52BF6917C097}"/>
              </a:ext>
            </a:extLst>
          </p:cNvPr>
          <p:cNvSpPr txBox="1"/>
          <p:nvPr/>
        </p:nvSpPr>
        <p:spPr>
          <a:xfrm>
            <a:off x="5119669" y="6224281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2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</p:spTree>
    <p:extLst>
      <p:ext uri="{BB962C8B-B14F-4D97-AF65-F5344CB8AC3E}">
        <p14:creationId xmlns:p14="http://schemas.microsoft.com/office/powerpoint/2010/main" val="33203175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2567C-3B6F-A618-EE62-2D188833A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3E73F1B-E093-E6C2-10DD-BB9F98F79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527013"/>
            <a:ext cx="1800000" cy="360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512B69A9-D113-B760-7382-D0F0C87F42F1}"/>
              </a:ext>
            </a:extLst>
          </p:cNvPr>
          <p:cNvSpPr txBox="1"/>
          <p:nvPr/>
        </p:nvSpPr>
        <p:spPr>
          <a:xfrm>
            <a:off x="1149367" y="485319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9A7F11F-2F4C-01B4-9467-F55D2EF13B86}"/>
              </a:ext>
            </a:extLst>
          </p:cNvPr>
          <p:cNvSpPr txBox="1"/>
          <p:nvPr/>
        </p:nvSpPr>
        <p:spPr>
          <a:xfrm>
            <a:off x="1276503" y="627408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55C31A6-49D1-ED03-DB0B-803CFCBCF5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527013"/>
            <a:ext cx="1800000" cy="360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BDE0905-C994-9E00-68ED-0437A554D2EF}"/>
              </a:ext>
            </a:extLst>
          </p:cNvPr>
          <p:cNvSpPr txBox="1"/>
          <p:nvPr/>
        </p:nvSpPr>
        <p:spPr>
          <a:xfrm>
            <a:off x="2983247" y="485319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B809588-7635-5D1C-1F10-EE92F65BEC4F}"/>
              </a:ext>
            </a:extLst>
          </p:cNvPr>
          <p:cNvSpPr txBox="1"/>
          <p:nvPr/>
        </p:nvSpPr>
        <p:spPr>
          <a:xfrm>
            <a:off x="3110383" y="627408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603085B5-5E78-A4E7-A5E9-A93C6C0EB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527013"/>
            <a:ext cx="1800000" cy="3600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B12DE58D-3B98-7DA7-8FB2-88A829314095}"/>
              </a:ext>
            </a:extLst>
          </p:cNvPr>
          <p:cNvSpPr txBox="1"/>
          <p:nvPr/>
        </p:nvSpPr>
        <p:spPr>
          <a:xfrm>
            <a:off x="4817127" y="485319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3137EE29-951F-FADA-71B1-DC5B00ED2971}"/>
              </a:ext>
            </a:extLst>
          </p:cNvPr>
          <p:cNvSpPr txBox="1"/>
          <p:nvPr/>
        </p:nvSpPr>
        <p:spPr>
          <a:xfrm>
            <a:off x="4944263" y="627408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260E9310-3D91-F434-7D4A-758D73B548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906968"/>
            <a:ext cx="1800000" cy="36000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F1848D15-75D5-1693-F670-8098130984A9}"/>
              </a:ext>
            </a:extLst>
          </p:cNvPr>
          <p:cNvSpPr txBox="1"/>
          <p:nvPr/>
        </p:nvSpPr>
        <p:spPr>
          <a:xfrm>
            <a:off x="1149367" y="865274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127A787-9A31-B16A-96F1-42333217988C}"/>
              </a:ext>
            </a:extLst>
          </p:cNvPr>
          <p:cNvSpPr txBox="1"/>
          <p:nvPr/>
        </p:nvSpPr>
        <p:spPr>
          <a:xfrm>
            <a:off x="1276503" y="1007363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B2096638-5051-FA81-87FF-82190F454B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906968"/>
            <a:ext cx="1800000" cy="36000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4892DB41-BCE3-DEFC-3CD4-9C58C8165472}"/>
              </a:ext>
            </a:extLst>
          </p:cNvPr>
          <p:cNvSpPr txBox="1"/>
          <p:nvPr/>
        </p:nvSpPr>
        <p:spPr>
          <a:xfrm>
            <a:off x="2983247" y="865274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88D7A9B6-FA98-569B-F86F-B80CCE8F7228}"/>
              </a:ext>
            </a:extLst>
          </p:cNvPr>
          <p:cNvSpPr txBox="1"/>
          <p:nvPr/>
        </p:nvSpPr>
        <p:spPr>
          <a:xfrm>
            <a:off x="3110383" y="1007363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7D640C43-0376-E26D-8961-291D31F8C4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906968"/>
            <a:ext cx="1800000" cy="360000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31676A71-88E4-C06B-1749-55F3E36E1D9E}"/>
              </a:ext>
            </a:extLst>
          </p:cNvPr>
          <p:cNvSpPr txBox="1"/>
          <p:nvPr/>
        </p:nvSpPr>
        <p:spPr>
          <a:xfrm>
            <a:off x="4817127" y="865274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CA8C647F-CFEA-64BC-5A0C-55B73593DE30}"/>
              </a:ext>
            </a:extLst>
          </p:cNvPr>
          <p:cNvSpPr txBox="1"/>
          <p:nvPr/>
        </p:nvSpPr>
        <p:spPr>
          <a:xfrm>
            <a:off x="4944263" y="1007363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D957A5D7-84CB-05F9-27CE-99A7A2707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1273446"/>
            <a:ext cx="1800000" cy="360000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D879040E-4151-74C7-75F6-080C946D6D81}"/>
              </a:ext>
            </a:extLst>
          </p:cNvPr>
          <p:cNvSpPr txBox="1"/>
          <p:nvPr/>
        </p:nvSpPr>
        <p:spPr>
          <a:xfrm>
            <a:off x="1149367" y="1231752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AFFEDD6E-4044-6EA7-C2E9-01D5419B16C3}"/>
              </a:ext>
            </a:extLst>
          </p:cNvPr>
          <p:cNvSpPr txBox="1"/>
          <p:nvPr/>
        </p:nvSpPr>
        <p:spPr>
          <a:xfrm>
            <a:off x="1276503" y="1373841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8D9B1120-2523-9F31-BA9C-6A535CA524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1273446"/>
            <a:ext cx="1800000" cy="360000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C8F14EE9-F5AA-85FB-F68F-E0A11318FEAF}"/>
              </a:ext>
            </a:extLst>
          </p:cNvPr>
          <p:cNvSpPr txBox="1"/>
          <p:nvPr/>
        </p:nvSpPr>
        <p:spPr>
          <a:xfrm>
            <a:off x="2983247" y="1231752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D5FEF1FE-A5F6-1BD9-C46D-FBAF1721B151}"/>
              </a:ext>
            </a:extLst>
          </p:cNvPr>
          <p:cNvSpPr txBox="1"/>
          <p:nvPr/>
        </p:nvSpPr>
        <p:spPr>
          <a:xfrm>
            <a:off x="3110383" y="1373841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4922B5E2-30C5-35EA-C638-2E6C235DD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1273446"/>
            <a:ext cx="1800000" cy="360000"/>
          </a:xfrm>
          <a:prstGeom prst="rect">
            <a:avLst/>
          </a:prstGeom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951F68CD-3F28-B513-E378-F84C82FE70DF}"/>
              </a:ext>
            </a:extLst>
          </p:cNvPr>
          <p:cNvSpPr txBox="1"/>
          <p:nvPr/>
        </p:nvSpPr>
        <p:spPr>
          <a:xfrm>
            <a:off x="4817127" y="1231752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857209F2-AA9F-C133-4D77-B298492C3D93}"/>
              </a:ext>
            </a:extLst>
          </p:cNvPr>
          <p:cNvSpPr txBox="1"/>
          <p:nvPr/>
        </p:nvSpPr>
        <p:spPr>
          <a:xfrm>
            <a:off x="4944263" y="1373841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48E308EA-C693-BDEF-4B3C-A1E9034A1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1653401"/>
            <a:ext cx="1800000" cy="360000"/>
          </a:xfrm>
          <a:prstGeom prst="rect">
            <a:avLst/>
          </a:prstGeom>
        </p:spPr>
      </p:pic>
      <p:sp>
        <p:nvSpPr>
          <p:cNvPr id="31" name="CuadroTexto 30">
            <a:extLst>
              <a:ext uri="{FF2B5EF4-FFF2-40B4-BE49-F238E27FC236}">
                <a16:creationId xmlns:a16="http://schemas.microsoft.com/office/drawing/2014/main" id="{D5D2E3B0-4645-196B-D291-115135DBF702}"/>
              </a:ext>
            </a:extLst>
          </p:cNvPr>
          <p:cNvSpPr txBox="1"/>
          <p:nvPr/>
        </p:nvSpPr>
        <p:spPr>
          <a:xfrm>
            <a:off x="1149367" y="1611707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7E9BE6AC-6EAC-A257-E682-C92B63B4B77D}"/>
              </a:ext>
            </a:extLst>
          </p:cNvPr>
          <p:cNvSpPr txBox="1"/>
          <p:nvPr/>
        </p:nvSpPr>
        <p:spPr>
          <a:xfrm>
            <a:off x="1276503" y="1753796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52B62E15-3B73-D9F5-EB6F-022999C54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1653401"/>
            <a:ext cx="1800000" cy="360000"/>
          </a:xfrm>
          <a:prstGeom prst="rect">
            <a:avLst/>
          </a:prstGeom>
        </p:spPr>
      </p:pic>
      <p:sp>
        <p:nvSpPr>
          <p:cNvPr id="34" name="CuadroTexto 33">
            <a:extLst>
              <a:ext uri="{FF2B5EF4-FFF2-40B4-BE49-F238E27FC236}">
                <a16:creationId xmlns:a16="http://schemas.microsoft.com/office/drawing/2014/main" id="{806D870D-E30A-CEB4-E8D7-56A3DC2F12B0}"/>
              </a:ext>
            </a:extLst>
          </p:cNvPr>
          <p:cNvSpPr txBox="1"/>
          <p:nvPr/>
        </p:nvSpPr>
        <p:spPr>
          <a:xfrm>
            <a:off x="2983247" y="1611707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E79C39EF-E668-B70A-1FF9-2E506DC89DA4}"/>
              </a:ext>
            </a:extLst>
          </p:cNvPr>
          <p:cNvSpPr txBox="1"/>
          <p:nvPr/>
        </p:nvSpPr>
        <p:spPr>
          <a:xfrm>
            <a:off x="3110383" y="1753796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A2295203-D607-7F44-D7B2-B6A275BFD3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1653401"/>
            <a:ext cx="1800000" cy="360000"/>
          </a:xfrm>
          <a:prstGeom prst="rect">
            <a:avLst/>
          </a:prstGeom>
        </p:spPr>
      </p:pic>
      <p:sp>
        <p:nvSpPr>
          <p:cNvPr id="37" name="CuadroTexto 36">
            <a:extLst>
              <a:ext uri="{FF2B5EF4-FFF2-40B4-BE49-F238E27FC236}">
                <a16:creationId xmlns:a16="http://schemas.microsoft.com/office/drawing/2014/main" id="{CDA84471-886C-6B46-D4F6-12EDDD137191}"/>
              </a:ext>
            </a:extLst>
          </p:cNvPr>
          <p:cNvSpPr txBox="1"/>
          <p:nvPr/>
        </p:nvSpPr>
        <p:spPr>
          <a:xfrm>
            <a:off x="4817127" y="1611707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944486A9-AAA1-E778-C265-1F59691AF98F}"/>
              </a:ext>
            </a:extLst>
          </p:cNvPr>
          <p:cNvSpPr txBox="1"/>
          <p:nvPr/>
        </p:nvSpPr>
        <p:spPr>
          <a:xfrm>
            <a:off x="4944263" y="1753796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39" name="Imagen 38">
            <a:extLst>
              <a:ext uri="{FF2B5EF4-FFF2-40B4-BE49-F238E27FC236}">
                <a16:creationId xmlns:a16="http://schemas.microsoft.com/office/drawing/2014/main" id="{FF4FB6EE-A2BC-B5BB-71CE-120249E9A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2030795"/>
            <a:ext cx="1800000" cy="360000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9D489D59-EE31-BA26-F8EC-4D91C4444873}"/>
              </a:ext>
            </a:extLst>
          </p:cNvPr>
          <p:cNvSpPr txBox="1"/>
          <p:nvPr/>
        </p:nvSpPr>
        <p:spPr>
          <a:xfrm>
            <a:off x="1149367" y="1989101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202ACDD0-AFBF-D5DF-BDF7-2FF185D9DDC1}"/>
              </a:ext>
            </a:extLst>
          </p:cNvPr>
          <p:cNvSpPr txBox="1"/>
          <p:nvPr/>
        </p:nvSpPr>
        <p:spPr>
          <a:xfrm>
            <a:off x="1276503" y="2131190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9A43C0A2-E3E2-958A-AFD3-36B7230CDF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2030795"/>
            <a:ext cx="1800000" cy="360000"/>
          </a:xfrm>
          <a:prstGeom prst="rect">
            <a:avLst/>
          </a:prstGeom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C1ED59F1-8483-AB59-EC24-6E7D1FB9D89F}"/>
              </a:ext>
            </a:extLst>
          </p:cNvPr>
          <p:cNvSpPr txBox="1"/>
          <p:nvPr/>
        </p:nvSpPr>
        <p:spPr>
          <a:xfrm>
            <a:off x="2983247" y="1989101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44" name="CuadroTexto 43">
            <a:extLst>
              <a:ext uri="{FF2B5EF4-FFF2-40B4-BE49-F238E27FC236}">
                <a16:creationId xmlns:a16="http://schemas.microsoft.com/office/drawing/2014/main" id="{8F2BD9FB-B3E1-5C3C-A114-5093C56504B9}"/>
              </a:ext>
            </a:extLst>
          </p:cNvPr>
          <p:cNvSpPr txBox="1"/>
          <p:nvPr/>
        </p:nvSpPr>
        <p:spPr>
          <a:xfrm>
            <a:off x="3110383" y="2131190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45" name="Imagen 44">
            <a:extLst>
              <a:ext uri="{FF2B5EF4-FFF2-40B4-BE49-F238E27FC236}">
                <a16:creationId xmlns:a16="http://schemas.microsoft.com/office/drawing/2014/main" id="{CCBB4CD2-2A3B-EA35-EF7B-D541638CF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2030795"/>
            <a:ext cx="1800000" cy="360000"/>
          </a:xfrm>
          <a:prstGeom prst="rect">
            <a:avLst/>
          </a:prstGeom>
        </p:spPr>
      </p:pic>
      <p:sp>
        <p:nvSpPr>
          <p:cNvPr id="46" name="CuadroTexto 45">
            <a:extLst>
              <a:ext uri="{FF2B5EF4-FFF2-40B4-BE49-F238E27FC236}">
                <a16:creationId xmlns:a16="http://schemas.microsoft.com/office/drawing/2014/main" id="{2311F11A-96A4-5928-0999-1B37CB9E58A5}"/>
              </a:ext>
            </a:extLst>
          </p:cNvPr>
          <p:cNvSpPr txBox="1"/>
          <p:nvPr/>
        </p:nvSpPr>
        <p:spPr>
          <a:xfrm>
            <a:off x="4817127" y="1989101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14BE4041-AE3C-2B4E-3FE6-E05CA179A416}"/>
              </a:ext>
            </a:extLst>
          </p:cNvPr>
          <p:cNvSpPr txBox="1"/>
          <p:nvPr/>
        </p:nvSpPr>
        <p:spPr>
          <a:xfrm>
            <a:off x="4944263" y="2131190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48" name="Imagen 47">
            <a:extLst>
              <a:ext uri="{FF2B5EF4-FFF2-40B4-BE49-F238E27FC236}">
                <a16:creationId xmlns:a16="http://schemas.microsoft.com/office/drawing/2014/main" id="{EB3FAD96-45D3-3FEB-53A7-5AE55B4C9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2410750"/>
            <a:ext cx="1800000" cy="360000"/>
          </a:xfrm>
          <a:prstGeom prst="rect">
            <a:avLst/>
          </a:prstGeom>
        </p:spPr>
      </p:pic>
      <p:sp>
        <p:nvSpPr>
          <p:cNvPr id="49" name="CuadroTexto 48">
            <a:extLst>
              <a:ext uri="{FF2B5EF4-FFF2-40B4-BE49-F238E27FC236}">
                <a16:creationId xmlns:a16="http://schemas.microsoft.com/office/drawing/2014/main" id="{484579EB-8673-64CB-4836-22587EAB4CDA}"/>
              </a:ext>
            </a:extLst>
          </p:cNvPr>
          <p:cNvSpPr txBox="1"/>
          <p:nvPr/>
        </p:nvSpPr>
        <p:spPr>
          <a:xfrm>
            <a:off x="1149367" y="2369056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571DD23A-EFC6-A812-A63A-7B82D2698B14}"/>
              </a:ext>
            </a:extLst>
          </p:cNvPr>
          <p:cNvSpPr txBox="1"/>
          <p:nvPr/>
        </p:nvSpPr>
        <p:spPr>
          <a:xfrm>
            <a:off x="1276503" y="2511145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51" name="Imagen 50">
            <a:extLst>
              <a:ext uri="{FF2B5EF4-FFF2-40B4-BE49-F238E27FC236}">
                <a16:creationId xmlns:a16="http://schemas.microsoft.com/office/drawing/2014/main" id="{1F82028A-0D79-DE15-6A64-E8DA60696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2410750"/>
            <a:ext cx="1800000" cy="360000"/>
          </a:xfrm>
          <a:prstGeom prst="rect">
            <a:avLst/>
          </a:prstGeom>
        </p:spPr>
      </p:pic>
      <p:sp>
        <p:nvSpPr>
          <p:cNvPr id="52" name="CuadroTexto 51">
            <a:extLst>
              <a:ext uri="{FF2B5EF4-FFF2-40B4-BE49-F238E27FC236}">
                <a16:creationId xmlns:a16="http://schemas.microsoft.com/office/drawing/2014/main" id="{FE2B3644-81EF-5B42-25E2-D86F03C8FE5F}"/>
              </a:ext>
            </a:extLst>
          </p:cNvPr>
          <p:cNvSpPr txBox="1"/>
          <p:nvPr/>
        </p:nvSpPr>
        <p:spPr>
          <a:xfrm>
            <a:off x="2983247" y="2369056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32DC300D-BC3E-9984-E4B6-F0E015049FD0}"/>
              </a:ext>
            </a:extLst>
          </p:cNvPr>
          <p:cNvSpPr txBox="1"/>
          <p:nvPr/>
        </p:nvSpPr>
        <p:spPr>
          <a:xfrm>
            <a:off x="3110383" y="2511145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54" name="Imagen 53">
            <a:extLst>
              <a:ext uri="{FF2B5EF4-FFF2-40B4-BE49-F238E27FC236}">
                <a16:creationId xmlns:a16="http://schemas.microsoft.com/office/drawing/2014/main" id="{956DE6E4-3603-F8B6-94FD-21D53160F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2410750"/>
            <a:ext cx="1800000" cy="360000"/>
          </a:xfrm>
          <a:prstGeom prst="rect">
            <a:avLst/>
          </a:prstGeom>
        </p:spPr>
      </p:pic>
      <p:sp>
        <p:nvSpPr>
          <p:cNvPr id="55" name="CuadroTexto 54">
            <a:extLst>
              <a:ext uri="{FF2B5EF4-FFF2-40B4-BE49-F238E27FC236}">
                <a16:creationId xmlns:a16="http://schemas.microsoft.com/office/drawing/2014/main" id="{BAFB9377-55B6-2CEA-008B-FCE0F12DEEB9}"/>
              </a:ext>
            </a:extLst>
          </p:cNvPr>
          <p:cNvSpPr txBox="1"/>
          <p:nvPr/>
        </p:nvSpPr>
        <p:spPr>
          <a:xfrm>
            <a:off x="4817127" y="2369056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56" name="CuadroTexto 55">
            <a:extLst>
              <a:ext uri="{FF2B5EF4-FFF2-40B4-BE49-F238E27FC236}">
                <a16:creationId xmlns:a16="http://schemas.microsoft.com/office/drawing/2014/main" id="{DF0AE530-09E7-AD26-5246-1099C8B913AD}"/>
              </a:ext>
            </a:extLst>
          </p:cNvPr>
          <p:cNvSpPr txBox="1"/>
          <p:nvPr/>
        </p:nvSpPr>
        <p:spPr>
          <a:xfrm>
            <a:off x="4944263" y="2511145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57" name="Imagen 56">
            <a:extLst>
              <a:ext uri="{FF2B5EF4-FFF2-40B4-BE49-F238E27FC236}">
                <a16:creationId xmlns:a16="http://schemas.microsoft.com/office/drawing/2014/main" id="{082C1F84-DAB7-E0D1-5043-7DD8B762E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2777228"/>
            <a:ext cx="1800000" cy="360000"/>
          </a:xfrm>
          <a:prstGeom prst="rect">
            <a:avLst/>
          </a:prstGeom>
        </p:spPr>
      </p:pic>
      <p:sp>
        <p:nvSpPr>
          <p:cNvPr id="58" name="CuadroTexto 57">
            <a:extLst>
              <a:ext uri="{FF2B5EF4-FFF2-40B4-BE49-F238E27FC236}">
                <a16:creationId xmlns:a16="http://schemas.microsoft.com/office/drawing/2014/main" id="{B8A0E875-ED29-ECD0-2594-EA40D6067E1A}"/>
              </a:ext>
            </a:extLst>
          </p:cNvPr>
          <p:cNvSpPr txBox="1"/>
          <p:nvPr/>
        </p:nvSpPr>
        <p:spPr>
          <a:xfrm>
            <a:off x="1149367" y="2735534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F88CC0C8-8300-5C0C-4C9D-F9A5459C2827}"/>
              </a:ext>
            </a:extLst>
          </p:cNvPr>
          <p:cNvSpPr txBox="1"/>
          <p:nvPr/>
        </p:nvSpPr>
        <p:spPr>
          <a:xfrm>
            <a:off x="1276503" y="2877623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0" name="Imagen 59">
            <a:extLst>
              <a:ext uri="{FF2B5EF4-FFF2-40B4-BE49-F238E27FC236}">
                <a16:creationId xmlns:a16="http://schemas.microsoft.com/office/drawing/2014/main" id="{10B552BD-9FE1-11C1-6D7C-0C919113EE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2777228"/>
            <a:ext cx="1800000" cy="360000"/>
          </a:xfrm>
          <a:prstGeom prst="rect">
            <a:avLst/>
          </a:prstGeom>
        </p:spPr>
      </p:pic>
      <p:sp>
        <p:nvSpPr>
          <p:cNvPr id="61" name="CuadroTexto 60">
            <a:extLst>
              <a:ext uri="{FF2B5EF4-FFF2-40B4-BE49-F238E27FC236}">
                <a16:creationId xmlns:a16="http://schemas.microsoft.com/office/drawing/2014/main" id="{9695B5F7-9736-B194-7A3C-49089217E2B5}"/>
              </a:ext>
            </a:extLst>
          </p:cNvPr>
          <p:cNvSpPr txBox="1"/>
          <p:nvPr/>
        </p:nvSpPr>
        <p:spPr>
          <a:xfrm>
            <a:off x="2983247" y="2735534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1FCD2665-31BB-72B8-45B9-D3A1C5784737}"/>
              </a:ext>
            </a:extLst>
          </p:cNvPr>
          <p:cNvSpPr txBox="1"/>
          <p:nvPr/>
        </p:nvSpPr>
        <p:spPr>
          <a:xfrm>
            <a:off x="3110383" y="2877623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3" name="Imagen 62">
            <a:extLst>
              <a:ext uri="{FF2B5EF4-FFF2-40B4-BE49-F238E27FC236}">
                <a16:creationId xmlns:a16="http://schemas.microsoft.com/office/drawing/2014/main" id="{F06A75B2-B9A1-6072-F173-C0DC539967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2777228"/>
            <a:ext cx="1800000" cy="360000"/>
          </a:xfrm>
          <a:prstGeom prst="rect">
            <a:avLst/>
          </a:prstGeom>
        </p:spPr>
      </p:pic>
      <p:sp>
        <p:nvSpPr>
          <p:cNvPr id="64" name="CuadroTexto 63">
            <a:extLst>
              <a:ext uri="{FF2B5EF4-FFF2-40B4-BE49-F238E27FC236}">
                <a16:creationId xmlns:a16="http://schemas.microsoft.com/office/drawing/2014/main" id="{546D693F-DDA2-4AE0-D0FF-D966D665D776}"/>
              </a:ext>
            </a:extLst>
          </p:cNvPr>
          <p:cNvSpPr txBox="1"/>
          <p:nvPr/>
        </p:nvSpPr>
        <p:spPr>
          <a:xfrm>
            <a:off x="4817127" y="2735534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0436BBF4-76CC-C968-F29A-044A731450C8}"/>
              </a:ext>
            </a:extLst>
          </p:cNvPr>
          <p:cNvSpPr txBox="1"/>
          <p:nvPr/>
        </p:nvSpPr>
        <p:spPr>
          <a:xfrm>
            <a:off x="4944263" y="2877623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6" name="Imagen 65">
            <a:extLst>
              <a:ext uri="{FF2B5EF4-FFF2-40B4-BE49-F238E27FC236}">
                <a16:creationId xmlns:a16="http://schemas.microsoft.com/office/drawing/2014/main" id="{0A63C04D-38F3-5A03-8FE6-BB7D9F7F2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3157183"/>
            <a:ext cx="1800000" cy="360000"/>
          </a:xfrm>
          <a:prstGeom prst="rect">
            <a:avLst/>
          </a:prstGeom>
        </p:spPr>
      </p:pic>
      <p:sp>
        <p:nvSpPr>
          <p:cNvPr id="67" name="CuadroTexto 66">
            <a:extLst>
              <a:ext uri="{FF2B5EF4-FFF2-40B4-BE49-F238E27FC236}">
                <a16:creationId xmlns:a16="http://schemas.microsoft.com/office/drawing/2014/main" id="{2525326E-5BD2-838E-29E0-2429E40BAE61}"/>
              </a:ext>
            </a:extLst>
          </p:cNvPr>
          <p:cNvSpPr txBox="1"/>
          <p:nvPr/>
        </p:nvSpPr>
        <p:spPr>
          <a:xfrm>
            <a:off x="1149367" y="3115489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68" name="CuadroTexto 67">
            <a:extLst>
              <a:ext uri="{FF2B5EF4-FFF2-40B4-BE49-F238E27FC236}">
                <a16:creationId xmlns:a16="http://schemas.microsoft.com/office/drawing/2014/main" id="{FD665C45-A4A2-21B1-9BC2-37384EDF16DB}"/>
              </a:ext>
            </a:extLst>
          </p:cNvPr>
          <p:cNvSpPr txBox="1"/>
          <p:nvPr/>
        </p:nvSpPr>
        <p:spPr>
          <a:xfrm>
            <a:off x="1276503" y="3257578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69" name="Imagen 68">
            <a:extLst>
              <a:ext uri="{FF2B5EF4-FFF2-40B4-BE49-F238E27FC236}">
                <a16:creationId xmlns:a16="http://schemas.microsoft.com/office/drawing/2014/main" id="{AA893A55-FD85-2849-4206-7E98AEBAC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3157183"/>
            <a:ext cx="1800000" cy="360000"/>
          </a:xfrm>
          <a:prstGeom prst="rect">
            <a:avLst/>
          </a:prstGeom>
        </p:spPr>
      </p:pic>
      <p:sp>
        <p:nvSpPr>
          <p:cNvPr id="70" name="CuadroTexto 69">
            <a:extLst>
              <a:ext uri="{FF2B5EF4-FFF2-40B4-BE49-F238E27FC236}">
                <a16:creationId xmlns:a16="http://schemas.microsoft.com/office/drawing/2014/main" id="{12CB9A71-73DC-0B53-4C3C-BE8F8BA1CCCF}"/>
              </a:ext>
            </a:extLst>
          </p:cNvPr>
          <p:cNvSpPr txBox="1"/>
          <p:nvPr/>
        </p:nvSpPr>
        <p:spPr>
          <a:xfrm>
            <a:off x="2983247" y="3115489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71" name="CuadroTexto 70">
            <a:extLst>
              <a:ext uri="{FF2B5EF4-FFF2-40B4-BE49-F238E27FC236}">
                <a16:creationId xmlns:a16="http://schemas.microsoft.com/office/drawing/2014/main" id="{F266393E-91D9-26CA-5336-865186DC20C1}"/>
              </a:ext>
            </a:extLst>
          </p:cNvPr>
          <p:cNvSpPr txBox="1"/>
          <p:nvPr/>
        </p:nvSpPr>
        <p:spPr>
          <a:xfrm>
            <a:off x="3110383" y="3257578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72" name="Imagen 71">
            <a:extLst>
              <a:ext uri="{FF2B5EF4-FFF2-40B4-BE49-F238E27FC236}">
                <a16:creationId xmlns:a16="http://schemas.microsoft.com/office/drawing/2014/main" id="{539461F3-33BA-0C07-E766-122956151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3157183"/>
            <a:ext cx="1800000" cy="360000"/>
          </a:xfrm>
          <a:prstGeom prst="rect">
            <a:avLst/>
          </a:prstGeom>
        </p:spPr>
      </p:pic>
      <p:sp>
        <p:nvSpPr>
          <p:cNvPr id="73" name="CuadroTexto 72">
            <a:extLst>
              <a:ext uri="{FF2B5EF4-FFF2-40B4-BE49-F238E27FC236}">
                <a16:creationId xmlns:a16="http://schemas.microsoft.com/office/drawing/2014/main" id="{9D5512E9-3E75-07B4-C186-0E50B4821A9A}"/>
              </a:ext>
            </a:extLst>
          </p:cNvPr>
          <p:cNvSpPr txBox="1"/>
          <p:nvPr/>
        </p:nvSpPr>
        <p:spPr>
          <a:xfrm>
            <a:off x="4817127" y="3115489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24D603E7-15F6-1AD8-6D06-2C10BD7B68C9}"/>
              </a:ext>
            </a:extLst>
          </p:cNvPr>
          <p:cNvSpPr txBox="1"/>
          <p:nvPr/>
        </p:nvSpPr>
        <p:spPr>
          <a:xfrm>
            <a:off x="4944263" y="3257578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75" name="Imagen 74">
            <a:extLst>
              <a:ext uri="{FF2B5EF4-FFF2-40B4-BE49-F238E27FC236}">
                <a16:creationId xmlns:a16="http://schemas.microsoft.com/office/drawing/2014/main" id="{06C479F2-ACB8-32D7-333E-0E74F784BE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3534577"/>
            <a:ext cx="1800000" cy="360000"/>
          </a:xfrm>
          <a:prstGeom prst="rect">
            <a:avLst/>
          </a:prstGeom>
        </p:spPr>
      </p:pic>
      <p:sp>
        <p:nvSpPr>
          <p:cNvPr id="76" name="CuadroTexto 75">
            <a:extLst>
              <a:ext uri="{FF2B5EF4-FFF2-40B4-BE49-F238E27FC236}">
                <a16:creationId xmlns:a16="http://schemas.microsoft.com/office/drawing/2014/main" id="{E130A601-DE61-2743-CC1B-F3D8AE232217}"/>
              </a:ext>
            </a:extLst>
          </p:cNvPr>
          <p:cNvSpPr txBox="1"/>
          <p:nvPr/>
        </p:nvSpPr>
        <p:spPr>
          <a:xfrm>
            <a:off x="1149367" y="3492883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77" name="CuadroTexto 76">
            <a:extLst>
              <a:ext uri="{FF2B5EF4-FFF2-40B4-BE49-F238E27FC236}">
                <a16:creationId xmlns:a16="http://schemas.microsoft.com/office/drawing/2014/main" id="{3957AD9B-5DC0-FD20-294B-3238000715EA}"/>
              </a:ext>
            </a:extLst>
          </p:cNvPr>
          <p:cNvSpPr txBox="1"/>
          <p:nvPr/>
        </p:nvSpPr>
        <p:spPr>
          <a:xfrm>
            <a:off x="1276503" y="3634972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78" name="Imagen 77">
            <a:extLst>
              <a:ext uri="{FF2B5EF4-FFF2-40B4-BE49-F238E27FC236}">
                <a16:creationId xmlns:a16="http://schemas.microsoft.com/office/drawing/2014/main" id="{152A9FA0-6A2A-820D-69A2-F621151681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3534577"/>
            <a:ext cx="1800000" cy="360000"/>
          </a:xfrm>
          <a:prstGeom prst="rect">
            <a:avLst/>
          </a:prstGeom>
        </p:spPr>
      </p:pic>
      <p:sp>
        <p:nvSpPr>
          <p:cNvPr id="79" name="CuadroTexto 78">
            <a:extLst>
              <a:ext uri="{FF2B5EF4-FFF2-40B4-BE49-F238E27FC236}">
                <a16:creationId xmlns:a16="http://schemas.microsoft.com/office/drawing/2014/main" id="{883443B1-09B5-0ABD-E8B4-2BF1BFFA8333}"/>
              </a:ext>
            </a:extLst>
          </p:cNvPr>
          <p:cNvSpPr txBox="1"/>
          <p:nvPr/>
        </p:nvSpPr>
        <p:spPr>
          <a:xfrm>
            <a:off x="2983247" y="3492883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9EC565F2-490E-899C-AB74-1072FFCA78E5}"/>
              </a:ext>
            </a:extLst>
          </p:cNvPr>
          <p:cNvSpPr txBox="1"/>
          <p:nvPr/>
        </p:nvSpPr>
        <p:spPr>
          <a:xfrm>
            <a:off x="3110383" y="3634972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81" name="Imagen 80">
            <a:extLst>
              <a:ext uri="{FF2B5EF4-FFF2-40B4-BE49-F238E27FC236}">
                <a16:creationId xmlns:a16="http://schemas.microsoft.com/office/drawing/2014/main" id="{7E948BA5-6E48-8F20-1210-463E8BC64F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3534577"/>
            <a:ext cx="1800000" cy="360000"/>
          </a:xfrm>
          <a:prstGeom prst="rect">
            <a:avLst/>
          </a:prstGeom>
        </p:spPr>
      </p:pic>
      <p:sp>
        <p:nvSpPr>
          <p:cNvPr id="82" name="CuadroTexto 81">
            <a:extLst>
              <a:ext uri="{FF2B5EF4-FFF2-40B4-BE49-F238E27FC236}">
                <a16:creationId xmlns:a16="http://schemas.microsoft.com/office/drawing/2014/main" id="{87942E16-70C2-C0C8-E61A-ECFAE75F65A3}"/>
              </a:ext>
            </a:extLst>
          </p:cNvPr>
          <p:cNvSpPr txBox="1"/>
          <p:nvPr/>
        </p:nvSpPr>
        <p:spPr>
          <a:xfrm>
            <a:off x="4817127" y="3492883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5F4EB787-83AB-E192-8ABC-2694B20E47BF}"/>
              </a:ext>
            </a:extLst>
          </p:cNvPr>
          <p:cNvSpPr txBox="1"/>
          <p:nvPr/>
        </p:nvSpPr>
        <p:spPr>
          <a:xfrm>
            <a:off x="4944263" y="3634972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84" name="Imagen 83">
            <a:extLst>
              <a:ext uri="{FF2B5EF4-FFF2-40B4-BE49-F238E27FC236}">
                <a16:creationId xmlns:a16="http://schemas.microsoft.com/office/drawing/2014/main" id="{1377DCB5-FFFD-A97A-555C-33AB2539B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3914532"/>
            <a:ext cx="1800000" cy="360000"/>
          </a:xfrm>
          <a:prstGeom prst="rect">
            <a:avLst/>
          </a:prstGeom>
        </p:spPr>
      </p:pic>
      <p:sp>
        <p:nvSpPr>
          <p:cNvPr id="85" name="CuadroTexto 84">
            <a:extLst>
              <a:ext uri="{FF2B5EF4-FFF2-40B4-BE49-F238E27FC236}">
                <a16:creationId xmlns:a16="http://schemas.microsoft.com/office/drawing/2014/main" id="{D3F24CB8-2BEE-E64F-C181-362AF2A59A58}"/>
              </a:ext>
            </a:extLst>
          </p:cNvPr>
          <p:cNvSpPr txBox="1"/>
          <p:nvPr/>
        </p:nvSpPr>
        <p:spPr>
          <a:xfrm>
            <a:off x="1149367" y="3872838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F6E5D874-4523-387C-D3DF-E4233C29B439}"/>
              </a:ext>
            </a:extLst>
          </p:cNvPr>
          <p:cNvSpPr txBox="1"/>
          <p:nvPr/>
        </p:nvSpPr>
        <p:spPr>
          <a:xfrm>
            <a:off x="1276503" y="4014927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87" name="Imagen 86">
            <a:extLst>
              <a:ext uri="{FF2B5EF4-FFF2-40B4-BE49-F238E27FC236}">
                <a16:creationId xmlns:a16="http://schemas.microsoft.com/office/drawing/2014/main" id="{88B71E3E-813C-D0A3-0899-E95335244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3914532"/>
            <a:ext cx="1800000" cy="360000"/>
          </a:xfrm>
          <a:prstGeom prst="rect">
            <a:avLst/>
          </a:prstGeom>
        </p:spPr>
      </p:pic>
      <p:sp>
        <p:nvSpPr>
          <p:cNvPr id="88" name="CuadroTexto 87">
            <a:extLst>
              <a:ext uri="{FF2B5EF4-FFF2-40B4-BE49-F238E27FC236}">
                <a16:creationId xmlns:a16="http://schemas.microsoft.com/office/drawing/2014/main" id="{344F2523-9BF6-CBBD-58F7-216245552D3A}"/>
              </a:ext>
            </a:extLst>
          </p:cNvPr>
          <p:cNvSpPr txBox="1"/>
          <p:nvPr/>
        </p:nvSpPr>
        <p:spPr>
          <a:xfrm>
            <a:off x="2983247" y="3872838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89" name="CuadroTexto 88">
            <a:extLst>
              <a:ext uri="{FF2B5EF4-FFF2-40B4-BE49-F238E27FC236}">
                <a16:creationId xmlns:a16="http://schemas.microsoft.com/office/drawing/2014/main" id="{30459E80-419D-DC42-A12E-D3B88F0E7C59}"/>
              </a:ext>
            </a:extLst>
          </p:cNvPr>
          <p:cNvSpPr txBox="1"/>
          <p:nvPr/>
        </p:nvSpPr>
        <p:spPr>
          <a:xfrm>
            <a:off x="3110383" y="4014927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90" name="Imagen 89">
            <a:extLst>
              <a:ext uri="{FF2B5EF4-FFF2-40B4-BE49-F238E27FC236}">
                <a16:creationId xmlns:a16="http://schemas.microsoft.com/office/drawing/2014/main" id="{CDD371CE-C435-EC57-E7B1-B7492EF65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3914532"/>
            <a:ext cx="1800000" cy="360000"/>
          </a:xfrm>
          <a:prstGeom prst="rect">
            <a:avLst/>
          </a:prstGeom>
        </p:spPr>
      </p:pic>
      <p:sp>
        <p:nvSpPr>
          <p:cNvPr id="91" name="CuadroTexto 90">
            <a:extLst>
              <a:ext uri="{FF2B5EF4-FFF2-40B4-BE49-F238E27FC236}">
                <a16:creationId xmlns:a16="http://schemas.microsoft.com/office/drawing/2014/main" id="{2852B69A-34C6-B1CB-09CB-2C1686B4CF37}"/>
              </a:ext>
            </a:extLst>
          </p:cNvPr>
          <p:cNvSpPr txBox="1"/>
          <p:nvPr/>
        </p:nvSpPr>
        <p:spPr>
          <a:xfrm>
            <a:off x="4817127" y="3872838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92" name="CuadroTexto 91">
            <a:extLst>
              <a:ext uri="{FF2B5EF4-FFF2-40B4-BE49-F238E27FC236}">
                <a16:creationId xmlns:a16="http://schemas.microsoft.com/office/drawing/2014/main" id="{18E7717B-836D-6595-1723-B9859A735EDD}"/>
              </a:ext>
            </a:extLst>
          </p:cNvPr>
          <p:cNvSpPr txBox="1"/>
          <p:nvPr/>
        </p:nvSpPr>
        <p:spPr>
          <a:xfrm>
            <a:off x="4944263" y="4014927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93" name="Imagen 92">
            <a:extLst>
              <a:ext uri="{FF2B5EF4-FFF2-40B4-BE49-F238E27FC236}">
                <a16:creationId xmlns:a16="http://schemas.microsoft.com/office/drawing/2014/main" id="{1F023BEA-E5BE-1A0B-E37B-CED67CCED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4281010"/>
            <a:ext cx="1800000" cy="360000"/>
          </a:xfrm>
          <a:prstGeom prst="rect">
            <a:avLst/>
          </a:prstGeom>
        </p:spPr>
      </p:pic>
      <p:sp>
        <p:nvSpPr>
          <p:cNvPr id="94" name="CuadroTexto 93">
            <a:extLst>
              <a:ext uri="{FF2B5EF4-FFF2-40B4-BE49-F238E27FC236}">
                <a16:creationId xmlns:a16="http://schemas.microsoft.com/office/drawing/2014/main" id="{FE44C1F4-09D7-9F75-ADEE-A0D970A59C58}"/>
              </a:ext>
            </a:extLst>
          </p:cNvPr>
          <p:cNvSpPr txBox="1"/>
          <p:nvPr/>
        </p:nvSpPr>
        <p:spPr>
          <a:xfrm>
            <a:off x="1149367" y="4239316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95" name="CuadroTexto 94">
            <a:extLst>
              <a:ext uri="{FF2B5EF4-FFF2-40B4-BE49-F238E27FC236}">
                <a16:creationId xmlns:a16="http://schemas.microsoft.com/office/drawing/2014/main" id="{FF8B7DF2-1A5F-8A13-9C5B-D25D351F11FA}"/>
              </a:ext>
            </a:extLst>
          </p:cNvPr>
          <p:cNvSpPr txBox="1"/>
          <p:nvPr/>
        </p:nvSpPr>
        <p:spPr>
          <a:xfrm>
            <a:off x="1276503" y="4381405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96" name="Imagen 95">
            <a:extLst>
              <a:ext uri="{FF2B5EF4-FFF2-40B4-BE49-F238E27FC236}">
                <a16:creationId xmlns:a16="http://schemas.microsoft.com/office/drawing/2014/main" id="{CA5A9E38-FB90-F51C-7AE0-43B8C1A4B5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4281010"/>
            <a:ext cx="1800000" cy="360000"/>
          </a:xfrm>
          <a:prstGeom prst="rect">
            <a:avLst/>
          </a:prstGeom>
        </p:spPr>
      </p:pic>
      <p:sp>
        <p:nvSpPr>
          <p:cNvPr id="97" name="CuadroTexto 96">
            <a:extLst>
              <a:ext uri="{FF2B5EF4-FFF2-40B4-BE49-F238E27FC236}">
                <a16:creationId xmlns:a16="http://schemas.microsoft.com/office/drawing/2014/main" id="{00DE1D17-D0A9-79EC-3706-B353D71153E1}"/>
              </a:ext>
            </a:extLst>
          </p:cNvPr>
          <p:cNvSpPr txBox="1"/>
          <p:nvPr/>
        </p:nvSpPr>
        <p:spPr>
          <a:xfrm>
            <a:off x="2983247" y="4239316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98" name="CuadroTexto 97">
            <a:extLst>
              <a:ext uri="{FF2B5EF4-FFF2-40B4-BE49-F238E27FC236}">
                <a16:creationId xmlns:a16="http://schemas.microsoft.com/office/drawing/2014/main" id="{DFB1EAD7-30F8-42AB-9393-33C324442473}"/>
              </a:ext>
            </a:extLst>
          </p:cNvPr>
          <p:cNvSpPr txBox="1"/>
          <p:nvPr/>
        </p:nvSpPr>
        <p:spPr>
          <a:xfrm>
            <a:off x="3110383" y="4381405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99" name="Imagen 98">
            <a:extLst>
              <a:ext uri="{FF2B5EF4-FFF2-40B4-BE49-F238E27FC236}">
                <a16:creationId xmlns:a16="http://schemas.microsoft.com/office/drawing/2014/main" id="{8CDF11A7-BA4A-B5D7-4C05-84868FF0B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4281010"/>
            <a:ext cx="1800000" cy="360000"/>
          </a:xfrm>
          <a:prstGeom prst="rect">
            <a:avLst/>
          </a:prstGeom>
        </p:spPr>
      </p:pic>
      <p:sp>
        <p:nvSpPr>
          <p:cNvPr id="100" name="CuadroTexto 99">
            <a:extLst>
              <a:ext uri="{FF2B5EF4-FFF2-40B4-BE49-F238E27FC236}">
                <a16:creationId xmlns:a16="http://schemas.microsoft.com/office/drawing/2014/main" id="{36C959EE-E8AB-68B8-0D7A-5B9FD134C9E6}"/>
              </a:ext>
            </a:extLst>
          </p:cNvPr>
          <p:cNvSpPr txBox="1"/>
          <p:nvPr/>
        </p:nvSpPr>
        <p:spPr>
          <a:xfrm>
            <a:off x="4817127" y="4239316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F3C8C892-8AAB-ACE6-A583-40EA2BA596BE}"/>
              </a:ext>
            </a:extLst>
          </p:cNvPr>
          <p:cNvSpPr txBox="1"/>
          <p:nvPr/>
        </p:nvSpPr>
        <p:spPr>
          <a:xfrm>
            <a:off x="4944263" y="4381405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02" name="Imagen 101">
            <a:extLst>
              <a:ext uri="{FF2B5EF4-FFF2-40B4-BE49-F238E27FC236}">
                <a16:creationId xmlns:a16="http://schemas.microsoft.com/office/drawing/2014/main" id="{DB720A32-549F-4198-533E-657D469FD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4660965"/>
            <a:ext cx="1800000" cy="360000"/>
          </a:xfrm>
          <a:prstGeom prst="rect">
            <a:avLst/>
          </a:prstGeom>
        </p:spPr>
      </p:pic>
      <p:sp>
        <p:nvSpPr>
          <p:cNvPr id="103" name="CuadroTexto 102">
            <a:extLst>
              <a:ext uri="{FF2B5EF4-FFF2-40B4-BE49-F238E27FC236}">
                <a16:creationId xmlns:a16="http://schemas.microsoft.com/office/drawing/2014/main" id="{77725891-788C-45FC-C98A-87F05249B55B}"/>
              </a:ext>
            </a:extLst>
          </p:cNvPr>
          <p:cNvSpPr txBox="1"/>
          <p:nvPr/>
        </p:nvSpPr>
        <p:spPr>
          <a:xfrm>
            <a:off x="1149367" y="4619271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04" name="CuadroTexto 103">
            <a:extLst>
              <a:ext uri="{FF2B5EF4-FFF2-40B4-BE49-F238E27FC236}">
                <a16:creationId xmlns:a16="http://schemas.microsoft.com/office/drawing/2014/main" id="{8575917B-B8C8-B796-4C50-C3B22A2DFC1B}"/>
              </a:ext>
            </a:extLst>
          </p:cNvPr>
          <p:cNvSpPr txBox="1"/>
          <p:nvPr/>
        </p:nvSpPr>
        <p:spPr>
          <a:xfrm>
            <a:off x="1276503" y="4761360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05" name="Imagen 104">
            <a:extLst>
              <a:ext uri="{FF2B5EF4-FFF2-40B4-BE49-F238E27FC236}">
                <a16:creationId xmlns:a16="http://schemas.microsoft.com/office/drawing/2014/main" id="{C55D07FA-B10C-E608-18F9-A0355D7C51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4660965"/>
            <a:ext cx="1800000" cy="360000"/>
          </a:xfrm>
          <a:prstGeom prst="rect">
            <a:avLst/>
          </a:prstGeom>
        </p:spPr>
      </p:pic>
      <p:sp>
        <p:nvSpPr>
          <p:cNvPr id="106" name="CuadroTexto 105">
            <a:extLst>
              <a:ext uri="{FF2B5EF4-FFF2-40B4-BE49-F238E27FC236}">
                <a16:creationId xmlns:a16="http://schemas.microsoft.com/office/drawing/2014/main" id="{3BEC8483-8A26-BDB8-8092-7A6908D9CA21}"/>
              </a:ext>
            </a:extLst>
          </p:cNvPr>
          <p:cNvSpPr txBox="1"/>
          <p:nvPr/>
        </p:nvSpPr>
        <p:spPr>
          <a:xfrm>
            <a:off x="2983247" y="4619271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07" name="CuadroTexto 106">
            <a:extLst>
              <a:ext uri="{FF2B5EF4-FFF2-40B4-BE49-F238E27FC236}">
                <a16:creationId xmlns:a16="http://schemas.microsoft.com/office/drawing/2014/main" id="{0BECB94B-8FB6-2811-ECAC-C2AB8BE561C8}"/>
              </a:ext>
            </a:extLst>
          </p:cNvPr>
          <p:cNvSpPr txBox="1"/>
          <p:nvPr/>
        </p:nvSpPr>
        <p:spPr>
          <a:xfrm>
            <a:off x="3110383" y="4761360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08" name="Imagen 107">
            <a:extLst>
              <a:ext uri="{FF2B5EF4-FFF2-40B4-BE49-F238E27FC236}">
                <a16:creationId xmlns:a16="http://schemas.microsoft.com/office/drawing/2014/main" id="{271656FD-E9A7-AB80-6717-C46EBD1E7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4660965"/>
            <a:ext cx="1800000" cy="360000"/>
          </a:xfrm>
          <a:prstGeom prst="rect">
            <a:avLst/>
          </a:prstGeom>
        </p:spPr>
      </p:pic>
      <p:sp>
        <p:nvSpPr>
          <p:cNvPr id="109" name="CuadroTexto 108">
            <a:extLst>
              <a:ext uri="{FF2B5EF4-FFF2-40B4-BE49-F238E27FC236}">
                <a16:creationId xmlns:a16="http://schemas.microsoft.com/office/drawing/2014/main" id="{DB7E3701-9287-2564-955A-97D560E41814}"/>
              </a:ext>
            </a:extLst>
          </p:cNvPr>
          <p:cNvSpPr txBox="1"/>
          <p:nvPr/>
        </p:nvSpPr>
        <p:spPr>
          <a:xfrm>
            <a:off x="4817127" y="4619271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10" name="CuadroTexto 109">
            <a:extLst>
              <a:ext uri="{FF2B5EF4-FFF2-40B4-BE49-F238E27FC236}">
                <a16:creationId xmlns:a16="http://schemas.microsoft.com/office/drawing/2014/main" id="{F0B72AB1-BC18-363D-34DF-08EE529460E5}"/>
              </a:ext>
            </a:extLst>
          </p:cNvPr>
          <p:cNvSpPr txBox="1"/>
          <p:nvPr/>
        </p:nvSpPr>
        <p:spPr>
          <a:xfrm>
            <a:off x="4944263" y="4761360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11" name="Imagen 110">
            <a:extLst>
              <a:ext uri="{FF2B5EF4-FFF2-40B4-BE49-F238E27FC236}">
                <a16:creationId xmlns:a16="http://schemas.microsoft.com/office/drawing/2014/main" id="{2D4CB243-42C7-E0EE-DA5D-C319BE854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5038359"/>
            <a:ext cx="1800000" cy="360000"/>
          </a:xfrm>
          <a:prstGeom prst="rect">
            <a:avLst/>
          </a:prstGeom>
        </p:spPr>
      </p:pic>
      <p:sp>
        <p:nvSpPr>
          <p:cNvPr id="112" name="CuadroTexto 111">
            <a:extLst>
              <a:ext uri="{FF2B5EF4-FFF2-40B4-BE49-F238E27FC236}">
                <a16:creationId xmlns:a16="http://schemas.microsoft.com/office/drawing/2014/main" id="{DD7FD65C-6ABE-1AAC-21E6-E62C03763FB4}"/>
              </a:ext>
            </a:extLst>
          </p:cNvPr>
          <p:cNvSpPr txBox="1"/>
          <p:nvPr/>
        </p:nvSpPr>
        <p:spPr>
          <a:xfrm>
            <a:off x="1149367" y="4996665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13" name="CuadroTexto 112">
            <a:extLst>
              <a:ext uri="{FF2B5EF4-FFF2-40B4-BE49-F238E27FC236}">
                <a16:creationId xmlns:a16="http://schemas.microsoft.com/office/drawing/2014/main" id="{621919A3-0BCB-8D3D-3496-7E2556A7E6D9}"/>
              </a:ext>
            </a:extLst>
          </p:cNvPr>
          <p:cNvSpPr txBox="1"/>
          <p:nvPr/>
        </p:nvSpPr>
        <p:spPr>
          <a:xfrm>
            <a:off x="1276503" y="5138754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14" name="Imagen 113">
            <a:extLst>
              <a:ext uri="{FF2B5EF4-FFF2-40B4-BE49-F238E27FC236}">
                <a16:creationId xmlns:a16="http://schemas.microsoft.com/office/drawing/2014/main" id="{1A46732D-3075-78E3-03E6-14FE7868F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5038359"/>
            <a:ext cx="1800000" cy="360000"/>
          </a:xfrm>
          <a:prstGeom prst="rect">
            <a:avLst/>
          </a:prstGeom>
        </p:spPr>
      </p:pic>
      <p:sp>
        <p:nvSpPr>
          <p:cNvPr id="115" name="CuadroTexto 114">
            <a:extLst>
              <a:ext uri="{FF2B5EF4-FFF2-40B4-BE49-F238E27FC236}">
                <a16:creationId xmlns:a16="http://schemas.microsoft.com/office/drawing/2014/main" id="{43BD5D5D-EE0C-92C1-0BBB-0F18F9F8A213}"/>
              </a:ext>
            </a:extLst>
          </p:cNvPr>
          <p:cNvSpPr txBox="1"/>
          <p:nvPr/>
        </p:nvSpPr>
        <p:spPr>
          <a:xfrm>
            <a:off x="2983247" y="4996665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16" name="CuadroTexto 115">
            <a:extLst>
              <a:ext uri="{FF2B5EF4-FFF2-40B4-BE49-F238E27FC236}">
                <a16:creationId xmlns:a16="http://schemas.microsoft.com/office/drawing/2014/main" id="{25DFDA0D-408B-0A1F-6B38-116199412F31}"/>
              </a:ext>
            </a:extLst>
          </p:cNvPr>
          <p:cNvSpPr txBox="1"/>
          <p:nvPr/>
        </p:nvSpPr>
        <p:spPr>
          <a:xfrm>
            <a:off x="3110383" y="5138754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17" name="Imagen 116">
            <a:extLst>
              <a:ext uri="{FF2B5EF4-FFF2-40B4-BE49-F238E27FC236}">
                <a16:creationId xmlns:a16="http://schemas.microsoft.com/office/drawing/2014/main" id="{B7439D1B-5C4A-0F5B-7B7C-BF2B1F1BFB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5038359"/>
            <a:ext cx="1800000" cy="360000"/>
          </a:xfrm>
          <a:prstGeom prst="rect">
            <a:avLst/>
          </a:prstGeom>
        </p:spPr>
      </p:pic>
      <p:sp>
        <p:nvSpPr>
          <p:cNvPr id="118" name="CuadroTexto 117">
            <a:extLst>
              <a:ext uri="{FF2B5EF4-FFF2-40B4-BE49-F238E27FC236}">
                <a16:creationId xmlns:a16="http://schemas.microsoft.com/office/drawing/2014/main" id="{F5CDF0A9-B972-AE6F-8C48-960A6559C655}"/>
              </a:ext>
            </a:extLst>
          </p:cNvPr>
          <p:cNvSpPr txBox="1"/>
          <p:nvPr/>
        </p:nvSpPr>
        <p:spPr>
          <a:xfrm>
            <a:off x="4817127" y="4996665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19" name="CuadroTexto 118">
            <a:extLst>
              <a:ext uri="{FF2B5EF4-FFF2-40B4-BE49-F238E27FC236}">
                <a16:creationId xmlns:a16="http://schemas.microsoft.com/office/drawing/2014/main" id="{490EC9D1-8E44-923C-FEA9-E1CC84C86CAD}"/>
              </a:ext>
            </a:extLst>
          </p:cNvPr>
          <p:cNvSpPr txBox="1"/>
          <p:nvPr/>
        </p:nvSpPr>
        <p:spPr>
          <a:xfrm>
            <a:off x="4944263" y="5138754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20" name="Imagen 119">
            <a:extLst>
              <a:ext uri="{FF2B5EF4-FFF2-40B4-BE49-F238E27FC236}">
                <a16:creationId xmlns:a16="http://schemas.microsoft.com/office/drawing/2014/main" id="{A9923944-D006-0BFA-437E-36A5C1D1E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5418314"/>
            <a:ext cx="1800000" cy="360000"/>
          </a:xfrm>
          <a:prstGeom prst="rect">
            <a:avLst/>
          </a:prstGeom>
        </p:spPr>
      </p:pic>
      <p:sp>
        <p:nvSpPr>
          <p:cNvPr id="121" name="CuadroTexto 120">
            <a:extLst>
              <a:ext uri="{FF2B5EF4-FFF2-40B4-BE49-F238E27FC236}">
                <a16:creationId xmlns:a16="http://schemas.microsoft.com/office/drawing/2014/main" id="{BA1E08F4-483B-A091-164E-DADC7612CA6E}"/>
              </a:ext>
            </a:extLst>
          </p:cNvPr>
          <p:cNvSpPr txBox="1"/>
          <p:nvPr/>
        </p:nvSpPr>
        <p:spPr>
          <a:xfrm>
            <a:off x="1149367" y="5376620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22" name="CuadroTexto 121">
            <a:extLst>
              <a:ext uri="{FF2B5EF4-FFF2-40B4-BE49-F238E27FC236}">
                <a16:creationId xmlns:a16="http://schemas.microsoft.com/office/drawing/2014/main" id="{48CF8C09-30C9-577A-34B0-15C94CB918DE}"/>
              </a:ext>
            </a:extLst>
          </p:cNvPr>
          <p:cNvSpPr txBox="1"/>
          <p:nvPr/>
        </p:nvSpPr>
        <p:spPr>
          <a:xfrm>
            <a:off x="1276503" y="5518709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23" name="Imagen 122">
            <a:extLst>
              <a:ext uri="{FF2B5EF4-FFF2-40B4-BE49-F238E27FC236}">
                <a16:creationId xmlns:a16="http://schemas.microsoft.com/office/drawing/2014/main" id="{D81527F2-E1D0-F983-B1C2-218407CE7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5418314"/>
            <a:ext cx="1800000" cy="360000"/>
          </a:xfrm>
          <a:prstGeom prst="rect">
            <a:avLst/>
          </a:prstGeom>
        </p:spPr>
      </p:pic>
      <p:sp>
        <p:nvSpPr>
          <p:cNvPr id="124" name="CuadroTexto 123">
            <a:extLst>
              <a:ext uri="{FF2B5EF4-FFF2-40B4-BE49-F238E27FC236}">
                <a16:creationId xmlns:a16="http://schemas.microsoft.com/office/drawing/2014/main" id="{C7A8F0AE-5384-7777-7228-2B9D82CB46C5}"/>
              </a:ext>
            </a:extLst>
          </p:cNvPr>
          <p:cNvSpPr txBox="1"/>
          <p:nvPr/>
        </p:nvSpPr>
        <p:spPr>
          <a:xfrm>
            <a:off x="2983247" y="5376620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25" name="CuadroTexto 124">
            <a:extLst>
              <a:ext uri="{FF2B5EF4-FFF2-40B4-BE49-F238E27FC236}">
                <a16:creationId xmlns:a16="http://schemas.microsoft.com/office/drawing/2014/main" id="{287D8A13-1DEE-2B43-4393-2C129AD847C0}"/>
              </a:ext>
            </a:extLst>
          </p:cNvPr>
          <p:cNvSpPr txBox="1"/>
          <p:nvPr/>
        </p:nvSpPr>
        <p:spPr>
          <a:xfrm>
            <a:off x="3110383" y="5518709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26" name="Imagen 125">
            <a:extLst>
              <a:ext uri="{FF2B5EF4-FFF2-40B4-BE49-F238E27FC236}">
                <a16:creationId xmlns:a16="http://schemas.microsoft.com/office/drawing/2014/main" id="{B146B898-7627-E87D-3D44-3FC5124E2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5418314"/>
            <a:ext cx="1800000" cy="360000"/>
          </a:xfrm>
          <a:prstGeom prst="rect">
            <a:avLst/>
          </a:prstGeom>
        </p:spPr>
      </p:pic>
      <p:sp>
        <p:nvSpPr>
          <p:cNvPr id="127" name="CuadroTexto 126">
            <a:extLst>
              <a:ext uri="{FF2B5EF4-FFF2-40B4-BE49-F238E27FC236}">
                <a16:creationId xmlns:a16="http://schemas.microsoft.com/office/drawing/2014/main" id="{8F21810B-1A42-7072-1A05-AEAE81385960}"/>
              </a:ext>
            </a:extLst>
          </p:cNvPr>
          <p:cNvSpPr txBox="1"/>
          <p:nvPr/>
        </p:nvSpPr>
        <p:spPr>
          <a:xfrm>
            <a:off x="4817127" y="5376620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28" name="CuadroTexto 127">
            <a:extLst>
              <a:ext uri="{FF2B5EF4-FFF2-40B4-BE49-F238E27FC236}">
                <a16:creationId xmlns:a16="http://schemas.microsoft.com/office/drawing/2014/main" id="{77EB84B0-9EF6-6B33-5FC4-6E762F403497}"/>
              </a:ext>
            </a:extLst>
          </p:cNvPr>
          <p:cNvSpPr txBox="1"/>
          <p:nvPr/>
        </p:nvSpPr>
        <p:spPr>
          <a:xfrm>
            <a:off x="4944263" y="5518709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29" name="Imagen 128">
            <a:extLst>
              <a:ext uri="{FF2B5EF4-FFF2-40B4-BE49-F238E27FC236}">
                <a16:creationId xmlns:a16="http://schemas.microsoft.com/office/drawing/2014/main" id="{C265A8CF-2C27-0818-BF21-0CCEBAF6A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5784792"/>
            <a:ext cx="1800000" cy="360000"/>
          </a:xfrm>
          <a:prstGeom prst="rect">
            <a:avLst/>
          </a:prstGeom>
        </p:spPr>
      </p:pic>
      <p:sp>
        <p:nvSpPr>
          <p:cNvPr id="130" name="CuadroTexto 129">
            <a:extLst>
              <a:ext uri="{FF2B5EF4-FFF2-40B4-BE49-F238E27FC236}">
                <a16:creationId xmlns:a16="http://schemas.microsoft.com/office/drawing/2014/main" id="{C5F1DEB8-7F73-60A1-1D5D-2331C06D9658}"/>
              </a:ext>
            </a:extLst>
          </p:cNvPr>
          <p:cNvSpPr txBox="1"/>
          <p:nvPr/>
        </p:nvSpPr>
        <p:spPr>
          <a:xfrm>
            <a:off x="1149367" y="5743098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31" name="CuadroTexto 130">
            <a:extLst>
              <a:ext uri="{FF2B5EF4-FFF2-40B4-BE49-F238E27FC236}">
                <a16:creationId xmlns:a16="http://schemas.microsoft.com/office/drawing/2014/main" id="{36DEA1D5-230B-5D9F-BC39-F8D5177CF5DC}"/>
              </a:ext>
            </a:extLst>
          </p:cNvPr>
          <p:cNvSpPr txBox="1"/>
          <p:nvPr/>
        </p:nvSpPr>
        <p:spPr>
          <a:xfrm>
            <a:off x="1276503" y="5885187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32" name="Imagen 131">
            <a:extLst>
              <a:ext uri="{FF2B5EF4-FFF2-40B4-BE49-F238E27FC236}">
                <a16:creationId xmlns:a16="http://schemas.microsoft.com/office/drawing/2014/main" id="{00FB19E5-8240-4FA2-B4CA-66AA78097D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5784792"/>
            <a:ext cx="1800000" cy="360000"/>
          </a:xfrm>
          <a:prstGeom prst="rect">
            <a:avLst/>
          </a:prstGeom>
        </p:spPr>
      </p:pic>
      <p:sp>
        <p:nvSpPr>
          <p:cNvPr id="133" name="CuadroTexto 132">
            <a:extLst>
              <a:ext uri="{FF2B5EF4-FFF2-40B4-BE49-F238E27FC236}">
                <a16:creationId xmlns:a16="http://schemas.microsoft.com/office/drawing/2014/main" id="{3979E8FB-E42B-CD70-3062-69EE464A5147}"/>
              </a:ext>
            </a:extLst>
          </p:cNvPr>
          <p:cNvSpPr txBox="1"/>
          <p:nvPr/>
        </p:nvSpPr>
        <p:spPr>
          <a:xfrm>
            <a:off x="2983247" y="5743098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34" name="CuadroTexto 133">
            <a:extLst>
              <a:ext uri="{FF2B5EF4-FFF2-40B4-BE49-F238E27FC236}">
                <a16:creationId xmlns:a16="http://schemas.microsoft.com/office/drawing/2014/main" id="{D0080FED-DBCE-7D89-CA41-96C05E8CAC8F}"/>
              </a:ext>
            </a:extLst>
          </p:cNvPr>
          <p:cNvSpPr txBox="1"/>
          <p:nvPr/>
        </p:nvSpPr>
        <p:spPr>
          <a:xfrm>
            <a:off x="3110383" y="5885187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35" name="Imagen 134">
            <a:extLst>
              <a:ext uri="{FF2B5EF4-FFF2-40B4-BE49-F238E27FC236}">
                <a16:creationId xmlns:a16="http://schemas.microsoft.com/office/drawing/2014/main" id="{51580B88-3D68-3AFD-32F0-CC2D828EE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5784792"/>
            <a:ext cx="1800000" cy="360000"/>
          </a:xfrm>
          <a:prstGeom prst="rect">
            <a:avLst/>
          </a:prstGeom>
        </p:spPr>
      </p:pic>
      <p:sp>
        <p:nvSpPr>
          <p:cNvPr id="136" name="CuadroTexto 135">
            <a:extLst>
              <a:ext uri="{FF2B5EF4-FFF2-40B4-BE49-F238E27FC236}">
                <a16:creationId xmlns:a16="http://schemas.microsoft.com/office/drawing/2014/main" id="{54EEB055-F2A2-D1F4-BB9B-DFA779D691B2}"/>
              </a:ext>
            </a:extLst>
          </p:cNvPr>
          <p:cNvSpPr txBox="1"/>
          <p:nvPr/>
        </p:nvSpPr>
        <p:spPr>
          <a:xfrm>
            <a:off x="4817127" y="5743098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37" name="CuadroTexto 136">
            <a:extLst>
              <a:ext uri="{FF2B5EF4-FFF2-40B4-BE49-F238E27FC236}">
                <a16:creationId xmlns:a16="http://schemas.microsoft.com/office/drawing/2014/main" id="{5A047194-D428-C3D9-9B8E-52BC69353E54}"/>
              </a:ext>
            </a:extLst>
          </p:cNvPr>
          <p:cNvSpPr txBox="1"/>
          <p:nvPr/>
        </p:nvSpPr>
        <p:spPr>
          <a:xfrm>
            <a:off x="4944263" y="5885187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38" name="Imagen 137">
            <a:extLst>
              <a:ext uri="{FF2B5EF4-FFF2-40B4-BE49-F238E27FC236}">
                <a16:creationId xmlns:a16="http://schemas.microsoft.com/office/drawing/2014/main" id="{438E0BE5-6EB6-AF59-1D16-B365E89578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6164747"/>
            <a:ext cx="1800000" cy="360000"/>
          </a:xfrm>
          <a:prstGeom prst="rect">
            <a:avLst/>
          </a:prstGeom>
        </p:spPr>
      </p:pic>
      <p:sp>
        <p:nvSpPr>
          <p:cNvPr id="139" name="CuadroTexto 138">
            <a:extLst>
              <a:ext uri="{FF2B5EF4-FFF2-40B4-BE49-F238E27FC236}">
                <a16:creationId xmlns:a16="http://schemas.microsoft.com/office/drawing/2014/main" id="{938E2B91-4C0E-6D64-8C54-811D4338BFA2}"/>
              </a:ext>
            </a:extLst>
          </p:cNvPr>
          <p:cNvSpPr txBox="1"/>
          <p:nvPr/>
        </p:nvSpPr>
        <p:spPr>
          <a:xfrm>
            <a:off x="1149367" y="6123053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40" name="CuadroTexto 139">
            <a:extLst>
              <a:ext uri="{FF2B5EF4-FFF2-40B4-BE49-F238E27FC236}">
                <a16:creationId xmlns:a16="http://schemas.microsoft.com/office/drawing/2014/main" id="{EE5189F3-A250-179F-AB61-9B1C726D9945}"/>
              </a:ext>
            </a:extLst>
          </p:cNvPr>
          <p:cNvSpPr txBox="1"/>
          <p:nvPr/>
        </p:nvSpPr>
        <p:spPr>
          <a:xfrm>
            <a:off x="1276503" y="6265142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41" name="Imagen 140">
            <a:extLst>
              <a:ext uri="{FF2B5EF4-FFF2-40B4-BE49-F238E27FC236}">
                <a16:creationId xmlns:a16="http://schemas.microsoft.com/office/drawing/2014/main" id="{CB40F740-229E-BBAF-D500-F894E7F99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6164747"/>
            <a:ext cx="1800000" cy="360000"/>
          </a:xfrm>
          <a:prstGeom prst="rect">
            <a:avLst/>
          </a:prstGeom>
        </p:spPr>
      </p:pic>
      <p:sp>
        <p:nvSpPr>
          <p:cNvPr id="142" name="CuadroTexto 141">
            <a:extLst>
              <a:ext uri="{FF2B5EF4-FFF2-40B4-BE49-F238E27FC236}">
                <a16:creationId xmlns:a16="http://schemas.microsoft.com/office/drawing/2014/main" id="{58A01E5A-A4FD-FC8E-EB43-FD3E3B2D27DC}"/>
              </a:ext>
            </a:extLst>
          </p:cNvPr>
          <p:cNvSpPr txBox="1"/>
          <p:nvPr/>
        </p:nvSpPr>
        <p:spPr>
          <a:xfrm>
            <a:off x="2983247" y="6123053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43" name="CuadroTexto 142">
            <a:extLst>
              <a:ext uri="{FF2B5EF4-FFF2-40B4-BE49-F238E27FC236}">
                <a16:creationId xmlns:a16="http://schemas.microsoft.com/office/drawing/2014/main" id="{79917B07-D9C0-91AC-3DB6-9F33A48D6EF4}"/>
              </a:ext>
            </a:extLst>
          </p:cNvPr>
          <p:cNvSpPr txBox="1"/>
          <p:nvPr/>
        </p:nvSpPr>
        <p:spPr>
          <a:xfrm>
            <a:off x="3110383" y="6265142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44" name="Imagen 143">
            <a:extLst>
              <a:ext uri="{FF2B5EF4-FFF2-40B4-BE49-F238E27FC236}">
                <a16:creationId xmlns:a16="http://schemas.microsoft.com/office/drawing/2014/main" id="{FAAB628F-48F6-D54D-62B0-808AF8CFA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6164747"/>
            <a:ext cx="1800000" cy="360000"/>
          </a:xfrm>
          <a:prstGeom prst="rect">
            <a:avLst/>
          </a:prstGeom>
        </p:spPr>
      </p:pic>
      <p:sp>
        <p:nvSpPr>
          <p:cNvPr id="145" name="CuadroTexto 144">
            <a:extLst>
              <a:ext uri="{FF2B5EF4-FFF2-40B4-BE49-F238E27FC236}">
                <a16:creationId xmlns:a16="http://schemas.microsoft.com/office/drawing/2014/main" id="{8ED2B767-3B61-34EC-A3F7-3E48C9A671C2}"/>
              </a:ext>
            </a:extLst>
          </p:cNvPr>
          <p:cNvSpPr txBox="1"/>
          <p:nvPr/>
        </p:nvSpPr>
        <p:spPr>
          <a:xfrm>
            <a:off x="4817127" y="6123053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46" name="CuadroTexto 145">
            <a:extLst>
              <a:ext uri="{FF2B5EF4-FFF2-40B4-BE49-F238E27FC236}">
                <a16:creationId xmlns:a16="http://schemas.microsoft.com/office/drawing/2014/main" id="{FFB83FE0-3452-218E-7B62-29A7E2EF0AC5}"/>
              </a:ext>
            </a:extLst>
          </p:cNvPr>
          <p:cNvSpPr txBox="1"/>
          <p:nvPr/>
        </p:nvSpPr>
        <p:spPr>
          <a:xfrm>
            <a:off x="4944263" y="6265142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50" name="Imagen 149">
            <a:extLst>
              <a:ext uri="{FF2B5EF4-FFF2-40B4-BE49-F238E27FC236}">
                <a16:creationId xmlns:a16="http://schemas.microsoft.com/office/drawing/2014/main" id="{0AFC8EB9-77C1-1B19-B27E-1D3B93C8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6554156"/>
            <a:ext cx="1800000" cy="360000"/>
          </a:xfrm>
          <a:prstGeom prst="rect">
            <a:avLst/>
          </a:prstGeom>
        </p:spPr>
      </p:pic>
      <p:sp>
        <p:nvSpPr>
          <p:cNvPr id="151" name="CuadroTexto 150">
            <a:extLst>
              <a:ext uri="{FF2B5EF4-FFF2-40B4-BE49-F238E27FC236}">
                <a16:creationId xmlns:a16="http://schemas.microsoft.com/office/drawing/2014/main" id="{DA7C1020-E7C2-D087-5FF7-491042CFCD86}"/>
              </a:ext>
            </a:extLst>
          </p:cNvPr>
          <p:cNvSpPr txBox="1"/>
          <p:nvPr/>
        </p:nvSpPr>
        <p:spPr>
          <a:xfrm>
            <a:off x="1149367" y="6512462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52" name="CuadroTexto 151">
            <a:extLst>
              <a:ext uri="{FF2B5EF4-FFF2-40B4-BE49-F238E27FC236}">
                <a16:creationId xmlns:a16="http://schemas.microsoft.com/office/drawing/2014/main" id="{A7183451-72B6-4CE0-97A8-C7AF1EF0817F}"/>
              </a:ext>
            </a:extLst>
          </p:cNvPr>
          <p:cNvSpPr txBox="1"/>
          <p:nvPr/>
        </p:nvSpPr>
        <p:spPr>
          <a:xfrm>
            <a:off x="1276503" y="6654551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53" name="Imagen 152">
            <a:extLst>
              <a:ext uri="{FF2B5EF4-FFF2-40B4-BE49-F238E27FC236}">
                <a16:creationId xmlns:a16="http://schemas.microsoft.com/office/drawing/2014/main" id="{05AAEE21-724B-7F0B-0BD7-5B9302FBE0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6554156"/>
            <a:ext cx="1800000" cy="360000"/>
          </a:xfrm>
          <a:prstGeom prst="rect">
            <a:avLst/>
          </a:prstGeom>
        </p:spPr>
      </p:pic>
      <p:sp>
        <p:nvSpPr>
          <p:cNvPr id="154" name="CuadroTexto 153">
            <a:extLst>
              <a:ext uri="{FF2B5EF4-FFF2-40B4-BE49-F238E27FC236}">
                <a16:creationId xmlns:a16="http://schemas.microsoft.com/office/drawing/2014/main" id="{7048C929-547F-EEA9-FF71-724DF8181BBA}"/>
              </a:ext>
            </a:extLst>
          </p:cNvPr>
          <p:cNvSpPr txBox="1"/>
          <p:nvPr/>
        </p:nvSpPr>
        <p:spPr>
          <a:xfrm>
            <a:off x="2983247" y="6512462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55" name="CuadroTexto 154">
            <a:extLst>
              <a:ext uri="{FF2B5EF4-FFF2-40B4-BE49-F238E27FC236}">
                <a16:creationId xmlns:a16="http://schemas.microsoft.com/office/drawing/2014/main" id="{9274923E-BFB2-AF71-0B0B-56F27962DD07}"/>
              </a:ext>
            </a:extLst>
          </p:cNvPr>
          <p:cNvSpPr txBox="1"/>
          <p:nvPr/>
        </p:nvSpPr>
        <p:spPr>
          <a:xfrm>
            <a:off x="3110383" y="6654551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56" name="Imagen 155">
            <a:extLst>
              <a:ext uri="{FF2B5EF4-FFF2-40B4-BE49-F238E27FC236}">
                <a16:creationId xmlns:a16="http://schemas.microsoft.com/office/drawing/2014/main" id="{CBC61253-97C8-27B2-178B-743FF522A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6554156"/>
            <a:ext cx="1800000" cy="360000"/>
          </a:xfrm>
          <a:prstGeom prst="rect">
            <a:avLst/>
          </a:prstGeom>
        </p:spPr>
      </p:pic>
      <p:sp>
        <p:nvSpPr>
          <p:cNvPr id="157" name="CuadroTexto 156">
            <a:extLst>
              <a:ext uri="{FF2B5EF4-FFF2-40B4-BE49-F238E27FC236}">
                <a16:creationId xmlns:a16="http://schemas.microsoft.com/office/drawing/2014/main" id="{E96B9FEA-7B3B-D6FC-02CC-7F94E6ADA366}"/>
              </a:ext>
            </a:extLst>
          </p:cNvPr>
          <p:cNvSpPr txBox="1"/>
          <p:nvPr/>
        </p:nvSpPr>
        <p:spPr>
          <a:xfrm>
            <a:off x="4817127" y="6512462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58" name="CuadroTexto 157">
            <a:extLst>
              <a:ext uri="{FF2B5EF4-FFF2-40B4-BE49-F238E27FC236}">
                <a16:creationId xmlns:a16="http://schemas.microsoft.com/office/drawing/2014/main" id="{4816143C-9A1A-A66A-ECEC-8D303BD49107}"/>
              </a:ext>
            </a:extLst>
          </p:cNvPr>
          <p:cNvSpPr txBox="1"/>
          <p:nvPr/>
        </p:nvSpPr>
        <p:spPr>
          <a:xfrm>
            <a:off x="4944263" y="6654551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59" name="Imagen 158">
            <a:extLst>
              <a:ext uri="{FF2B5EF4-FFF2-40B4-BE49-F238E27FC236}">
                <a16:creationId xmlns:a16="http://schemas.microsoft.com/office/drawing/2014/main" id="{686FD5F1-5DD9-4FE0-D801-5DF02685FA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6920634"/>
            <a:ext cx="1800000" cy="360000"/>
          </a:xfrm>
          <a:prstGeom prst="rect">
            <a:avLst/>
          </a:prstGeom>
        </p:spPr>
      </p:pic>
      <p:sp>
        <p:nvSpPr>
          <p:cNvPr id="160" name="CuadroTexto 159">
            <a:extLst>
              <a:ext uri="{FF2B5EF4-FFF2-40B4-BE49-F238E27FC236}">
                <a16:creationId xmlns:a16="http://schemas.microsoft.com/office/drawing/2014/main" id="{2DFFA837-D4B5-46BD-2CFB-5B17EF30CD5E}"/>
              </a:ext>
            </a:extLst>
          </p:cNvPr>
          <p:cNvSpPr txBox="1"/>
          <p:nvPr/>
        </p:nvSpPr>
        <p:spPr>
          <a:xfrm>
            <a:off x="1149367" y="6878940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61" name="CuadroTexto 160">
            <a:extLst>
              <a:ext uri="{FF2B5EF4-FFF2-40B4-BE49-F238E27FC236}">
                <a16:creationId xmlns:a16="http://schemas.microsoft.com/office/drawing/2014/main" id="{ADBEF3A9-D012-7401-C117-D294420ABD77}"/>
              </a:ext>
            </a:extLst>
          </p:cNvPr>
          <p:cNvSpPr txBox="1"/>
          <p:nvPr/>
        </p:nvSpPr>
        <p:spPr>
          <a:xfrm>
            <a:off x="1276503" y="7021029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62" name="Imagen 161">
            <a:extLst>
              <a:ext uri="{FF2B5EF4-FFF2-40B4-BE49-F238E27FC236}">
                <a16:creationId xmlns:a16="http://schemas.microsoft.com/office/drawing/2014/main" id="{07843AC2-41F0-F76B-C80A-F22257CED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6920634"/>
            <a:ext cx="1800000" cy="360000"/>
          </a:xfrm>
          <a:prstGeom prst="rect">
            <a:avLst/>
          </a:prstGeom>
        </p:spPr>
      </p:pic>
      <p:sp>
        <p:nvSpPr>
          <p:cNvPr id="163" name="CuadroTexto 162">
            <a:extLst>
              <a:ext uri="{FF2B5EF4-FFF2-40B4-BE49-F238E27FC236}">
                <a16:creationId xmlns:a16="http://schemas.microsoft.com/office/drawing/2014/main" id="{747D888E-7E9E-3348-91A4-E6B3D07A0CF2}"/>
              </a:ext>
            </a:extLst>
          </p:cNvPr>
          <p:cNvSpPr txBox="1"/>
          <p:nvPr/>
        </p:nvSpPr>
        <p:spPr>
          <a:xfrm>
            <a:off x="2983247" y="6878940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64" name="CuadroTexto 163">
            <a:extLst>
              <a:ext uri="{FF2B5EF4-FFF2-40B4-BE49-F238E27FC236}">
                <a16:creationId xmlns:a16="http://schemas.microsoft.com/office/drawing/2014/main" id="{A1A3572F-BB49-B572-9570-853F27906DF0}"/>
              </a:ext>
            </a:extLst>
          </p:cNvPr>
          <p:cNvSpPr txBox="1"/>
          <p:nvPr/>
        </p:nvSpPr>
        <p:spPr>
          <a:xfrm>
            <a:off x="3110383" y="7021029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65" name="Imagen 164">
            <a:extLst>
              <a:ext uri="{FF2B5EF4-FFF2-40B4-BE49-F238E27FC236}">
                <a16:creationId xmlns:a16="http://schemas.microsoft.com/office/drawing/2014/main" id="{62AD81DE-5DB2-2D29-BF3E-F426A20D8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6920634"/>
            <a:ext cx="1800000" cy="360000"/>
          </a:xfrm>
          <a:prstGeom prst="rect">
            <a:avLst/>
          </a:prstGeom>
        </p:spPr>
      </p:pic>
      <p:sp>
        <p:nvSpPr>
          <p:cNvPr id="166" name="CuadroTexto 165">
            <a:extLst>
              <a:ext uri="{FF2B5EF4-FFF2-40B4-BE49-F238E27FC236}">
                <a16:creationId xmlns:a16="http://schemas.microsoft.com/office/drawing/2014/main" id="{7EB66E4C-3600-DFFF-45FF-D75AFBF16DCB}"/>
              </a:ext>
            </a:extLst>
          </p:cNvPr>
          <p:cNvSpPr txBox="1"/>
          <p:nvPr/>
        </p:nvSpPr>
        <p:spPr>
          <a:xfrm>
            <a:off x="4817127" y="6878940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67" name="CuadroTexto 166">
            <a:extLst>
              <a:ext uri="{FF2B5EF4-FFF2-40B4-BE49-F238E27FC236}">
                <a16:creationId xmlns:a16="http://schemas.microsoft.com/office/drawing/2014/main" id="{F113A487-1426-1309-B31C-F429B94D0E06}"/>
              </a:ext>
            </a:extLst>
          </p:cNvPr>
          <p:cNvSpPr txBox="1"/>
          <p:nvPr/>
        </p:nvSpPr>
        <p:spPr>
          <a:xfrm>
            <a:off x="4944263" y="7021029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68" name="Imagen 167">
            <a:extLst>
              <a:ext uri="{FF2B5EF4-FFF2-40B4-BE49-F238E27FC236}">
                <a16:creationId xmlns:a16="http://schemas.microsoft.com/office/drawing/2014/main" id="{6533CE78-C4FB-0196-87D1-5B9AA3EAF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896" y="7300589"/>
            <a:ext cx="1800000" cy="360000"/>
          </a:xfrm>
          <a:prstGeom prst="rect">
            <a:avLst/>
          </a:prstGeom>
        </p:spPr>
      </p:pic>
      <p:sp>
        <p:nvSpPr>
          <p:cNvPr id="169" name="CuadroTexto 168">
            <a:extLst>
              <a:ext uri="{FF2B5EF4-FFF2-40B4-BE49-F238E27FC236}">
                <a16:creationId xmlns:a16="http://schemas.microsoft.com/office/drawing/2014/main" id="{33718411-E5FD-F427-9009-72E4112C2852}"/>
              </a:ext>
            </a:extLst>
          </p:cNvPr>
          <p:cNvSpPr txBox="1"/>
          <p:nvPr/>
        </p:nvSpPr>
        <p:spPr>
          <a:xfrm>
            <a:off x="1149367" y="7258895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70" name="CuadroTexto 169">
            <a:extLst>
              <a:ext uri="{FF2B5EF4-FFF2-40B4-BE49-F238E27FC236}">
                <a16:creationId xmlns:a16="http://schemas.microsoft.com/office/drawing/2014/main" id="{A223A7B8-4CE1-B3D4-E2E3-DCD8FBAC8259}"/>
              </a:ext>
            </a:extLst>
          </p:cNvPr>
          <p:cNvSpPr txBox="1"/>
          <p:nvPr/>
        </p:nvSpPr>
        <p:spPr>
          <a:xfrm>
            <a:off x="1276503" y="7400984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71" name="Imagen 170">
            <a:extLst>
              <a:ext uri="{FF2B5EF4-FFF2-40B4-BE49-F238E27FC236}">
                <a16:creationId xmlns:a16="http://schemas.microsoft.com/office/drawing/2014/main" id="{BC46E8C1-2F92-866A-CEED-B84B968C7A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76" y="7300589"/>
            <a:ext cx="1800000" cy="360000"/>
          </a:xfrm>
          <a:prstGeom prst="rect">
            <a:avLst/>
          </a:prstGeom>
        </p:spPr>
      </p:pic>
      <p:sp>
        <p:nvSpPr>
          <p:cNvPr id="172" name="CuadroTexto 171">
            <a:extLst>
              <a:ext uri="{FF2B5EF4-FFF2-40B4-BE49-F238E27FC236}">
                <a16:creationId xmlns:a16="http://schemas.microsoft.com/office/drawing/2014/main" id="{55D1C0D4-8FD6-779A-3175-47930DB2A048}"/>
              </a:ext>
            </a:extLst>
          </p:cNvPr>
          <p:cNvSpPr txBox="1"/>
          <p:nvPr/>
        </p:nvSpPr>
        <p:spPr>
          <a:xfrm>
            <a:off x="2983247" y="7258895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73" name="CuadroTexto 172">
            <a:extLst>
              <a:ext uri="{FF2B5EF4-FFF2-40B4-BE49-F238E27FC236}">
                <a16:creationId xmlns:a16="http://schemas.microsoft.com/office/drawing/2014/main" id="{C98945B6-0756-C52A-0623-006584B55E06}"/>
              </a:ext>
            </a:extLst>
          </p:cNvPr>
          <p:cNvSpPr txBox="1"/>
          <p:nvPr/>
        </p:nvSpPr>
        <p:spPr>
          <a:xfrm>
            <a:off x="3110383" y="7400984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  <p:pic>
        <p:nvPicPr>
          <p:cNvPr id="174" name="Imagen 173">
            <a:extLst>
              <a:ext uri="{FF2B5EF4-FFF2-40B4-BE49-F238E27FC236}">
                <a16:creationId xmlns:a16="http://schemas.microsoft.com/office/drawing/2014/main" id="{5D2E6FAA-314A-E7A6-B730-E8230B3DF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656" y="7300589"/>
            <a:ext cx="1800000" cy="360000"/>
          </a:xfrm>
          <a:prstGeom prst="rect">
            <a:avLst/>
          </a:prstGeom>
        </p:spPr>
      </p:pic>
      <p:sp>
        <p:nvSpPr>
          <p:cNvPr id="175" name="CuadroTexto 174">
            <a:extLst>
              <a:ext uri="{FF2B5EF4-FFF2-40B4-BE49-F238E27FC236}">
                <a16:creationId xmlns:a16="http://schemas.microsoft.com/office/drawing/2014/main" id="{6A9C8A1B-81E3-7043-8FF1-F22FFEF12382}"/>
              </a:ext>
            </a:extLst>
          </p:cNvPr>
          <p:cNvSpPr txBox="1"/>
          <p:nvPr/>
        </p:nvSpPr>
        <p:spPr>
          <a:xfrm>
            <a:off x="4817127" y="7258895"/>
            <a:ext cx="971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400" dirty="0">
                <a:solidFill>
                  <a:srgbClr val="FC88C5"/>
                </a:solidFill>
                <a:latin typeface="Positive Sunshine" panose="02000600000000000000" pitchFamily="50" charset="0"/>
              </a:rPr>
              <a:t>ZARA VICTORIA</a:t>
            </a:r>
          </a:p>
        </p:txBody>
      </p:sp>
      <p:sp>
        <p:nvSpPr>
          <p:cNvPr id="176" name="CuadroTexto 175">
            <a:extLst>
              <a:ext uri="{FF2B5EF4-FFF2-40B4-BE49-F238E27FC236}">
                <a16:creationId xmlns:a16="http://schemas.microsoft.com/office/drawing/2014/main" id="{5468A084-1F31-13B4-3EC1-08864110D1C0}"/>
              </a:ext>
            </a:extLst>
          </p:cNvPr>
          <p:cNvSpPr txBox="1"/>
          <p:nvPr/>
        </p:nvSpPr>
        <p:spPr>
          <a:xfrm>
            <a:off x="4944263" y="7400984"/>
            <a:ext cx="776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1200" dirty="0">
                <a:solidFill>
                  <a:srgbClr val="00D0E6"/>
                </a:solidFill>
                <a:latin typeface="Nova Quinta PERSONAL USE" pitchFamily="50" charset="0"/>
                <a:ea typeface="Nova Quinta PERSONAL USE" pitchFamily="50" charset="0"/>
              </a:rPr>
              <a:t>Luzardo</a:t>
            </a:r>
          </a:p>
        </p:txBody>
      </p:sp>
    </p:spTree>
    <p:extLst>
      <p:ext uri="{BB962C8B-B14F-4D97-AF65-F5344CB8AC3E}">
        <p14:creationId xmlns:p14="http://schemas.microsoft.com/office/powerpoint/2010/main" val="22442193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23752</TotalTime>
  <Words>384</Words>
  <Application>Microsoft Office PowerPoint</Application>
  <PresentationFormat>Carta (216 x 279 mm)</PresentationFormat>
  <Paragraphs>294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Calibri Light</vt:lpstr>
      <vt:lpstr>Arial</vt:lpstr>
      <vt:lpstr>Positive Sunshine</vt:lpstr>
      <vt:lpstr>Calibri</vt:lpstr>
      <vt:lpstr>Nova Quinta PERSONAL USE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Pedidos</dc:creator>
  <cp:lastModifiedBy>Pedidos</cp:lastModifiedBy>
  <cp:revision>4</cp:revision>
  <cp:lastPrinted>2025-08-10T17:12:38Z</cp:lastPrinted>
  <dcterms:created xsi:type="dcterms:W3CDTF">2025-07-29T14:57:38Z</dcterms:created>
  <dcterms:modified xsi:type="dcterms:W3CDTF">2025-08-18T16:49:05Z</dcterms:modified>
</cp:coreProperties>
</file>