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6858000" cy="9144000" type="letter"/>
  <p:notesSz cx="6858000" cy="9144000"/>
  <p:embeddedFontLst>
    <p:embeddedFont>
      <p:font typeface="Bebas Neue Bold" panose="020B0606020202050201" pitchFamily="34" charset="0"/>
      <p:bold r:id="rId8"/>
    </p:embeddedFont>
    <p:embeddedFont>
      <p:font typeface="Positive Sunshine" panose="02000600000000000000" pitchFamily="50" charset="0"/>
      <p:regular r:id="rId9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8483"/>
    <a:srgbClr val="F493A6"/>
    <a:srgbClr val="FFD68A"/>
    <a:srgbClr val="FD8482"/>
    <a:srgbClr val="7A45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516" autoAdjust="0"/>
    <p:restoredTop sz="94660"/>
  </p:normalViewPr>
  <p:slideViewPr>
    <p:cSldViewPr snapToGrid="0">
      <p:cViewPr>
        <p:scale>
          <a:sx n="125" d="100"/>
          <a:sy n="125" d="100"/>
        </p:scale>
        <p:origin x="2424" y="-22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2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AFBAD-ABA6-4F82-AF12-C42222CBD1EF}" type="datetimeFigureOut">
              <a:rPr lang="es-VE" smtClean="0"/>
              <a:t>2/8/2025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8115A-AB68-4112-941C-107C0123F66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160909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AFBAD-ABA6-4F82-AF12-C42222CBD1EF}" type="datetimeFigureOut">
              <a:rPr lang="es-VE" smtClean="0"/>
              <a:t>2/8/2025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8115A-AB68-4112-941C-107C0123F66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414617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AFBAD-ABA6-4F82-AF12-C42222CBD1EF}" type="datetimeFigureOut">
              <a:rPr lang="es-VE" smtClean="0"/>
              <a:t>2/8/2025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8115A-AB68-4112-941C-107C0123F66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565684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AFBAD-ABA6-4F82-AF12-C42222CBD1EF}" type="datetimeFigureOut">
              <a:rPr lang="es-VE" smtClean="0"/>
              <a:t>2/8/2025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8115A-AB68-4112-941C-107C0123F66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028709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AFBAD-ABA6-4F82-AF12-C42222CBD1EF}" type="datetimeFigureOut">
              <a:rPr lang="es-VE" smtClean="0"/>
              <a:t>2/8/2025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8115A-AB68-4112-941C-107C0123F66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952869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AFBAD-ABA6-4F82-AF12-C42222CBD1EF}" type="datetimeFigureOut">
              <a:rPr lang="es-VE" smtClean="0"/>
              <a:t>2/8/2025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8115A-AB68-4112-941C-107C0123F66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651345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AFBAD-ABA6-4F82-AF12-C42222CBD1EF}" type="datetimeFigureOut">
              <a:rPr lang="es-VE" smtClean="0"/>
              <a:t>2/8/2025</a:t>
            </a:fld>
            <a:endParaRPr lang="es-V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8115A-AB68-4112-941C-107C0123F66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021270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AFBAD-ABA6-4F82-AF12-C42222CBD1EF}" type="datetimeFigureOut">
              <a:rPr lang="es-VE" smtClean="0"/>
              <a:t>2/8/2025</a:t>
            </a:fld>
            <a:endParaRPr lang="es-V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8115A-AB68-4112-941C-107C0123F66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819413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AFBAD-ABA6-4F82-AF12-C42222CBD1EF}" type="datetimeFigureOut">
              <a:rPr lang="es-VE" smtClean="0"/>
              <a:t>2/8/2025</a:t>
            </a:fld>
            <a:endParaRPr lang="es-V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8115A-AB68-4112-941C-107C0123F66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156405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AFBAD-ABA6-4F82-AF12-C42222CBD1EF}" type="datetimeFigureOut">
              <a:rPr lang="es-VE" smtClean="0"/>
              <a:t>2/8/2025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8115A-AB68-4112-941C-107C0123F66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186916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AFBAD-ABA6-4F82-AF12-C42222CBD1EF}" type="datetimeFigureOut">
              <a:rPr lang="es-VE" smtClean="0"/>
              <a:t>2/8/2025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8115A-AB68-4112-941C-107C0123F66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698740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3AFBAD-ABA6-4F82-AF12-C42222CBD1EF}" type="datetimeFigureOut">
              <a:rPr lang="es-VE" smtClean="0"/>
              <a:t>2/8/2025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08115A-AB68-4112-941C-107C0123F66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82502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Imagen 31">
            <a:extLst>
              <a:ext uri="{FF2B5EF4-FFF2-40B4-BE49-F238E27FC236}">
                <a16:creationId xmlns:a16="http://schemas.microsoft.com/office/drawing/2014/main" id="{18D13FCF-7E2E-474A-7057-C4B473D171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74" y="1202923"/>
            <a:ext cx="3078000" cy="3533400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49244C7A-3786-93D7-9516-608AE1ECED36}"/>
              </a:ext>
            </a:extLst>
          </p:cNvPr>
          <p:cNvSpPr txBox="1"/>
          <p:nvPr/>
        </p:nvSpPr>
        <p:spPr>
          <a:xfrm>
            <a:off x="732029" y="3249625"/>
            <a:ext cx="221887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6000" dirty="0">
                <a:ln w="28575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489A3377-8921-0499-22B2-988168735BE4}"/>
              </a:ext>
            </a:extLst>
          </p:cNvPr>
          <p:cNvSpPr txBox="1"/>
          <p:nvPr/>
        </p:nvSpPr>
        <p:spPr>
          <a:xfrm>
            <a:off x="426470" y="3882770"/>
            <a:ext cx="28680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 GARCIA</a:t>
            </a:r>
          </a:p>
        </p:txBody>
      </p:sp>
      <p:pic>
        <p:nvPicPr>
          <p:cNvPr id="33" name="Imagen 32">
            <a:extLst>
              <a:ext uri="{FF2B5EF4-FFF2-40B4-BE49-F238E27FC236}">
                <a16:creationId xmlns:a16="http://schemas.microsoft.com/office/drawing/2014/main" id="{4C386FE1-D7A7-6986-03FF-F5FDE3B6FF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4470" y="1202923"/>
            <a:ext cx="3078000" cy="3533400"/>
          </a:xfrm>
          <a:prstGeom prst="rect">
            <a:avLst/>
          </a:prstGeom>
        </p:spPr>
      </p:pic>
      <p:sp>
        <p:nvSpPr>
          <p:cNvPr id="34" name="CuadroTexto 33">
            <a:extLst>
              <a:ext uri="{FF2B5EF4-FFF2-40B4-BE49-F238E27FC236}">
                <a16:creationId xmlns:a16="http://schemas.microsoft.com/office/drawing/2014/main" id="{9FD26DA6-DAF2-3A26-3276-195EAB2CEA8F}"/>
              </a:ext>
            </a:extLst>
          </p:cNvPr>
          <p:cNvSpPr txBox="1"/>
          <p:nvPr/>
        </p:nvSpPr>
        <p:spPr>
          <a:xfrm>
            <a:off x="3918925" y="3249625"/>
            <a:ext cx="221887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6000" dirty="0">
                <a:ln w="28575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FCE3A717-A7ED-B8B3-0B3D-BD91CA91307D}"/>
              </a:ext>
            </a:extLst>
          </p:cNvPr>
          <p:cNvSpPr txBox="1"/>
          <p:nvPr/>
        </p:nvSpPr>
        <p:spPr>
          <a:xfrm>
            <a:off x="3613366" y="3882770"/>
            <a:ext cx="28680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 GARCIA</a:t>
            </a:r>
          </a:p>
        </p:txBody>
      </p:sp>
      <p:pic>
        <p:nvPicPr>
          <p:cNvPr id="36" name="Imagen 35">
            <a:extLst>
              <a:ext uri="{FF2B5EF4-FFF2-40B4-BE49-F238E27FC236}">
                <a16:creationId xmlns:a16="http://schemas.microsoft.com/office/drawing/2014/main" id="{C6779933-B437-4022-5883-F14093D568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74" y="4238682"/>
            <a:ext cx="3078000" cy="3533400"/>
          </a:xfrm>
          <a:prstGeom prst="rect">
            <a:avLst/>
          </a:prstGeom>
        </p:spPr>
      </p:pic>
      <p:sp>
        <p:nvSpPr>
          <p:cNvPr id="37" name="CuadroTexto 36">
            <a:extLst>
              <a:ext uri="{FF2B5EF4-FFF2-40B4-BE49-F238E27FC236}">
                <a16:creationId xmlns:a16="http://schemas.microsoft.com/office/drawing/2014/main" id="{D90EC71A-6294-E283-508C-75DEA7A2DEE6}"/>
              </a:ext>
            </a:extLst>
          </p:cNvPr>
          <p:cNvSpPr txBox="1"/>
          <p:nvPr/>
        </p:nvSpPr>
        <p:spPr>
          <a:xfrm>
            <a:off x="732029" y="6285384"/>
            <a:ext cx="221887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6000" dirty="0">
                <a:ln w="28575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D9068D96-1DE0-CF3A-50BF-A250307C7CA6}"/>
              </a:ext>
            </a:extLst>
          </p:cNvPr>
          <p:cNvSpPr txBox="1"/>
          <p:nvPr/>
        </p:nvSpPr>
        <p:spPr>
          <a:xfrm>
            <a:off x="426470" y="6918529"/>
            <a:ext cx="28680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 GARCIA</a:t>
            </a:r>
          </a:p>
        </p:txBody>
      </p:sp>
      <p:pic>
        <p:nvPicPr>
          <p:cNvPr id="39" name="Imagen 38">
            <a:extLst>
              <a:ext uri="{FF2B5EF4-FFF2-40B4-BE49-F238E27FC236}">
                <a16:creationId xmlns:a16="http://schemas.microsoft.com/office/drawing/2014/main" id="{98043C7A-F2E6-F93B-D038-1CD0AB6C83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4470" y="4238682"/>
            <a:ext cx="3078000" cy="3533400"/>
          </a:xfrm>
          <a:prstGeom prst="rect">
            <a:avLst/>
          </a:prstGeom>
        </p:spPr>
      </p:pic>
      <p:sp>
        <p:nvSpPr>
          <p:cNvPr id="40" name="CuadroTexto 39">
            <a:extLst>
              <a:ext uri="{FF2B5EF4-FFF2-40B4-BE49-F238E27FC236}">
                <a16:creationId xmlns:a16="http://schemas.microsoft.com/office/drawing/2014/main" id="{C9D6F028-10DD-B35C-D22F-C2BA74B7135D}"/>
              </a:ext>
            </a:extLst>
          </p:cNvPr>
          <p:cNvSpPr txBox="1"/>
          <p:nvPr/>
        </p:nvSpPr>
        <p:spPr>
          <a:xfrm>
            <a:off x="3918925" y="6285384"/>
            <a:ext cx="221887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6000" dirty="0">
                <a:ln w="28575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C5B80D24-73CC-94A5-1B47-61661666DC66}"/>
              </a:ext>
            </a:extLst>
          </p:cNvPr>
          <p:cNvSpPr txBox="1"/>
          <p:nvPr/>
        </p:nvSpPr>
        <p:spPr>
          <a:xfrm>
            <a:off x="3613366" y="6918529"/>
            <a:ext cx="28680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 GARCIA</a:t>
            </a:r>
          </a:p>
        </p:txBody>
      </p:sp>
    </p:spTree>
    <p:extLst>
      <p:ext uri="{BB962C8B-B14F-4D97-AF65-F5344CB8AC3E}">
        <p14:creationId xmlns:p14="http://schemas.microsoft.com/office/powerpoint/2010/main" val="9970834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F437CB-6A28-70C2-1590-9321A7C9F9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DB9FB671-AE35-9CB0-9B0F-85B0BED5FEE8}"/>
              </a:ext>
            </a:extLst>
          </p:cNvPr>
          <p:cNvSpPr txBox="1"/>
          <p:nvPr/>
        </p:nvSpPr>
        <p:spPr>
          <a:xfrm>
            <a:off x="1924230" y="2067999"/>
            <a:ext cx="13773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1er GRADO</a:t>
            </a:r>
          </a:p>
        </p:txBody>
      </p:sp>
      <p:pic>
        <p:nvPicPr>
          <p:cNvPr id="43" name="Imagen 42">
            <a:extLst>
              <a:ext uri="{FF2B5EF4-FFF2-40B4-BE49-F238E27FC236}">
                <a16:creationId xmlns:a16="http://schemas.microsoft.com/office/drawing/2014/main" id="{07F9C681-A34F-2B50-D472-B6DDABE662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230" y="639240"/>
            <a:ext cx="2880000" cy="1800000"/>
          </a:xfrm>
          <a:prstGeom prst="rect">
            <a:avLst/>
          </a:prstGeom>
        </p:spPr>
      </p:pic>
      <p:sp>
        <p:nvSpPr>
          <p:cNvPr id="44" name="CuadroTexto 43">
            <a:extLst>
              <a:ext uri="{FF2B5EF4-FFF2-40B4-BE49-F238E27FC236}">
                <a16:creationId xmlns:a16="http://schemas.microsoft.com/office/drawing/2014/main" id="{19E4F8F5-3368-9807-C734-57F031EC9C78}"/>
              </a:ext>
            </a:extLst>
          </p:cNvPr>
          <p:cNvSpPr txBox="1"/>
          <p:nvPr/>
        </p:nvSpPr>
        <p:spPr>
          <a:xfrm>
            <a:off x="1690374" y="813416"/>
            <a:ext cx="1072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/>
              <a:t>VICTORIA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BBCAB82C-3B77-82B3-E537-74B8EBE2FB5B}"/>
              </a:ext>
            </a:extLst>
          </p:cNvPr>
          <p:cNvSpPr txBox="1"/>
          <p:nvPr/>
        </p:nvSpPr>
        <p:spPr>
          <a:xfrm>
            <a:off x="1790630" y="1259691"/>
            <a:ext cx="1175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/>
              <a:t>MARTINEZ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820ED5CF-57B6-9709-1B32-274E3195C809}"/>
              </a:ext>
            </a:extLst>
          </p:cNvPr>
          <p:cNvSpPr txBox="1"/>
          <p:nvPr/>
        </p:nvSpPr>
        <p:spPr>
          <a:xfrm>
            <a:off x="1924230" y="1621723"/>
            <a:ext cx="13773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VE" sz="4000" dirty="0">
                <a:ln w="12700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GARCIA</a:t>
            </a:r>
            <a:endParaRPr lang="es-VE" sz="4000" dirty="0">
              <a:ln w="12700">
                <a:solidFill>
                  <a:schemeClr val="tx1"/>
                </a:solidFill>
              </a:ln>
            </a:endParaRPr>
          </a:p>
        </p:txBody>
      </p:sp>
      <p:pic>
        <p:nvPicPr>
          <p:cNvPr id="48" name="Imagen 47">
            <a:extLst>
              <a:ext uri="{FF2B5EF4-FFF2-40B4-BE49-F238E27FC236}">
                <a16:creationId xmlns:a16="http://schemas.microsoft.com/office/drawing/2014/main" id="{EA203647-1BF7-4BB9-F1A2-A2AE284444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639240"/>
            <a:ext cx="2880000" cy="1800000"/>
          </a:xfrm>
          <a:prstGeom prst="rect">
            <a:avLst/>
          </a:prstGeom>
        </p:spPr>
      </p:pic>
      <p:sp>
        <p:nvSpPr>
          <p:cNvPr id="49" name="CuadroTexto 48">
            <a:extLst>
              <a:ext uri="{FF2B5EF4-FFF2-40B4-BE49-F238E27FC236}">
                <a16:creationId xmlns:a16="http://schemas.microsoft.com/office/drawing/2014/main" id="{5FB6B7B2-792C-DA4E-C68E-19360F407CB6}"/>
              </a:ext>
            </a:extLst>
          </p:cNvPr>
          <p:cNvSpPr txBox="1"/>
          <p:nvPr/>
        </p:nvSpPr>
        <p:spPr>
          <a:xfrm>
            <a:off x="4635144" y="813416"/>
            <a:ext cx="167385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>
                <a:ln w="28575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2B0632F2-D00B-7CCE-4B1A-E6590AE3E85E}"/>
              </a:ext>
            </a:extLst>
          </p:cNvPr>
          <p:cNvSpPr txBox="1"/>
          <p:nvPr/>
        </p:nvSpPr>
        <p:spPr>
          <a:xfrm>
            <a:off x="4735400" y="1259691"/>
            <a:ext cx="15520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92113EB0-283A-F8D7-03A5-1B60B52A186F}"/>
              </a:ext>
            </a:extLst>
          </p:cNvPr>
          <p:cNvSpPr txBox="1"/>
          <p:nvPr/>
        </p:nvSpPr>
        <p:spPr>
          <a:xfrm>
            <a:off x="4869000" y="1621723"/>
            <a:ext cx="13773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VE" sz="4000" dirty="0">
                <a:ln w="12700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GARCIA</a:t>
            </a:r>
            <a:endParaRPr lang="es-VE" sz="4000" dirty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70" name="CuadroTexto 69">
            <a:extLst>
              <a:ext uri="{FF2B5EF4-FFF2-40B4-BE49-F238E27FC236}">
                <a16:creationId xmlns:a16="http://schemas.microsoft.com/office/drawing/2014/main" id="{26495742-3D57-5018-34DE-7A5F0BA3F359}"/>
              </a:ext>
            </a:extLst>
          </p:cNvPr>
          <p:cNvSpPr txBox="1"/>
          <p:nvPr/>
        </p:nvSpPr>
        <p:spPr>
          <a:xfrm>
            <a:off x="1924230" y="3906865"/>
            <a:ext cx="13773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1er GRADO</a:t>
            </a:r>
          </a:p>
        </p:txBody>
      </p:sp>
      <p:pic>
        <p:nvPicPr>
          <p:cNvPr id="71" name="Imagen 70">
            <a:extLst>
              <a:ext uri="{FF2B5EF4-FFF2-40B4-BE49-F238E27FC236}">
                <a16:creationId xmlns:a16="http://schemas.microsoft.com/office/drawing/2014/main" id="{BEC98AE4-CFBC-F777-3B14-4A1F659656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230" y="2478106"/>
            <a:ext cx="2880000" cy="1800000"/>
          </a:xfrm>
          <a:prstGeom prst="rect">
            <a:avLst/>
          </a:prstGeom>
        </p:spPr>
      </p:pic>
      <p:sp>
        <p:nvSpPr>
          <p:cNvPr id="72" name="CuadroTexto 71">
            <a:extLst>
              <a:ext uri="{FF2B5EF4-FFF2-40B4-BE49-F238E27FC236}">
                <a16:creationId xmlns:a16="http://schemas.microsoft.com/office/drawing/2014/main" id="{6FFFCC9D-054E-364B-A94B-0DA9033FF0CA}"/>
              </a:ext>
            </a:extLst>
          </p:cNvPr>
          <p:cNvSpPr txBox="1"/>
          <p:nvPr/>
        </p:nvSpPr>
        <p:spPr>
          <a:xfrm>
            <a:off x="1690374" y="2652282"/>
            <a:ext cx="167385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>
                <a:ln w="28575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73" name="CuadroTexto 72">
            <a:extLst>
              <a:ext uri="{FF2B5EF4-FFF2-40B4-BE49-F238E27FC236}">
                <a16:creationId xmlns:a16="http://schemas.microsoft.com/office/drawing/2014/main" id="{F3EC5357-7AA5-95A1-9CEB-B397D4375092}"/>
              </a:ext>
            </a:extLst>
          </p:cNvPr>
          <p:cNvSpPr txBox="1"/>
          <p:nvPr/>
        </p:nvSpPr>
        <p:spPr>
          <a:xfrm>
            <a:off x="1790630" y="3098557"/>
            <a:ext cx="15520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sp>
        <p:nvSpPr>
          <p:cNvPr id="74" name="CuadroTexto 73">
            <a:extLst>
              <a:ext uri="{FF2B5EF4-FFF2-40B4-BE49-F238E27FC236}">
                <a16:creationId xmlns:a16="http://schemas.microsoft.com/office/drawing/2014/main" id="{BC05E4B7-F769-7779-636C-CB8F82F54787}"/>
              </a:ext>
            </a:extLst>
          </p:cNvPr>
          <p:cNvSpPr txBox="1"/>
          <p:nvPr/>
        </p:nvSpPr>
        <p:spPr>
          <a:xfrm>
            <a:off x="1924230" y="3460589"/>
            <a:ext cx="13773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VE" sz="4000" dirty="0">
                <a:ln w="12700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GARCIA</a:t>
            </a:r>
            <a:endParaRPr lang="es-VE" sz="4000" dirty="0">
              <a:ln w="12700">
                <a:solidFill>
                  <a:schemeClr val="tx1"/>
                </a:solidFill>
              </a:ln>
            </a:endParaRPr>
          </a:p>
        </p:txBody>
      </p:sp>
      <p:pic>
        <p:nvPicPr>
          <p:cNvPr id="75" name="Imagen 74">
            <a:extLst>
              <a:ext uri="{FF2B5EF4-FFF2-40B4-BE49-F238E27FC236}">
                <a16:creationId xmlns:a16="http://schemas.microsoft.com/office/drawing/2014/main" id="{F500FF05-CD67-03C6-087E-03F1B41BE5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2478106"/>
            <a:ext cx="2880000" cy="1800000"/>
          </a:xfrm>
          <a:prstGeom prst="rect">
            <a:avLst/>
          </a:prstGeom>
        </p:spPr>
      </p:pic>
      <p:sp>
        <p:nvSpPr>
          <p:cNvPr id="76" name="CuadroTexto 75">
            <a:extLst>
              <a:ext uri="{FF2B5EF4-FFF2-40B4-BE49-F238E27FC236}">
                <a16:creationId xmlns:a16="http://schemas.microsoft.com/office/drawing/2014/main" id="{04F3AFA2-1BB9-7ED7-67EE-E22AAF530D0E}"/>
              </a:ext>
            </a:extLst>
          </p:cNvPr>
          <p:cNvSpPr txBox="1"/>
          <p:nvPr/>
        </p:nvSpPr>
        <p:spPr>
          <a:xfrm>
            <a:off x="4635144" y="2652282"/>
            <a:ext cx="167385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>
                <a:ln w="28575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77" name="CuadroTexto 76">
            <a:extLst>
              <a:ext uri="{FF2B5EF4-FFF2-40B4-BE49-F238E27FC236}">
                <a16:creationId xmlns:a16="http://schemas.microsoft.com/office/drawing/2014/main" id="{123B537C-57F4-1311-D60D-731E1F440FCC}"/>
              </a:ext>
            </a:extLst>
          </p:cNvPr>
          <p:cNvSpPr txBox="1"/>
          <p:nvPr/>
        </p:nvSpPr>
        <p:spPr>
          <a:xfrm>
            <a:off x="4735400" y="3098557"/>
            <a:ext cx="15520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sp>
        <p:nvSpPr>
          <p:cNvPr id="78" name="CuadroTexto 77">
            <a:extLst>
              <a:ext uri="{FF2B5EF4-FFF2-40B4-BE49-F238E27FC236}">
                <a16:creationId xmlns:a16="http://schemas.microsoft.com/office/drawing/2014/main" id="{AFE96799-0A67-C1C6-5B9C-52CDB3580138}"/>
              </a:ext>
            </a:extLst>
          </p:cNvPr>
          <p:cNvSpPr txBox="1"/>
          <p:nvPr/>
        </p:nvSpPr>
        <p:spPr>
          <a:xfrm>
            <a:off x="4869000" y="3460589"/>
            <a:ext cx="13773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VE" sz="4000" dirty="0">
                <a:ln w="12700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GARCIA</a:t>
            </a:r>
            <a:endParaRPr lang="es-VE" sz="4000" dirty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79" name="CuadroTexto 78">
            <a:extLst>
              <a:ext uri="{FF2B5EF4-FFF2-40B4-BE49-F238E27FC236}">
                <a16:creationId xmlns:a16="http://schemas.microsoft.com/office/drawing/2014/main" id="{76ECC966-2B1F-95B1-D2C1-534374DDBD51}"/>
              </a:ext>
            </a:extLst>
          </p:cNvPr>
          <p:cNvSpPr txBox="1"/>
          <p:nvPr/>
        </p:nvSpPr>
        <p:spPr>
          <a:xfrm>
            <a:off x="1924230" y="5715773"/>
            <a:ext cx="13773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1er GRADO</a:t>
            </a:r>
          </a:p>
        </p:txBody>
      </p:sp>
      <p:pic>
        <p:nvPicPr>
          <p:cNvPr id="80" name="Imagen 79">
            <a:extLst>
              <a:ext uri="{FF2B5EF4-FFF2-40B4-BE49-F238E27FC236}">
                <a16:creationId xmlns:a16="http://schemas.microsoft.com/office/drawing/2014/main" id="{C4D9637B-55E6-4316-A04D-1E34AD82C6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230" y="4287014"/>
            <a:ext cx="2880000" cy="1800000"/>
          </a:xfrm>
          <a:prstGeom prst="rect">
            <a:avLst/>
          </a:prstGeom>
        </p:spPr>
      </p:pic>
      <p:sp>
        <p:nvSpPr>
          <p:cNvPr id="81" name="CuadroTexto 80">
            <a:extLst>
              <a:ext uri="{FF2B5EF4-FFF2-40B4-BE49-F238E27FC236}">
                <a16:creationId xmlns:a16="http://schemas.microsoft.com/office/drawing/2014/main" id="{AB837DAC-E602-C3CC-26B4-E5459CF4B400}"/>
              </a:ext>
            </a:extLst>
          </p:cNvPr>
          <p:cNvSpPr txBox="1"/>
          <p:nvPr/>
        </p:nvSpPr>
        <p:spPr>
          <a:xfrm>
            <a:off x="1690374" y="4461190"/>
            <a:ext cx="167385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>
                <a:ln w="28575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82" name="CuadroTexto 81">
            <a:extLst>
              <a:ext uri="{FF2B5EF4-FFF2-40B4-BE49-F238E27FC236}">
                <a16:creationId xmlns:a16="http://schemas.microsoft.com/office/drawing/2014/main" id="{5CC19174-E062-25A1-9346-BF0793FFDA87}"/>
              </a:ext>
            </a:extLst>
          </p:cNvPr>
          <p:cNvSpPr txBox="1"/>
          <p:nvPr/>
        </p:nvSpPr>
        <p:spPr>
          <a:xfrm>
            <a:off x="1790630" y="4907465"/>
            <a:ext cx="15520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sp>
        <p:nvSpPr>
          <p:cNvPr id="83" name="CuadroTexto 82">
            <a:extLst>
              <a:ext uri="{FF2B5EF4-FFF2-40B4-BE49-F238E27FC236}">
                <a16:creationId xmlns:a16="http://schemas.microsoft.com/office/drawing/2014/main" id="{BB1D94D9-553E-9DB5-6EE0-A14E317E68D4}"/>
              </a:ext>
            </a:extLst>
          </p:cNvPr>
          <p:cNvSpPr txBox="1"/>
          <p:nvPr/>
        </p:nvSpPr>
        <p:spPr>
          <a:xfrm>
            <a:off x="1924230" y="5269497"/>
            <a:ext cx="13773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VE" sz="4000" dirty="0">
                <a:ln w="12700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GARCIA</a:t>
            </a:r>
            <a:endParaRPr lang="es-VE" sz="4000" dirty="0">
              <a:ln w="12700">
                <a:solidFill>
                  <a:schemeClr val="tx1"/>
                </a:solidFill>
              </a:ln>
            </a:endParaRPr>
          </a:p>
        </p:txBody>
      </p:sp>
      <p:pic>
        <p:nvPicPr>
          <p:cNvPr id="84" name="Imagen 83">
            <a:extLst>
              <a:ext uri="{FF2B5EF4-FFF2-40B4-BE49-F238E27FC236}">
                <a16:creationId xmlns:a16="http://schemas.microsoft.com/office/drawing/2014/main" id="{5DD304E3-4DD6-354A-F2FD-071F0C80ED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4287014"/>
            <a:ext cx="2880000" cy="1800000"/>
          </a:xfrm>
          <a:prstGeom prst="rect">
            <a:avLst/>
          </a:prstGeom>
        </p:spPr>
      </p:pic>
      <p:sp>
        <p:nvSpPr>
          <p:cNvPr id="85" name="CuadroTexto 84">
            <a:extLst>
              <a:ext uri="{FF2B5EF4-FFF2-40B4-BE49-F238E27FC236}">
                <a16:creationId xmlns:a16="http://schemas.microsoft.com/office/drawing/2014/main" id="{F4911053-5958-5F7D-AFA4-80368921FBFE}"/>
              </a:ext>
            </a:extLst>
          </p:cNvPr>
          <p:cNvSpPr txBox="1"/>
          <p:nvPr/>
        </p:nvSpPr>
        <p:spPr>
          <a:xfrm>
            <a:off x="4635144" y="4461190"/>
            <a:ext cx="167385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>
                <a:ln w="28575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86" name="CuadroTexto 85">
            <a:extLst>
              <a:ext uri="{FF2B5EF4-FFF2-40B4-BE49-F238E27FC236}">
                <a16:creationId xmlns:a16="http://schemas.microsoft.com/office/drawing/2014/main" id="{7DCE013F-2546-D660-B664-1A494A1773D2}"/>
              </a:ext>
            </a:extLst>
          </p:cNvPr>
          <p:cNvSpPr txBox="1"/>
          <p:nvPr/>
        </p:nvSpPr>
        <p:spPr>
          <a:xfrm>
            <a:off x="4735400" y="4907465"/>
            <a:ext cx="15520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sp>
        <p:nvSpPr>
          <p:cNvPr id="87" name="CuadroTexto 86">
            <a:extLst>
              <a:ext uri="{FF2B5EF4-FFF2-40B4-BE49-F238E27FC236}">
                <a16:creationId xmlns:a16="http://schemas.microsoft.com/office/drawing/2014/main" id="{4A615B1F-6A78-65A3-F060-61DE1DD26254}"/>
              </a:ext>
            </a:extLst>
          </p:cNvPr>
          <p:cNvSpPr txBox="1"/>
          <p:nvPr/>
        </p:nvSpPr>
        <p:spPr>
          <a:xfrm>
            <a:off x="4869000" y="5269497"/>
            <a:ext cx="13773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VE" sz="4000" dirty="0">
                <a:ln w="12700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GARCIA</a:t>
            </a:r>
            <a:endParaRPr lang="es-VE" sz="4000" dirty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88" name="CuadroTexto 87">
            <a:extLst>
              <a:ext uri="{FF2B5EF4-FFF2-40B4-BE49-F238E27FC236}">
                <a16:creationId xmlns:a16="http://schemas.microsoft.com/office/drawing/2014/main" id="{04F5AA79-9902-8525-7B4A-3101D1C307F2}"/>
              </a:ext>
            </a:extLst>
          </p:cNvPr>
          <p:cNvSpPr txBox="1"/>
          <p:nvPr/>
        </p:nvSpPr>
        <p:spPr>
          <a:xfrm>
            <a:off x="1924230" y="7546878"/>
            <a:ext cx="13773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1er GRADO</a:t>
            </a:r>
          </a:p>
        </p:txBody>
      </p:sp>
      <p:pic>
        <p:nvPicPr>
          <p:cNvPr id="89" name="Imagen 88">
            <a:extLst>
              <a:ext uri="{FF2B5EF4-FFF2-40B4-BE49-F238E27FC236}">
                <a16:creationId xmlns:a16="http://schemas.microsoft.com/office/drawing/2014/main" id="{D8D109C1-9269-CD83-F934-5772F57787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230" y="6118119"/>
            <a:ext cx="2880000" cy="1800000"/>
          </a:xfrm>
          <a:prstGeom prst="rect">
            <a:avLst/>
          </a:prstGeom>
        </p:spPr>
      </p:pic>
      <p:sp>
        <p:nvSpPr>
          <p:cNvPr id="90" name="CuadroTexto 89">
            <a:extLst>
              <a:ext uri="{FF2B5EF4-FFF2-40B4-BE49-F238E27FC236}">
                <a16:creationId xmlns:a16="http://schemas.microsoft.com/office/drawing/2014/main" id="{5D999C54-DBB2-D833-E675-59E72A9CCA01}"/>
              </a:ext>
            </a:extLst>
          </p:cNvPr>
          <p:cNvSpPr txBox="1"/>
          <p:nvPr/>
        </p:nvSpPr>
        <p:spPr>
          <a:xfrm>
            <a:off x="1690374" y="6292295"/>
            <a:ext cx="167385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>
                <a:ln w="28575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91" name="CuadroTexto 90">
            <a:extLst>
              <a:ext uri="{FF2B5EF4-FFF2-40B4-BE49-F238E27FC236}">
                <a16:creationId xmlns:a16="http://schemas.microsoft.com/office/drawing/2014/main" id="{55927623-C643-A793-EB56-B6968524B5B4}"/>
              </a:ext>
            </a:extLst>
          </p:cNvPr>
          <p:cNvSpPr txBox="1"/>
          <p:nvPr/>
        </p:nvSpPr>
        <p:spPr>
          <a:xfrm>
            <a:off x="1790630" y="6738570"/>
            <a:ext cx="15520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sp>
        <p:nvSpPr>
          <p:cNvPr id="92" name="CuadroTexto 91">
            <a:extLst>
              <a:ext uri="{FF2B5EF4-FFF2-40B4-BE49-F238E27FC236}">
                <a16:creationId xmlns:a16="http://schemas.microsoft.com/office/drawing/2014/main" id="{9F6EEF1F-2BB5-722E-7CAE-2BA927E123C6}"/>
              </a:ext>
            </a:extLst>
          </p:cNvPr>
          <p:cNvSpPr txBox="1"/>
          <p:nvPr/>
        </p:nvSpPr>
        <p:spPr>
          <a:xfrm>
            <a:off x="1924230" y="7100602"/>
            <a:ext cx="13773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VE" sz="4000" dirty="0">
                <a:ln w="12700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GARCIA</a:t>
            </a:r>
            <a:endParaRPr lang="es-VE" sz="4000" dirty="0">
              <a:ln w="12700">
                <a:solidFill>
                  <a:schemeClr val="tx1"/>
                </a:solidFill>
              </a:ln>
            </a:endParaRPr>
          </a:p>
        </p:txBody>
      </p:sp>
      <p:pic>
        <p:nvPicPr>
          <p:cNvPr id="93" name="Imagen 92">
            <a:extLst>
              <a:ext uri="{FF2B5EF4-FFF2-40B4-BE49-F238E27FC236}">
                <a16:creationId xmlns:a16="http://schemas.microsoft.com/office/drawing/2014/main" id="{B027BC07-80CD-36B3-D6C1-CCDE891492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6118119"/>
            <a:ext cx="2880000" cy="1800000"/>
          </a:xfrm>
          <a:prstGeom prst="rect">
            <a:avLst/>
          </a:prstGeom>
        </p:spPr>
      </p:pic>
      <p:sp>
        <p:nvSpPr>
          <p:cNvPr id="94" name="CuadroTexto 93">
            <a:extLst>
              <a:ext uri="{FF2B5EF4-FFF2-40B4-BE49-F238E27FC236}">
                <a16:creationId xmlns:a16="http://schemas.microsoft.com/office/drawing/2014/main" id="{D4C489F6-C9B2-8B1F-BAF5-425B780B65D2}"/>
              </a:ext>
            </a:extLst>
          </p:cNvPr>
          <p:cNvSpPr txBox="1"/>
          <p:nvPr/>
        </p:nvSpPr>
        <p:spPr>
          <a:xfrm>
            <a:off x="4635144" y="6292295"/>
            <a:ext cx="167385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>
                <a:ln w="28575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95" name="CuadroTexto 94">
            <a:extLst>
              <a:ext uri="{FF2B5EF4-FFF2-40B4-BE49-F238E27FC236}">
                <a16:creationId xmlns:a16="http://schemas.microsoft.com/office/drawing/2014/main" id="{DF19379B-79F5-E88C-5A3B-8675125766E7}"/>
              </a:ext>
            </a:extLst>
          </p:cNvPr>
          <p:cNvSpPr txBox="1"/>
          <p:nvPr/>
        </p:nvSpPr>
        <p:spPr>
          <a:xfrm>
            <a:off x="4735400" y="6738570"/>
            <a:ext cx="15520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sp>
        <p:nvSpPr>
          <p:cNvPr id="96" name="CuadroTexto 95">
            <a:extLst>
              <a:ext uri="{FF2B5EF4-FFF2-40B4-BE49-F238E27FC236}">
                <a16:creationId xmlns:a16="http://schemas.microsoft.com/office/drawing/2014/main" id="{B8C1DF4A-6D23-DFBE-A229-57F755AF30CF}"/>
              </a:ext>
            </a:extLst>
          </p:cNvPr>
          <p:cNvSpPr txBox="1"/>
          <p:nvPr/>
        </p:nvSpPr>
        <p:spPr>
          <a:xfrm>
            <a:off x="4869000" y="7100602"/>
            <a:ext cx="13773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VE" sz="4000" dirty="0">
                <a:ln w="12700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GARCIA</a:t>
            </a:r>
            <a:endParaRPr lang="es-VE" sz="4000" dirty="0">
              <a:ln w="12700"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0176885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68957B-D34F-2599-68A3-85E3FF4B0D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Imagen 55">
            <a:extLst>
              <a:ext uri="{FF2B5EF4-FFF2-40B4-BE49-F238E27FC236}">
                <a16:creationId xmlns:a16="http://schemas.microsoft.com/office/drawing/2014/main" id="{63F413A7-685C-A376-4839-EBB218941F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462" y="985950"/>
            <a:ext cx="1440000" cy="1800000"/>
          </a:xfrm>
          <a:prstGeom prst="rect">
            <a:avLst/>
          </a:prstGeom>
        </p:spPr>
      </p:pic>
      <p:sp>
        <p:nvSpPr>
          <p:cNvPr id="59" name="CuadroTexto 58">
            <a:extLst>
              <a:ext uri="{FF2B5EF4-FFF2-40B4-BE49-F238E27FC236}">
                <a16:creationId xmlns:a16="http://schemas.microsoft.com/office/drawing/2014/main" id="{8F234D0F-5345-8FC1-2C53-44ABA91D9C79}"/>
              </a:ext>
            </a:extLst>
          </p:cNvPr>
          <p:cNvSpPr txBox="1"/>
          <p:nvPr/>
        </p:nvSpPr>
        <p:spPr>
          <a:xfrm>
            <a:off x="394858" y="1978735"/>
            <a:ext cx="1404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28575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E0636936-260B-4F08-21CD-784887AF4589}"/>
              </a:ext>
            </a:extLst>
          </p:cNvPr>
          <p:cNvSpPr txBox="1"/>
          <p:nvPr/>
        </p:nvSpPr>
        <p:spPr>
          <a:xfrm>
            <a:off x="475535" y="2349167"/>
            <a:ext cx="1245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pic>
        <p:nvPicPr>
          <p:cNvPr id="61" name="Imagen 60">
            <a:extLst>
              <a:ext uri="{FF2B5EF4-FFF2-40B4-BE49-F238E27FC236}">
                <a16:creationId xmlns:a16="http://schemas.microsoft.com/office/drawing/2014/main" id="{A37397E8-5053-26D3-84B3-E6F261713E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5535" y="985950"/>
            <a:ext cx="1440000" cy="1800000"/>
          </a:xfrm>
          <a:prstGeom prst="rect">
            <a:avLst/>
          </a:prstGeom>
        </p:spPr>
      </p:pic>
      <p:sp>
        <p:nvSpPr>
          <p:cNvPr id="62" name="CuadroTexto 61">
            <a:extLst>
              <a:ext uri="{FF2B5EF4-FFF2-40B4-BE49-F238E27FC236}">
                <a16:creationId xmlns:a16="http://schemas.microsoft.com/office/drawing/2014/main" id="{8FB3AF8B-FE32-9305-EB44-ED098CC4EAB2}"/>
              </a:ext>
            </a:extLst>
          </p:cNvPr>
          <p:cNvSpPr txBox="1"/>
          <p:nvPr/>
        </p:nvSpPr>
        <p:spPr>
          <a:xfrm>
            <a:off x="1931931" y="1978735"/>
            <a:ext cx="1404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28575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54928778-729E-9768-B249-AFC5E1172753}"/>
              </a:ext>
            </a:extLst>
          </p:cNvPr>
          <p:cNvSpPr txBox="1"/>
          <p:nvPr/>
        </p:nvSpPr>
        <p:spPr>
          <a:xfrm>
            <a:off x="2012608" y="2349167"/>
            <a:ext cx="1245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pic>
        <p:nvPicPr>
          <p:cNvPr id="64" name="Imagen 63">
            <a:extLst>
              <a:ext uri="{FF2B5EF4-FFF2-40B4-BE49-F238E27FC236}">
                <a16:creationId xmlns:a16="http://schemas.microsoft.com/office/drawing/2014/main" id="{4D8CAD9C-125E-CE2C-CF6D-7B19571BA6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2608" y="985950"/>
            <a:ext cx="1440000" cy="1800000"/>
          </a:xfrm>
          <a:prstGeom prst="rect">
            <a:avLst/>
          </a:prstGeom>
        </p:spPr>
      </p:pic>
      <p:sp>
        <p:nvSpPr>
          <p:cNvPr id="65" name="CuadroTexto 64">
            <a:extLst>
              <a:ext uri="{FF2B5EF4-FFF2-40B4-BE49-F238E27FC236}">
                <a16:creationId xmlns:a16="http://schemas.microsoft.com/office/drawing/2014/main" id="{8C7107E5-6CC4-5638-5A27-2040019C8C15}"/>
              </a:ext>
            </a:extLst>
          </p:cNvPr>
          <p:cNvSpPr txBox="1"/>
          <p:nvPr/>
        </p:nvSpPr>
        <p:spPr>
          <a:xfrm>
            <a:off x="3469004" y="1978735"/>
            <a:ext cx="1404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28575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66" name="CuadroTexto 65">
            <a:extLst>
              <a:ext uri="{FF2B5EF4-FFF2-40B4-BE49-F238E27FC236}">
                <a16:creationId xmlns:a16="http://schemas.microsoft.com/office/drawing/2014/main" id="{CCDAE294-A80B-5AF8-79A4-5E21DFA9EFA5}"/>
              </a:ext>
            </a:extLst>
          </p:cNvPr>
          <p:cNvSpPr txBox="1"/>
          <p:nvPr/>
        </p:nvSpPr>
        <p:spPr>
          <a:xfrm>
            <a:off x="3549681" y="2349167"/>
            <a:ext cx="1245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pic>
        <p:nvPicPr>
          <p:cNvPr id="67" name="Imagen 66">
            <a:extLst>
              <a:ext uri="{FF2B5EF4-FFF2-40B4-BE49-F238E27FC236}">
                <a16:creationId xmlns:a16="http://schemas.microsoft.com/office/drawing/2014/main" id="{B034B8C6-786A-8D12-2120-80CF23DBE6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9681" y="985950"/>
            <a:ext cx="1440000" cy="1800000"/>
          </a:xfrm>
          <a:prstGeom prst="rect">
            <a:avLst/>
          </a:prstGeom>
        </p:spPr>
      </p:pic>
      <p:sp>
        <p:nvSpPr>
          <p:cNvPr id="68" name="CuadroTexto 67">
            <a:extLst>
              <a:ext uri="{FF2B5EF4-FFF2-40B4-BE49-F238E27FC236}">
                <a16:creationId xmlns:a16="http://schemas.microsoft.com/office/drawing/2014/main" id="{035CC59F-0182-0BAA-2AD8-636DE5501CBC}"/>
              </a:ext>
            </a:extLst>
          </p:cNvPr>
          <p:cNvSpPr txBox="1"/>
          <p:nvPr/>
        </p:nvSpPr>
        <p:spPr>
          <a:xfrm>
            <a:off x="5006077" y="1978735"/>
            <a:ext cx="1404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28575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69" name="CuadroTexto 68">
            <a:extLst>
              <a:ext uri="{FF2B5EF4-FFF2-40B4-BE49-F238E27FC236}">
                <a16:creationId xmlns:a16="http://schemas.microsoft.com/office/drawing/2014/main" id="{C66519D7-EBAF-8915-97D7-407DE75A5406}"/>
              </a:ext>
            </a:extLst>
          </p:cNvPr>
          <p:cNvSpPr txBox="1"/>
          <p:nvPr/>
        </p:nvSpPr>
        <p:spPr>
          <a:xfrm>
            <a:off x="5086754" y="2349167"/>
            <a:ext cx="1245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pic>
        <p:nvPicPr>
          <p:cNvPr id="70" name="Imagen 69">
            <a:extLst>
              <a:ext uri="{FF2B5EF4-FFF2-40B4-BE49-F238E27FC236}">
                <a16:creationId xmlns:a16="http://schemas.microsoft.com/office/drawing/2014/main" id="{EB65CCE7-F3F9-31DD-9DA1-85B2C232E9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462" y="2835378"/>
            <a:ext cx="1440000" cy="1800000"/>
          </a:xfrm>
          <a:prstGeom prst="rect">
            <a:avLst/>
          </a:prstGeom>
        </p:spPr>
      </p:pic>
      <p:sp>
        <p:nvSpPr>
          <p:cNvPr id="71" name="CuadroTexto 70">
            <a:extLst>
              <a:ext uri="{FF2B5EF4-FFF2-40B4-BE49-F238E27FC236}">
                <a16:creationId xmlns:a16="http://schemas.microsoft.com/office/drawing/2014/main" id="{F97344CB-1E6F-819B-3BBB-8C27B100F810}"/>
              </a:ext>
            </a:extLst>
          </p:cNvPr>
          <p:cNvSpPr txBox="1"/>
          <p:nvPr/>
        </p:nvSpPr>
        <p:spPr>
          <a:xfrm>
            <a:off x="394858" y="3828163"/>
            <a:ext cx="1404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28575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72" name="CuadroTexto 71">
            <a:extLst>
              <a:ext uri="{FF2B5EF4-FFF2-40B4-BE49-F238E27FC236}">
                <a16:creationId xmlns:a16="http://schemas.microsoft.com/office/drawing/2014/main" id="{88AC2DE1-FA59-FC3B-BCF5-BE4C969A70E6}"/>
              </a:ext>
            </a:extLst>
          </p:cNvPr>
          <p:cNvSpPr txBox="1"/>
          <p:nvPr/>
        </p:nvSpPr>
        <p:spPr>
          <a:xfrm>
            <a:off x="475535" y="4198595"/>
            <a:ext cx="1245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pic>
        <p:nvPicPr>
          <p:cNvPr id="73" name="Imagen 72">
            <a:extLst>
              <a:ext uri="{FF2B5EF4-FFF2-40B4-BE49-F238E27FC236}">
                <a16:creationId xmlns:a16="http://schemas.microsoft.com/office/drawing/2014/main" id="{ACE05C32-2ABC-268E-3F40-442F124B1C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5535" y="2835378"/>
            <a:ext cx="1440000" cy="1800000"/>
          </a:xfrm>
          <a:prstGeom prst="rect">
            <a:avLst/>
          </a:prstGeom>
        </p:spPr>
      </p:pic>
      <p:sp>
        <p:nvSpPr>
          <p:cNvPr id="74" name="CuadroTexto 73">
            <a:extLst>
              <a:ext uri="{FF2B5EF4-FFF2-40B4-BE49-F238E27FC236}">
                <a16:creationId xmlns:a16="http://schemas.microsoft.com/office/drawing/2014/main" id="{FD2F7A5C-BC9A-20ED-D191-29740B566E4A}"/>
              </a:ext>
            </a:extLst>
          </p:cNvPr>
          <p:cNvSpPr txBox="1"/>
          <p:nvPr/>
        </p:nvSpPr>
        <p:spPr>
          <a:xfrm>
            <a:off x="1931931" y="3828163"/>
            <a:ext cx="1404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28575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75" name="CuadroTexto 74">
            <a:extLst>
              <a:ext uri="{FF2B5EF4-FFF2-40B4-BE49-F238E27FC236}">
                <a16:creationId xmlns:a16="http://schemas.microsoft.com/office/drawing/2014/main" id="{F53F7E56-19C7-EA8C-3220-2D8B64BB9D41}"/>
              </a:ext>
            </a:extLst>
          </p:cNvPr>
          <p:cNvSpPr txBox="1"/>
          <p:nvPr/>
        </p:nvSpPr>
        <p:spPr>
          <a:xfrm>
            <a:off x="2012608" y="4198595"/>
            <a:ext cx="1245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pic>
        <p:nvPicPr>
          <p:cNvPr id="76" name="Imagen 75">
            <a:extLst>
              <a:ext uri="{FF2B5EF4-FFF2-40B4-BE49-F238E27FC236}">
                <a16:creationId xmlns:a16="http://schemas.microsoft.com/office/drawing/2014/main" id="{C2E2EA41-5641-9ACB-8758-579151756C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2608" y="2835378"/>
            <a:ext cx="1440000" cy="1800000"/>
          </a:xfrm>
          <a:prstGeom prst="rect">
            <a:avLst/>
          </a:prstGeom>
        </p:spPr>
      </p:pic>
      <p:sp>
        <p:nvSpPr>
          <p:cNvPr id="77" name="CuadroTexto 76">
            <a:extLst>
              <a:ext uri="{FF2B5EF4-FFF2-40B4-BE49-F238E27FC236}">
                <a16:creationId xmlns:a16="http://schemas.microsoft.com/office/drawing/2014/main" id="{B0F1EA3A-5AD3-F7C6-31C2-4C8A57D91AE2}"/>
              </a:ext>
            </a:extLst>
          </p:cNvPr>
          <p:cNvSpPr txBox="1"/>
          <p:nvPr/>
        </p:nvSpPr>
        <p:spPr>
          <a:xfrm>
            <a:off x="3469004" y="3828163"/>
            <a:ext cx="1404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28575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78" name="CuadroTexto 77">
            <a:extLst>
              <a:ext uri="{FF2B5EF4-FFF2-40B4-BE49-F238E27FC236}">
                <a16:creationId xmlns:a16="http://schemas.microsoft.com/office/drawing/2014/main" id="{4B1112F8-C406-2244-BDAC-3614C8ABD49F}"/>
              </a:ext>
            </a:extLst>
          </p:cNvPr>
          <p:cNvSpPr txBox="1"/>
          <p:nvPr/>
        </p:nvSpPr>
        <p:spPr>
          <a:xfrm>
            <a:off x="3549681" y="4198595"/>
            <a:ext cx="1245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pic>
        <p:nvPicPr>
          <p:cNvPr id="79" name="Imagen 78">
            <a:extLst>
              <a:ext uri="{FF2B5EF4-FFF2-40B4-BE49-F238E27FC236}">
                <a16:creationId xmlns:a16="http://schemas.microsoft.com/office/drawing/2014/main" id="{9180EA28-1C9C-E8D1-2BCD-422CC6782C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9681" y="2835378"/>
            <a:ext cx="1440000" cy="1800000"/>
          </a:xfrm>
          <a:prstGeom prst="rect">
            <a:avLst/>
          </a:prstGeom>
        </p:spPr>
      </p:pic>
      <p:sp>
        <p:nvSpPr>
          <p:cNvPr id="80" name="CuadroTexto 79">
            <a:extLst>
              <a:ext uri="{FF2B5EF4-FFF2-40B4-BE49-F238E27FC236}">
                <a16:creationId xmlns:a16="http://schemas.microsoft.com/office/drawing/2014/main" id="{773E26F2-0544-C0F3-A57D-9A57BF8E2A93}"/>
              </a:ext>
            </a:extLst>
          </p:cNvPr>
          <p:cNvSpPr txBox="1"/>
          <p:nvPr/>
        </p:nvSpPr>
        <p:spPr>
          <a:xfrm>
            <a:off x="5006077" y="3828163"/>
            <a:ext cx="1404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28575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81" name="CuadroTexto 80">
            <a:extLst>
              <a:ext uri="{FF2B5EF4-FFF2-40B4-BE49-F238E27FC236}">
                <a16:creationId xmlns:a16="http://schemas.microsoft.com/office/drawing/2014/main" id="{9B3481BF-D9D2-5A3C-030A-7E55F9AC1FF9}"/>
              </a:ext>
            </a:extLst>
          </p:cNvPr>
          <p:cNvSpPr txBox="1"/>
          <p:nvPr/>
        </p:nvSpPr>
        <p:spPr>
          <a:xfrm>
            <a:off x="5086754" y="4198595"/>
            <a:ext cx="1245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pic>
        <p:nvPicPr>
          <p:cNvPr id="82" name="Imagen 81">
            <a:extLst>
              <a:ext uri="{FF2B5EF4-FFF2-40B4-BE49-F238E27FC236}">
                <a16:creationId xmlns:a16="http://schemas.microsoft.com/office/drawing/2014/main" id="{9CA111E7-D017-9372-2024-0ECEE9763E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501" y="4684806"/>
            <a:ext cx="1440000" cy="1800000"/>
          </a:xfrm>
          <a:prstGeom prst="rect">
            <a:avLst/>
          </a:prstGeom>
        </p:spPr>
      </p:pic>
      <p:sp>
        <p:nvSpPr>
          <p:cNvPr id="83" name="CuadroTexto 82">
            <a:extLst>
              <a:ext uri="{FF2B5EF4-FFF2-40B4-BE49-F238E27FC236}">
                <a16:creationId xmlns:a16="http://schemas.microsoft.com/office/drawing/2014/main" id="{C4EEA9C5-C166-7D8A-454C-46C77CA1D659}"/>
              </a:ext>
            </a:extLst>
          </p:cNvPr>
          <p:cNvSpPr txBox="1"/>
          <p:nvPr/>
        </p:nvSpPr>
        <p:spPr>
          <a:xfrm>
            <a:off x="398897" y="5677591"/>
            <a:ext cx="1404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28575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84" name="CuadroTexto 83">
            <a:extLst>
              <a:ext uri="{FF2B5EF4-FFF2-40B4-BE49-F238E27FC236}">
                <a16:creationId xmlns:a16="http://schemas.microsoft.com/office/drawing/2014/main" id="{42AC05E4-9F29-085C-B57D-6715505FF2AE}"/>
              </a:ext>
            </a:extLst>
          </p:cNvPr>
          <p:cNvSpPr txBox="1"/>
          <p:nvPr/>
        </p:nvSpPr>
        <p:spPr>
          <a:xfrm>
            <a:off x="479574" y="6048023"/>
            <a:ext cx="1245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pic>
        <p:nvPicPr>
          <p:cNvPr id="85" name="Imagen 84">
            <a:extLst>
              <a:ext uri="{FF2B5EF4-FFF2-40B4-BE49-F238E27FC236}">
                <a16:creationId xmlns:a16="http://schemas.microsoft.com/office/drawing/2014/main" id="{B8CA5DEC-22E1-593A-48A0-5AD98A24F9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574" y="4684806"/>
            <a:ext cx="1440000" cy="1800000"/>
          </a:xfrm>
          <a:prstGeom prst="rect">
            <a:avLst/>
          </a:prstGeom>
        </p:spPr>
      </p:pic>
      <p:sp>
        <p:nvSpPr>
          <p:cNvPr id="86" name="CuadroTexto 85">
            <a:extLst>
              <a:ext uri="{FF2B5EF4-FFF2-40B4-BE49-F238E27FC236}">
                <a16:creationId xmlns:a16="http://schemas.microsoft.com/office/drawing/2014/main" id="{F0E3922D-91C1-5E0F-EDEF-F9622FC7CE3B}"/>
              </a:ext>
            </a:extLst>
          </p:cNvPr>
          <p:cNvSpPr txBox="1"/>
          <p:nvPr/>
        </p:nvSpPr>
        <p:spPr>
          <a:xfrm>
            <a:off x="1935970" y="5677591"/>
            <a:ext cx="1404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28575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87" name="CuadroTexto 86">
            <a:extLst>
              <a:ext uri="{FF2B5EF4-FFF2-40B4-BE49-F238E27FC236}">
                <a16:creationId xmlns:a16="http://schemas.microsoft.com/office/drawing/2014/main" id="{85475817-1B53-C56B-8200-44D8E06754A8}"/>
              </a:ext>
            </a:extLst>
          </p:cNvPr>
          <p:cNvSpPr txBox="1"/>
          <p:nvPr/>
        </p:nvSpPr>
        <p:spPr>
          <a:xfrm>
            <a:off x="2016647" y="6048023"/>
            <a:ext cx="1245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pic>
        <p:nvPicPr>
          <p:cNvPr id="88" name="Imagen 87">
            <a:extLst>
              <a:ext uri="{FF2B5EF4-FFF2-40B4-BE49-F238E27FC236}">
                <a16:creationId xmlns:a16="http://schemas.microsoft.com/office/drawing/2014/main" id="{7C451036-37CB-734B-E18F-54DFC4FEB3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6647" y="4684806"/>
            <a:ext cx="1440000" cy="1800000"/>
          </a:xfrm>
          <a:prstGeom prst="rect">
            <a:avLst/>
          </a:prstGeom>
        </p:spPr>
      </p:pic>
      <p:sp>
        <p:nvSpPr>
          <p:cNvPr id="89" name="CuadroTexto 88">
            <a:extLst>
              <a:ext uri="{FF2B5EF4-FFF2-40B4-BE49-F238E27FC236}">
                <a16:creationId xmlns:a16="http://schemas.microsoft.com/office/drawing/2014/main" id="{56498DC3-5B17-865F-DD8D-EEAFEF91702B}"/>
              </a:ext>
            </a:extLst>
          </p:cNvPr>
          <p:cNvSpPr txBox="1"/>
          <p:nvPr/>
        </p:nvSpPr>
        <p:spPr>
          <a:xfrm>
            <a:off x="3473043" y="5677591"/>
            <a:ext cx="1404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28575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90" name="CuadroTexto 89">
            <a:extLst>
              <a:ext uri="{FF2B5EF4-FFF2-40B4-BE49-F238E27FC236}">
                <a16:creationId xmlns:a16="http://schemas.microsoft.com/office/drawing/2014/main" id="{513B24CB-28A8-1BB9-665A-974428CE3CC0}"/>
              </a:ext>
            </a:extLst>
          </p:cNvPr>
          <p:cNvSpPr txBox="1"/>
          <p:nvPr/>
        </p:nvSpPr>
        <p:spPr>
          <a:xfrm>
            <a:off x="3553720" y="6048023"/>
            <a:ext cx="1245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pic>
        <p:nvPicPr>
          <p:cNvPr id="91" name="Imagen 90">
            <a:extLst>
              <a:ext uri="{FF2B5EF4-FFF2-40B4-BE49-F238E27FC236}">
                <a16:creationId xmlns:a16="http://schemas.microsoft.com/office/drawing/2014/main" id="{27DC0C3E-9C85-DDE7-BD5B-F62746BBED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3720" y="4684806"/>
            <a:ext cx="1440000" cy="1800000"/>
          </a:xfrm>
          <a:prstGeom prst="rect">
            <a:avLst/>
          </a:prstGeom>
        </p:spPr>
      </p:pic>
      <p:sp>
        <p:nvSpPr>
          <p:cNvPr id="92" name="CuadroTexto 91">
            <a:extLst>
              <a:ext uri="{FF2B5EF4-FFF2-40B4-BE49-F238E27FC236}">
                <a16:creationId xmlns:a16="http://schemas.microsoft.com/office/drawing/2014/main" id="{3BF8685C-4D70-E319-7ACC-2F44143AE85B}"/>
              </a:ext>
            </a:extLst>
          </p:cNvPr>
          <p:cNvSpPr txBox="1"/>
          <p:nvPr/>
        </p:nvSpPr>
        <p:spPr>
          <a:xfrm>
            <a:off x="5010116" y="5677591"/>
            <a:ext cx="1404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28575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93" name="CuadroTexto 92">
            <a:extLst>
              <a:ext uri="{FF2B5EF4-FFF2-40B4-BE49-F238E27FC236}">
                <a16:creationId xmlns:a16="http://schemas.microsoft.com/office/drawing/2014/main" id="{4F60D742-5BE7-8733-2E63-208E36747B29}"/>
              </a:ext>
            </a:extLst>
          </p:cNvPr>
          <p:cNvSpPr txBox="1"/>
          <p:nvPr/>
        </p:nvSpPr>
        <p:spPr>
          <a:xfrm>
            <a:off x="5090793" y="6048023"/>
            <a:ext cx="1245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pic>
        <p:nvPicPr>
          <p:cNvPr id="94" name="Imagen 93">
            <a:extLst>
              <a:ext uri="{FF2B5EF4-FFF2-40B4-BE49-F238E27FC236}">
                <a16:creationId xmlns:a16="http://schemas.microsoft.com/office/drawing/2014/main" id="{E1422F8B-FF90-CCE2-4ADC-50C030F09D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501" y="6534234"/>
            <a:ext cx="1440000" cy="1800000"/>
          </a:xfrm>
          <a:prstGeom prst="rect">
            <a:avLst/>
          </a:prstGeom>
        </p:spPr>
      </p:pic>
      <p:sp>
        <p:nvSpPr>
          <p:cNvPr id="95" name="CuadroTexto 94">
            <a:extLst>
              <a:ext uri="{FF2B5EF4-FFF2-40B4-BE49-F238E27FC236}">
                <a16:creationId xmlns:a16="http://schemas.microsoft.com/office/drawing/2014/main" id="{C31788B2-9DCB-477C-21EB-EE4144ED14F7}"/>
              </a:ext>
            </a:extLst>
          </p:cNvPr>
          <p:cNvSpPr txBox="1"/>
          <p:nvPr/>
        </p:nvSpPr>
        <p:spPr>
          <a:xfrm>
            <a:off x="398897" y="7527019"/>
            <a:ext cx="1404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28575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96" name="CuadroTexto 95">
            <a:extLst>
              <a:ext uri="{FF2B5EF4-FFF2-40B4-BE49-F238E27FC236}">
                <a16:creationId xmlns:a16="http://schemas.microsoft.com/office/drawing/2014/main" id="{7262A001-5AA4-C895-5A0B-FB11144B9125}"/>
              </a:ext>
            </a:extLst>
          </p:cNvPr>
          <p:cNvSpPr txBox="1"/>
          <p:nvPr/>
        </p:nvSpPr>
        <p:spPr>
          <a:xfrm>
            <a:off x="479574" y="7897451"/>
            <a:ext cx="1245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pic>
        <p:nvPicPr>
          <p:cNvPr id="97" name="Imagen 96">
            <a:extLst>
              <a:ext uri="{FF2B5EF4-FFF2-40B4-BE49-F238E27FC236}">
                <a16:creationId xmlns:a16="http://schemas.microsoft.com/office/drawing/2014/main" id="{A6B725FF-E1A0-DDF5-C05E-1DF4BB28EB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574" y="6534234"/>
            <a:ext cx="1440000" cy="1800000"/>
          </a:xfrm>
          <a:prstGeom prst="rect">
            <a:avLst/>
          </a:prstGeom>
        </p:spPr>
      </p:pic>
      <p:sp>
        <p:nvSpPr>
          <p:cNvPr id="98" name="CuadroTexto 97">
            <a:extLst>
              <a:ext uri="{FF2B5EF4-FFF2-40B4-BE49-F238E27FC236}">
                <a16:creationId xmlns:a16="http://schemas.microsoft.com/office/drawing/2014/main" id="{AA82973D-57DC-B3B1-78F3-642E7DDA407E}"/>
              </a:ext>
            </a:extLst>
          </p:cNvPr>
          <p:cNvSpPr txBox="1"/>
          <p:nvPr/>
        </p:nvSpPr>
        <p:spPr>
          <a:xfrm>
            <a:off x="1935970" y="7527019"/>
            <a:ext cx="1404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28575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99" name="CuadroTexto 98">
            <a:extLst>
              <a:ext uri="{FF2B5EF4-FFF2-40B4-BE49-F238E27FC236}">
                <a16:creationId xmlns:a16="http://schemas.microsoft.com/office/drawing/2014/main" id="{2BBE6FD9-4E49-3545-CC25-9A836F686F92}"/>
              </a:ext>
            </a:extLst>
          </p:cNvPr>
          <p:cNvSpPr txBox="1"/>
          <p:nvPr/>
        </p:nvSpPr>
        <p:spPr>
          <a:xfrm>
            <a:off x="2016647" y="7897451"/>
            <a:ext cx="1245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pic>
        <p:nvPicPr>
          <p:cNvPr id="100" name="Imagen 99">
            <a:extLst>
              <a:ext uri="{FF2B5EF4-FFF2-40B4-BE49-F238E27FC236}">
                <a16:creationId xmlns:a16="http://schemas.microsoft.com/office/drawing/2014/main" id="{C2AD1900-E3AE-B13C-6D7F-57D1C463BB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6647" y="6534234"/>
            <a:ext cx="1440000" cy="1800000"/>
          </a:xfrm>
          <a:prstGeom prst="rect">
            <a:avLst/>
          </a:prstGeom>
        </p:spPr>
      </p:pic>
      <p:sp>
        <p:nvSpPr>
          <p:cNvPr id="101" name="CuadroTexto 100">
            <a:extLst>
              <a:ext uri="{FF2B5EF4-FFF2-40B4-BE49-F238E27FC236}">
                <a16:creationId xmlns:a16="http://schemas.microsoft.com/office/drawing/2014/main" id="{0A98BA77-0749-D0B4-0B56-3B02E2B56EAE}"/>
              </a:ext>
            </a:extLst>
          </p:cNvPr>
          <p:cNvSpPr txBox="1"/>
          <p:nvPr/>
        </p:nvSpPr>
        <p:spPr>
          <a:xfrm>
            <a:off x="3473043" y="7527019"/>
            <a:ext cx="1404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28575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102" name="CuadroTexto 101">
            <a:extLst>
              <a:ext uri="{FF2B5EF4-FFF2-40B4-BE49-F238E27FC236}">
                <a16:creationId xmlns:a16="http://schemas.microsoft.com/office/drawing/2014/main" id="{94977BA9-B3A5-7173-F183-13FD9CFB13B7}"/>
              </a:ext>
            </a:extLst>
          </p:cNvPr>
          <p:cNvSpPr txBox="1"/>
          <p:nvPr/>
        </p:nvSpPr>
        <p:spPr>
          <a:xfrm>
            <a:off x="3553720" y="7897451"/>
            <a:ext cx="1245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pic>
        <p:nvPicPr>
          <p:cNvPr id="103" name="Imagen 102">
            <a:extLst>
              <a:ext uri="{FF2B5EF4-FFF2-40B4-BE49-F238E27FC236}">
                <a16:creationId xmlns:a16="http://schemas.microsoft.com/office/drawing/2014/main" id="{3F92EFA2-DF3F-0B25-CA7F-65FB302D20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3720" y="6534234"/>
            <a:ext cx="1440000" cy="1800000"/>
          </a:xfrm>
          <a:prstGeom prst="rect">
            <a:avLst/>
          </a:prstGeom>
        </p:spPr>
      </p:pic>
      <p:sp>
        <p:nvSpPr>
          <p:cNvPr id="104" name="CuadroTexto 103">
            <a:extLst>
              <a:ext uri="{FF2B5EF4-FFF2-40B4-BE49-F238E27FC236}">
                <a16:creationId xmlns:a16="http://schemas.microsoft.com/office/drawing/2014/main" id="{EBBD5C34-25AC-4996-B88F-2F39C8200A07}"/>
              </a:ext>
            </a:extLst>
          </p:cNvPr>
          <p:cNvSpPr txBox="1"/>
          <p:nvPr/>
        </p:nvSpPr>
        <p:spPr>
          <a:xfrm>
            <a:off x="5010116" y="7527019"/>
            <a:ext cx="1404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28575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105" name="CuadroTexto 104">
            <a:extLst>
              <a:ext uri="{FF2B5EF4-FFF2-40B4-BE49-F238E27FC236}">
                <a16:creationId xmlns:a16="http://schemas.microsoft.com/office/drawing/2014/main" id="{8363B1B4-A62E-7877-A312-23BCFF86A4DE}"/>
              </a:ext>
            </a:extLst>
          </p:cNvPr>
          <p:cNvSpPr txBox="1"/>
          <p:nvPr/>
        </p:nvSpPr>
        <p:spPr>
          <a:xfrm>
            <a:off x="5090793" y="7897451"/>
            <a:ext cx="1245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</p:spTree>
    <p:extLst>
      <p:ext uri="{BB962C8B-B14F-4D97-AF65-F5344CB8AC3E}">
        <p14:creationId xmlns:p14="http://schemas.microsoft.com/office/powerpoint/2010/main" val="4620609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F6E806-FB00-6CF3-4A87-5282D1F7B6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B824FC8A-799F-8115-6764-5E8DA49136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610" y="443952"/>
            <a:ext cx="1464000" cy="1464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AE95F928-877D-D401-DB49-A9EDE75E9D48}"/>
              </a:ext>
            </a:extLst>
          </p:cNvPr>
          <p:cNvSpPr txBox="1"/>
          <p:nvPr/>
        </p:nvSpPr>
        <p:spPr>
          <a:xfrm>
            <a:off x="558931" y="1208847"/>
            <a:ext cx="1133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FB67026-69A2-A72F-90BD-89A83CCE6C3F}"/>
              </a:ext>
            </a:extLst>
          </p:cNvPr>
          <p:cNvSpPr txBox="1"/>
          <p:nvPr/>
        </p:nvSpPr>
        <p:spPr>
          <a:xfrm>
            <a:off x="634845" y="1493553"/>
            <a:ext cx="9460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F542835A-385C-3AF4-9F3F-EDF5B46909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8524" y="443952"/>
            <a:ext cx="1464000" cy="1464000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8B903CC8-46E9-5C34-119C-6139DA3B30CE}"/>
              </a:ext>
            </a:extLst>
          </p:cNvPr>
          <p:cNvSpPr txBox="1"/>
          <p:nvPr/>
        </p:nvSpPr>
        <p:spPr>
          <a:xfrm>
            <a:off x="2098845" y="1208847"/>
            <a:ext cx="1133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BF981136-4239-14C5-F961-5023AD31F1D3}"/>
              </a:ext>
            </a:extLst>
          </p:cNvPr>
          <p:cNvSpPr txBox="1"/>
          <p:nvPr/>
        </p:nvSpPr>
        <p:spPr>
          <a:xfrm>
            <a:off x="2174759" y="1493553"/>
            <a:ext cx="9460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EE84EC43-65EE-74FB-E74F-71F390F432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636" y="443952"/>
            <a:ext cx="1464000" cy="1464000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EDAF72D0-1D89-43FB-AED1-B8B5C3D72417}"/>
              </a:ext>
            </a:extLst>
          </p:cNvPr>
          <p:cNvSpPr txBox="1"/>
          <p:nvPr/>
        </p:nvSpPr>
        <p:spPr>
          <a:xfrm>
            <a:off x="3618957" y="1208847"/>
            <a:ext cx="1133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3B6AEC49-06CB-4F89-5CF7-BFA1DB4F1734}"/>
              </a:ext>
            </a:extLst>
          </p:cNvPr>
          <p:cNvSpPr txBox="1"/>
          <p:nvPr/>
        </p:nvSpPr>
        <p:spPr>
          <a:xfrm>
            <a:off x="3694871" y="1493553"/>
            <a:ext cx="9460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FE32C13C-AC16-C34B-24DA-BD5DD0FCF0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8550" y="443952"/>
            <a:ext cx="1464000" cy="1464000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A52B0F81-542B-F0C8-943A-E2A33C611389}"/>
              </a:ext>
            </a:extLst>
          </p:cNvPr>
          <p:cNvSpPr txBox="1"/>
          <p:nvPr/>
        </p:nvSpPr>
        <p:spPr>
          <a:xfrm>
            <a:off x="5158871" y="1208847"/>
            <a:ext cx="1133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BA1782AE-7F06-90D0-4D31-BCD252ABD3D0}"/>
              </a:ext>
            </a:extLst>
          </p:cNvPr>
          <p:cNvSpPr txBox="1"/>
          <p:nvPr/>
        </p:nvSpPr>
        <p:spPr>
          <a:xfrm>
            <a:off x="5234785" y="1493553"/>
            <a:ext cx="9460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22F777CF-033D-B77B-7FDC-8D66B0713B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610" y="1940847"/>
            <a:ext cx="1464000" cy="1464000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9986727B-3E38-3DC9-92D4-40DA834EEE5F}"/>
              </a:ext>
            </a:extLst>
          </p:cNvPr>
          <p:cNvSpPr txBox="1"/>
          <p:nvPr/>
        </p:nvSpPr>
        <p:spPr>
          <a:xfrm>
            <a:off x="558931" y="2705742"/>
            <a:ext cx="1133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D8BD1331-5062-2B46-FE72-E7121409E1F5}"/>
              </a:ext>
            </a:extLst>
          </p:cNvPr>
          <p:cNvSpPr txBox="1"/>
          <p:nvPr/>
        </p:nvSpPr>
        <p:spPr>
          <a:xfrm>
            <a:off x="634845" y="2990448"/>
            <a:ext cx="9460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300EE854-E84E-8E6F-404A-D35768EACE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8524" y="1940847"/>
            <a:ext cx="1464000" cy="1464000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417C7F05-A490-FDCE-5E65-5A84FD057BE3}"/>
              </a:ext>
            </a:extLst>
          </p:cNvPr>
          <p:cNvSpPr txBox="1"/>
          <p:nvPr/>
        </p:nvSpPr>
        <p:spPr>
          <a:xfrm>
            <a:off x="2098845" y="2705742"/>
            <a:ext cx="1133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01C1EF10-6729-496B-EF67-9F12066D1174}"/>
              </a:ext>
            </a:extLst>
          </p:cNvPr>
          <p:cNvSpPr txBox="1"/>
          <p:nvPr/>
        </p:nvSpPr>
        <p:spPr>
          <a:xfrm>
            <a:off x="2174759" y="2990448"/>
            <a:ext cx="9460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F6FAE8A4-708B-E349-3E63-C4701FF8E8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636" y="1940847"/>
            <a:ext cx="1464000" cy="1464000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EB3121FC-8A1C-9D70-E5D6-7E77343F6A05}"/>
              </a:ext>
            </a:extLst>
          </p:cNvPr>
          <p:cNvSpPr txBox="1"/>
          <p:nvPr/>
        </p:nvSpPr>
        <p:spPr>
          <a:xfrm>
            <a:off x="3618957" y="2705742"/>
            <a:ext cx="1133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FBBE5E0C-0A12-6D0C-322B-EC9CAB86A3D2}"/>
              </a:ext>
            </a:extLst>
          </p:cNvPr>
          <p:cNvSpPr txBox="1"/>
          <p:nvPr/>
        </p:nvSpPr>
        <p:spPr>
          <a:xfrm>
            <a:off x="3694871" y="2990448"/>
            <a:ext cx="9460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A130582C-C219-BAF0-6E37-8B3EBE85EE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8550" y="1940847"/>
            <a:ext cx="1464000" cy="1464000"/>
          </a:xfrm>
          <a:prstGeom prst="rect">
            <a:avLst/>
          </a:prstGeom>
        </p:spPr>
      </p:pic>
      <p:sp>
        <p:nvSpPr>
          <p:cNvPr id="25" name="CuadroTexto 24">
            <a:extLst>
              <a:ext uri="{FF2B5EF4-FFF2-40B4-BE49-F238E27FC236}">
                <a16:creationId xmlns:a16="http://schemas.microsoft.com/office/drawing/2014/main" id="{54FC38E4-3838-76E0-3D04-904B444EFBEE}"/>
              </a:ext>
            </a:extLst>
          </p:cNvPr>
          <p:cNvSpPr txBox="1"/>
          <p:nvPr/>
        </p:nvSpPr>
        <p:spPr>
          <a:xfrm>
            <a:off x="5158871" y="2705742"/>
            <a:ext cx="1133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C94EC0A0-89CE-5628-4D28-CB0AFFB79B85}"/>
              </a:ext>
            </a:extLst>
          </p:cNvPr>
          <p:cNvSpPr txBox="1"/>
          <p:nvPr/>
        </p:nvSpPr>
        <p:spPr>
          <a:xfrm>
            <a:off x="5234785" y="2990448"/>
            <a:ext cx="9460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1B718D57-DD1C-051B-3BBD-99B81A1DBB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610" y="3513668"/>
            <a:ext cx="1464000" cy="1464000"/>
          </a:xfrm>
          <a:prstGeom prst="rect">
            <a:avLst/>
          </a:prstGeom>
        </p:spPr>
      </p:pic>
      <p:sp>
        <p:nvSpPr>
          <p:cNvPr id="28" name="CuadroTexto 27">
            <a:extLst>
              <a:ext uri="{FF2B5EF4-FFF2-40B4-BE49-F238E27FC236}">
                <a16:creationId xmlns:a16="http://schemas.microsoft.com/office/drawing/2014/main" id="{D3AC4DBF-0660-9F94-19C3-8B2196EB8018}"/>
              </a:ext>
            </a:extLst>
          </p:cNvPr>
          <p:cNvSpPr txBox="1"/>
          <p:nvPr/>
        </p:nvSpPr>
        <p:spPr>
          <a:xfrm>
            <a:off x="558931" y="4278563"/>
            <a:ext cx="1133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6DDB02AA-C18C-3486-6D9B-8D4D2983A60A}"/>
              </a:ext>
            </a:extLst>
          </p:cNvPr>
          <p:cNvSpPr txBox="1"/>
          <p:nvPr/>
        </p:nvSpPr>
        <p:spPr>
          <a:xfrm>
            <a:off x="634845" y="4563269"/>
            <a:ext cx="9460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6679445D-C5EF-F1C5-A2D3-7E5F2988E2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8524" y="3513668"/>
            <a:ext cx="1464000" cy="1464000"/>
          </a:xfrm>
          <a:prstGeom prst="rect">
            <a:avLst/>
          </a:prstGeom>
        </p:spPr>
      </p:pic>
      <p:sp>
        <p:nvSpPr>
          <p:cNvPr id="31" name="CuadroTexto 30">
            <a:extLst>
              <a:ext uri="{FF2B5EF4-FFF2-40B4-BE49-F238E27FC236}">
                <a16:creationId xmlns:a16="http://schemas.microsoft.com/office/drawing/2014/main" id="{152A93C0-0FD1-B8D2-B777-CBAEC15F1ABD}"/>
              </a:ext>
            </a:extLst>
          </p:cNvPr>
          <p:cNvSpPr txBox="1"/>
          <p:nvPr/>
        </p:nvSpPr>
        <p:spPr>
          <a:xfrm>
            <a:off x="2098845" y="4278563"/>
            <a:ext cx="1133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D1DFE3C9-1F17-6FE3-CAF0-1FA2341814D7}"/>
              </a:ext>
            </a:extLst>
          </p:cNvPr>
          <p:cNvSpPr txBox="1"/>
          <p:nvPr/>
        </p:nvSpPr>
        <p:spPr>
          <a:xfrm>
            <a:off x="2174759" y="4563269"/>
            <a:ext cx="9460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pic>
        <p:nvPicPr>
          <p:cNvPr id="33" name="Imagen 32">
            <a:extLst>
              <a:ext uri="{FF2B5EF4-FFF2-40B4-BE49-F238E27FC236}">
                <a16:creationId xmlns:a16="http://schemas.microsoft.com/office/drawing/2014/main" id="{FD932A38-9554-56CD-40EA-175EAACEB9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636" y="3513668"/>
            <a:ext cx="1464000" cy="1464000"/>
          </a:xfrm>
          <a:prstGeom prst="rect">
            <a:avLst/>
          </a:prstGeom>
        </p:spPr>
      </p:pic>
      <p:sp>
        <p:nvSpPr>
          <p:cNvPr id="34" name="CuadroTexto 33">
            <a:extLst>
              <a:ext uri="{FF2B5EF4-FFF2-40B4-BE49-F238E27FC236}">
                <a16:creationId xmlns:a16="http://schemas.microsoft.com/office/drawing/2014/main" id="{16BCF297-EB68-29C2-028D-A44749FE96B5}"/>
              </a:ext>
            </a:extLst>
          </p:cNvPr>
          <p:cNvSpPr txBox="1"/>
          <p:nvPr/>
        </p:nvSpPr>
        <p:spPr>
          <a:xfrm>
            <a:off x="3618957" y="4278563"/>
            <a:ext cx="1133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F5479998-DA06-339D-6EAA-F749198C4560}"/>
              </a:ext>
            </a:extLst>
          </p:cNvPr>
          <p:cNvSpPr txBox="1"/>
          <p:nvPr/>
        </p:nvSpPr>
        <p:spPr>
          <a:xfrm>
            <a:off x="3694871" y="4563269"/>
            <a:ext cx="9460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pic>
        <p:nvPicPr>
          <p:cNvPr id="36" name="Imagen 35">
            <a:extLst>
              <a:ext uri="{FF2B5EF4-FFF2-40B4-BE49-F238E27FC236}">
                <a16:creationId xmlns:a16="http://schemas.microsoft.com/office/drawing/2014/main" id="{D6EFB1F7-4F55-08BF-5167-E3A85CAADE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8550" y="3513668"/>
            <a:ext cx="1464000" cy="1464000"/>
          </a:xfrm>
          <a:prstGeom prst="rect">
            <a:avLst/>
          </a:prstGeom>
        </p:spPr>
      </p:pic>
      <p:sp>
        <p:nvSpPr>
          <p:cNvPr id="37" name="CuadroTexto 36">
            <a:extLst>
              <a:ext uri="{FF2B5EF4-FFF2-40B4-BE49-F238E27FC236}">
                <a16:creationId xmlns:a16="http://schemas.microsoft.com/office/drawing/2014/main" id="{E3751529-CEF0-82B2-EC81-BA9247BC3256}"/>
              </a:ext>
            </a:extLst>
          </p:cNvPr>
          <p:cNvSpPr txBox="1"/>
          <p:nvPr/>
        </p:nvSpPr>
        <p:spPr>
          <a:xfrm>
            <a:off x="5158871" y="4278563"/>
            <a:ext cx="1133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20330DEC-27C9-75C3-D6BD-EB1C0CE9C269}"/>
              </a:ext>
            </a:extLst>
          </p:cNvPr>
          <p:cNvSpPr txBox="1"/>
          <p:nvPr/>
        </p:nvSpPr>
        <p:spPr>
          <a:xfrm>
            <a:off x="5234785" y="4563269"/>
            <a:ext cx="9460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pic>
        <p:nvPicPr>
          <p:cNvPr id="39" name="Imagen 38">
            <a:extLst>
              <a:ext uri="{FF2B5EF4-FFF2-40B4-BE49-F238E27FC236}">
                <a16:creationId xmlns:a16="http://schemas.microsoft.com/office/drawing/2014/main" id="{37E56A0E-BAE5-B401-C89F-C7406F93E3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610" y="5010563"/>
            <a:ext cx="1464000" cy="1464000"/>
          </a:xfrm>
          <a:prstGeom prst="rect">
            <a:avLst/>
          </a:prstGeom>
        </p:spPr>
      </p:pic>
      <p:sp>
        <p:nvSpPr>
          <p:cNvPr id="40" name="CuadroTexto 39">
            <a:extLst>
              <a:ext uri="{FF2B5EF4-FFF2-40B4-BE49-F238E27FC236}">
                <a16:creationId xmlns:a16="http://schemas.microsoft.com/office/drawing/2014/main" id="{A431C45D-406B-AFF6-5144-EC1CA8016E8C}"/>
              </a:ext>
            </a:extLst>
          </p:cNvPr>
          <p:cNvSpPr txBox="1"/>
          <p:nvPr/>
        </p:nvSpPr>
        <p:spPr>
          <a:xfrm>
            <a:off x="558931" y="5775458"/>
            <a:ext cx="1133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44B99FC7-4084-9562-AF20-32DB89140783}"/>
              </a:ext>
            </a:extLst>
          </p:cNvPr>
          <p:cNvSpPr txBox="1"/>
          <p:nvPr/>
        </p:nvSpPr>
        <p:spPr>
          <a:xfrm>
            <a:off x="634845" y="6060164"/>
            <a:ext cx="9460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pic>
        <p:nvPicPr>
          <p:cNvPr id="42" name="Imagen 41">
            <a:extLst>
              <a:ext uri="{FF2B5EF4-FFF2-40B4-BE49-F238E27FC236}">
                <a16:creationId xmlns:a16="http://schemas.microsoft.com/office/drawing/2014/main" id="{AB083314-DAC9-4D0C-B3B7-45E4F3A785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8524" y="5010563"/>
            <a:ext cx="1464000" cy="1464000"/>
          </a:xfrm>
          <a:prstGeom prst="rect">
            <a:avLst/>
          </a:prstGeom>
        </p:spPr>
      </p:pic>
      <p:sp>
        <p:nvSpPr>
          <p:cNvPr id="43" name="CuadroTexto 42">
            <a:extLst>
              <a:ext uri="{FF2B5EF4-FFF2-40B4-BE49-F238E27FC236}">
                <a16:creationId xmlns:a16="http://schemas.microsoft.com/office/drawing/2014/main" id="{F273F95C-7F6A-11DB-24F1-E14A0152D9DB}"/>
              </a:ext>
            </a:extLst>
          </p:cNvPr>
          <p:cNvSpPr txBox="1"/>
          <p:nvPr/>
        </p:nvSpPr>
        <p:spPr>
          <a:xfrm>
            <a:off x="2098845" y="5775458"/>
            <a:ext cx="1133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85C5215F-9B9D-DB78-8F72-F9363D7C6AE7}"/>
              </a:ext>
            </a:extLst>
          </p:cNvPr>
          <p:cNvSpPr txBox="1"/>
          <p:nvPr/>
        </p:nvSpPr>
        <p:spPr>
          <a:xfrm>
            <a:off x="2174759" y="6060164"/>
            <a:ext cx="9460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pic>
        <p:nvPicPr>
          <p:cNvPr id="45" name="Imagen 44">
            <a:extLst>
              <a:ext uri="{FF2B5EF4-FFF2-40B4-BE49-F238E27FC236}">
                <a16:creationId xmlns:a16="http://schemas.microsoft.com/office/drawing/2014/main" id="{1DEEDD97-51EF-0E8F-4545-F3A3F3B259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636" y="5010563"/>
            <a:ext cx="1464000" cy="1464000"/>
          </a:xfrm>
          <a:prstGeom prst="rect">
            <a:avLst/>
          </a:prstGeom>
        </p:spPr>
      </p:pic>
      <p:sp>
        <p:nvSpPr>
          <p:cNvPr id="46" name="CuadroTexto 45">
            <a:extLst>
              <a:ext uri="{FF2B5EF4-FFF2-40B4-BE49-F238E27FC236}">
                <a16:creationId xmlns:a16="http://schemas.microsoft.com/office/drawing/2014/main" id="{57EAB030-6D18-B6D6-4C8B-846F8AC7EE5E}"/>
              </a:ext>
            </a:extLst>
          </p:cNvPr>
          <p:cNvSpPr txBox="1"/>
          <p:nvPr/>
        </p:nvSpPr>
        <p:spPr>
          <a:xfrm>
            <a:off x="3618957" y="5775458"/>
            <a:ext cx="1133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09AF3C0F-2D6B-4A33-3CA3-4486A1DEF9DB}"/>
              </a:ext>
            </a:extLst>
          </p:cNvPr>
          <p:cNvSpPr txBox="1"/>
          <p:nvPr/>
        </p:nvSpPr>
        <p:spPr>
          <a:xfrm>
            <a:off x="3694871" y="6060164"/>
            <a:ext cx="9460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pic>
        <p:nvPicPr>
          <p:cNvPr id="48" name="Imagen 47">
            <a:extLst>
              <a:ext uri="{FF2B5EF4-FFF2-40B4-BE49-F238E27FC236}">
                <a16:creationId xmlns:a16="http://schemas.microsoft.com/office/drawing/2014/main" id="{65230106-0334-2A7D-74D9-CA0A04A112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8550" y="5010563"/>
            <a:ext cx="1464000" cy="1464000"/>
          </a:xfrm>
          <a:prstGeom prst="rect">
            <a:avLst/>
          </a:prstGeom>
        </p:spPr>
      </p:pic>
      <p:sp>
        <p:nvSpPr>
          <p:cNvPr id="49" name="CuadroTexto 48">
            <a:extLst>
              <a:ext uri="{FF2B5EF4-FFF2-40B4-BE49-F238E27FC236}">
                <a16:creationId xmlns:a16="http://schemas.microsoft.com/office/drawing/2014/main" id="{656431CE-66EB-EC55-342A-3049ACFAEA14}"/>
              </a:ext>
            </a:extLst>
          </p:cNvPr>
          <p:cNvSpPr txBox="1"/>
          <p:nvPr/>
        </p:nvSpPr>
        <p:spPr>
          <a:xfrm>
            <a:off x="5158871" y="5775458"/>
            <a:ext cx="1133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A53CDF63-D105-C3E7-77E2-C21E5DE85381}"/>
              </a:ext>
            </a:extLst>
          </p:cNvPr>
          <p:cNvSpPr txBox="1"/>
          <p:nvPr/>
        </p:nvSpPr>
        <p:spPr>
          <a:xfrm>
            <a:off x="5234785" y="6060164"/>
            <a:ext cx="9460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pic>
        <p:nvPicPr>
          <p:cNvPr id="51" name="Imagen 50">
            <a:extLst>
              <a:ext uri="{FF2B5EF4-FFF2-40B4-BE49-F238E27FC236}">
                <a16:creationId xmlns:a16="http://schemas.microsoft.com/office/drawing/2014/main" id="{AB719187-FBFF-D73A-AFB9-1FC1AFCA10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610" y="6507458"/>
            <a:ext cx="1464000" cy="1464000"/>
          </a:xfrm>
          <a:prstGeom prst="rect">
            <a:avLst/>
          </a:prstGeom>
        </p:spPr>
      </p:pic>
      <p:sp>
        <p:nvSpPr>
          <p:cNvPr id="52" name="CuadroTexto 51">
            <a:extLst>
              <a:ext uri="{FF2B5EF4-FFF2-40B4-BE49-F238E27FC236}">
                <a16:creationId xmlns:a16="http://schemas.microsoft.com/office/drawing/2014/main" id="{4EF91514-CDB5-D1AB-6779-DDE086317C63}"/>
              </a:ext>
            </a:extLst>
          </p:cNvPr>
          <p:cNvSpPr txBox="1"/>
          <p:nvPr/>
        </p:nvSpPr>
        <p:spPr>
          <a:xfrm>
            <a:off x="558931" y="7272353"/>
            <a:ext cx="1133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CB63D79B-A6EE-1305-743A-C847424CE9BC}"/>
              </a:ext>
            </a:extLst>
          </p:cNvPr>
          <p:cNvSpPr txBox="1"/>
          <p:nvPr/>
        </p:nvSpPr>
        <p:spPr>
          <a:xfrm>
            <a:off x="634845" y="7557059"/>
            <a:ext cx="9460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pic>
        <p:nvPicPr>
          <p:cNvPr id="54" name="Imagen 53">
            <a:extLst>
              <a:ext uri="{FF2B5EF4-FFF2-40B4-BE49-F238E27FC236}">
                <a16:creationId xmlns:a16="http://schemas.microsoft.com/office/drawing/2014/main" id="{BEBD3AC1-BCD0-012D-E1D3-185FEE54CA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8524" y="6507458"/>
            <a:ext cx="1464000" cy="1464000"/>
          </a:xfrm>
          <a:prstGeom prst="rect">
            <a:avLst/>
          </a:prstGeom>
        </p:spPr>
      </p:pic>
      <p:sp>
        <p:nvSpPr>
          <p:cNvPr id="55" name="CuadroTexto 54">
            <a:extLst>
              <a:ext uri="{FF2B5EF4-FFF2-40B4-BE49-F238E27FC236}">
                <a16:creationId xmlns:a16="http://schemas.microsoft.com/office/drawing/2014/main" id="{52D2A3DF-292B-78F1-F79D-4A88FC971311}"/>
              </a:ext>
            </a:extLst>
          </p:cNvPr>
          <p:cNvSpPr txBox="1"/>
          <p:nvPr/>
        </p:nvSpPr>
        <p:spPr>
          <a:xfrm>
            <a:off x="2098845" y="7272353"/>
            <a:ext cx="1133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A8E433C2-86CB-E2B9-7503-6864F5DA6CAB}"/>
              </a:ext>
            </a:extLst>
          </p:cNvPr>
          <p:cNvSpPr txBox="1"/>
          <p:nvPr/>
        </p:nvSpPr>
        <p:spPr>
          <a:xfrm>
            <a:off x="2174759" y="7557059"/>
            <a:ext cx="9460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pic>
        <p:nvPicPr>
          <p:cNvPr id="57" name="Imagen 56">
            <a:extLst>
              <a:ext uri="{FF2B5EF4-FFF2-40B4-BE49-F238E27FC236}">
                <a16:creationId xmlns:a16="http://schemas.microsoft.com/office/drawing/2014/main" id="{F252958D-1E71-CCB0-6AB9-86A3055AFD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636" y="6507458"/>
            <a:ext cx="1464000" cy="1464000"/>
          </a:xfrm>
          <a:prstGeom prst="rect">
            <a:avLst/>
          </a:prstGeom>
        </p:spPr>
      </p:pic>
      <p:sp>
        <p:nvSpPr>
          <p:cNvPr id="58" name="CuadroTexto 57">
            <a:extLst>
              <a:ext uri="{FF2B5EF4-FFF2-40B4-BE49-F238E27FC236}">
                <a16:creationId xmlns:a16="http://schemas.microsoft.com/office/drawing/2014/main" id="{36137F9F-2687-7184-2228-E14F9362AB92}"/>
              </a:ext>
            </a:extLst>
          </p:cNvPr>
          <p:cNvSpPr txBox="1"/>
          <p:nvPr/>
        </p:nvSpPr>
        <p:spPr>
          <a:xfrm>
            <a:off x="3618957" y="7272353"/>
            <a:ext cx="1133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F4B62CCF-77FA-5FCE-C93A-AA2D0997FD83}"/>
              </a:ext>
            </a:extLst>
          </p:cNvPr>
          <p:cNvSpPr txBox="1"/>
          <p:nvPr/>
        </p:nvSpPr>
        <p:spPr>
          <a:xfrm>
            <a:off x="3694871" y="7557059"/>
            <a:ext cx="9460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pic>
        <p:nvPicPr>
          <p:cNvPr id="60" name="Imagen 59">
            <a:extLst>
              <a:ext uri="{FF2B5EF4-FFF2-40B4-BE49-F238E27FC236}">
                <a16:creationId xmlns:a16="http://schemas.microsoft.com/office/drawing/2014/main" id="{C9E2D8AE-31E1-F21B-4A82-2322C6B24A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8550" y="6507458"/>
            <a:ext cx="1464000" cy="1464000"/>
          </a:xfrm>
          <a:prstGeom prst="rect">
            <a:avLst/>
          </a:prstGeom>
        </p:spPr>
      </p:pic>
      <p:sp>
        <p:nvSpPr>
          <p:cNvPr id="61" name="CuadroTexto 60">
            <a:extLst>
              <a:ext uri="{FF2B5EF4-FFF2-40B4-BE49-F238E27FC236}">
                <a16:creationId xmlns:a16="http://schemas.microsoft.com/office/drawing/2014/main" id="{6DA7B378-85A3-F854-B9F2-260C04017D72}"/>
              </a:ext>
            </a:extLst>
          </p:cNvPr>
          <p:cNvSpPr txBox="1"/>
          <p:nvPr/>
        </p:nvSpPr>
        <p:spPr>
          <a:xfrm>
            <a:off x="5158871" y="7272353"/>
            <a:ext cx="1133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7891C5D9-B57C-B4E3-512E-07F6D00AA683}"/>
              </a:ext>
            </a:extLst>
          </p:cNvPr>
          <p:cNvSpPr txBox="1"/>
          <p:nvPr/>
        </p:nvSpPr>
        <p:spPr>
          <a:xfrm>
            <a:off x="5234785" y="7557059"/>
            <a:ext cx="9460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</p:spTree>
    <p:extLst>
      <p:ext uri="{BB962C8B-B14F-4D97-AF65-F5344CB8AC3E}">
        <p14:creationId xmlns:p14="http://schemas.microsoft.com/office/powerpoint/2010/main" val="38726117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8D67A6-69C7-08AB-5231-7B8B2636F8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AD060B54-F5A9-7D6E-9FF8-D857AD90A3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638" y="460480"/>
            <a:ext cx="2160000" cy="720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BD88477F-C385-7C05-8A47-6182FBFD04D9}"/>
              </a:ext>
            </a:extLst>
          </p:cNvPr>
          <p:cNvSpPr txBox="1"/>
          <p:nvPr/>
        </p:nvSpPr>
        <p:spPr>
          <a:xfrm>
            <a:off x="906594" y="372554"/>
            <a:ext cx="1404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77CD7AC7-13DC-6173-1731-45E42DD4E80D}"/>
              </a:ext>
            </a:extLst>
          </p:cNvPr>
          <p:cNvSpPr txBox="1"/>
          <p:nvPr/>
        </p:nvSpPr>
        <p:spPr>
          <a:xfrm>
            <a:off x="1001556" y="730897"/>
            <a:ext cx="1245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58AC12A0-3C6E-39A8-9BCB-DC7C2B93F9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38" y="460480"/>
            <a:ext cx="2160000" cy="720000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46CFD720-0238-4BC2-A70D-A5586E62A2FE}"/>
              </a:ext>
            </a:extLst>
          </p:cNvPr>
          <p:cNvSpPr txBox="1"/>
          <p:nvPr/>
        </p:nvSpPr>
        <p:spPr>
          <a:xfrm>
            <a:off x="3066594" y="372554"/>
            <a:ext cx="1404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C8104B87-164D-F319-47C0-ADF21ED23047}"/>
              </a:ext>
            </a:extLst>
          </p:cNvPr>
          <p:cNvSpPr txBox="1"/>
          <p:nvPr/>
        </p:nvSpPr>
        <p:spPr>
          <a:xfrm>
            <a:off x="3161556" y="730897"/>
            <a:ext cx="1245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E9E1F311-B5D1-3524-BA61-D133D7F619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6550" y="460480"/>
            <a:ext cx="2160000" cy="720000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9028E578-1B0B-1CD3-1B6E-536888931CC0}"/>
              </a:ext>
            </a:extLst>
          </p:cNvPr>
          <p:cNvSpPr txBox="1"/>
          <p:nvPr/>
        </p:nvSpPr>
        <p:spPr>
          <a:xfrm>
            <a:off x="5222506" y="372554"/>
            <a:ext cx="1404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AE91F9AC-D578-DE6A-88B3-F5D5656D784A}"/>
              </a:ext>
            </a:extLst>
          </p:cNvPr>
          <p:cNvSpPr txBox="1"/>
          <p:nvPr/>
        </p:nvSpPr>
        <p:spPr>
          <a:xfrm>
            <a:off x="5317468" y="730897"/>
            <a:ext cx="1245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119D4AE8-E878-3EAC-6001-CA3B3A66B5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638" y="1194737"/>
            <a:ext cx="2160000" cy="720000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F9A2CBCA-D8A2-63EA-8FFC-F872905F8615}"/>
              </a:ext>
            </a:extLst>
          </p:cNvPr>
          <p:cNvSpPr txBox="1"/>
          <p:nvPr/>
        </p:nvSpPr>
        <p:spPr>
          <a:xfrm>
            <a:off x="906594" y="1106811"/>
            <a:ext cx="1404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60464780-0DB6-68A2-DC31-816907F6FFE8}"/>
              </a:ext>
            </a:extLst>
          </p:cNvPr>
          <p:cNvSpPr txBox="1"/>
          <p:nvPr/>
        </p:nvSpPr>
        <p:spPr>
          <a:xfrm>
            <a:off x="1001556" y="1465154"/>
            <a:ext cx="1245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EBBC4F4C-6ECF-A2F4-69D6-F69B3C08A2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38" y="1194737"/>
            <a:ext cx="2160000" cy="720000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32334B7B-AE0F-753E-9DDA-4DF964D5B9B8}"/>
              </a:ext>
            </a:extLst>
          </p:cNvPr>
          <p:cNvSpPr txBox="1"/>
          <p:nvPr/>
        </p:nvSpPr>
        <p:spPr>
          <a:xfrm>
            <a:off x="3066594" y="1106811"/>
            <a:ext cx="1404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8C770F72-7AEC-4246-30AB-4F2545E001D6}"/>
              </a:ext>
            </a:extLst>
          </p:cNvPr>
          <p:cNvSpPr txBox="1"/>
          <p:nvPr/>
        </p:nvSpPr>
        <p:spPr>
          <a:xfrm>
            <a:off x="3161556" y="1465154"/>
            <a:ext cx="1245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2939D2B6-7487-5334-35A2-68AC5194F5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6550" y="1194737"/>
            <a:ext cx="2160000" cy="720000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0D3F38A4-233B-8FD8-E031-161BC1481923}"/>
              </a:ext>
            </a:extLst>
          </p:cNvPr>
          <p:cNvSpPr txBox="1"/>
          <p:nvPr/>
        </p:nvSpPr>
        <p:spPr>
          <a:xfrm>
            <a:off x="5222506" y="1106811"/>
            <a:ext cx="1404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CC0AD62B-FB7E-6DFA-E72F-5660DECF55EB}"/>
              </a:ext>
            </a:extLst>
          </p:cNvPr>
          <p:cNvSpPr txBox="1"/>
          <p:nvPr/>
        </p:nvSpPr>
        <p:spPr>
          <a:xfrm>
            <a:off x="5317468" y="1465154"/>
            <a:ext cx="1245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ECFE275D-97BC-BAB8-77E2-B9DE38AD65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638" y="1933074"/>
            <a:ext cx="2160000" cy="720000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A03F4147-D2A3-C180-D214-8954F55266E8}"/>
              </a:ext>
            </a:extLst>
          </p:cNvPr>
          <p:cNvSpPr txBox="1"/>
          <p:nvPr/>
        </p:nvSpPr>
        <p:spPr>
          <a:xfrm>
            <a:off x="906594" y="1845148"/>
            <a:ext cx="1404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9C8B14E2-698A-E296-2FE3-29EBDD263571}"/>
              </a:ext>
            </a:extLst>
          </p:cNvPr>
          <p:cNvSpPr txBox="1"/>
          <p:nvPr/>
        </p:nvSpPr>
        <p:spPr>
          <a:xfrm>
            <a:off x="1001556" y="2203491"/>
            <a:ext cx="1245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B6B66193-48F6-EA7D-9615-818B10C656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38" y="1933074"/>
            <a:ext cx="2160000" cy="720000"/>
          </a:xfrm>
          <a:prstGeom prst="rect">
            <a:avLst/>
          </a:prstGeom>
        </p:spPr>
      </p:pic>
      <p:sp>
        <p:nvSpPr>
          <p:cNvPr id="25" name="CuadroTexto 24">
            <a:extLst>
              <a:ext uri="{FF2B5EF4-FFF2-40B4-BE49-F238E27FC236}">
                <a16:creationId xmlns:a16="http://schemas.microsoft.com/office/drawing/2014/main" id="{F399D76E-6E58-E5E2-C54F-AC3FABB9B4A9}"/>
              </a:ext>
            </a:extLst>
          </p:cNvPr>
          <p:cNvSpPr txBox="1"/>
          <p:nvPr/>
        </p:nvSpPr>
        <p:spPr>
          <a:xfrm>
            <a:off x="3066594" y="1845148"/>
            <a:ext cx="1404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63ACC5E7-4BFF-D992-AF43-17CD2CA9DE3A}"/>
              </a:ext>
            </a:extLst>
          </p:cNvPr>
          <p:cNvSpPr txBox="1"/>
          <p:nvPr/>
        </p:nvSpPr>
        <p:spPr>
          <a:xfrm>
            <a:off x="3161556" y="2203491"/>
            <a:ext cx="1245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E36CC0CC-34E2-927F-9796-5261843625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6550" y="1933074"/>
            <a:ext cx="2160000" cy="720000"/>
          </a:xfrm>
          <a:prstGeom prst="rect">
            <a:avLst/>
          </a:prstGeom>
        </p:spPr>
      </p:pic>
      <p:sp>
        <p:nvSpPr>
          <p:cNvPr id="28" name="CuadroTexto 27">
            <a:extLst>
              <a:ext uri="{FF2B5EF4-FFF2-40B4-BE49-F238E27FC236}">
                <a16:creationId xmlns:a16="http://schemas.microsoft.com/office/drawing/2014/main" id="{09F183DB-AA25-9F59-F8EC-620A25E74E0F}"/>
              </a:ext>
            </a:extLst>
          </p:cNvPr>
          <p:cNvSpPr txBox="1"/>
          <p:nvPr/>
        </p:nvSpPr>
        <p:spPr>
          <a:xfrm>
            <a:off x="5222506" y="1845148"/>
            <a:ext cx="1404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93B9109E-9E4D-D543-0C3B-8E0885DB3F65}"/>
              </a:ext>
            </a:extLst>
          </p:cNvPr>
          <p:cNvSpPr txBox="1"/>
          <p:nvPr/>
        </p:nvSpPr>
        <p:spPr>
          <a:xfrm>
            <a:off x="5317468" y="2203491"/>
            <a:ext cx="1245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50204292-5AF0-5E3A-E47B-77080C72CA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638" y="2667331"/>
            <a:ext cx="2160000" cy="720000"/>
          </a:xfrm>
          <a:prstGeom prst="rect">
            <a:avLst/>
          </a:prstGeom>
        </p:spPr>
      </p:pic>
      <p:sp>
        <p:nvSpPr>
          <p:cNvPr id="31" name="CuadroTexto 30">
            <a:extLst>
              <a:ext uri="{FF2B5EF4-FFF2-40B4-BE49-F238E27FC236}">
                <a16:creationId xmlns:a16="http://schemas.microsoft.com/office/drawing/2014/main" id="{5B81D391-0A59-D3F9-14EA-EFF27790E016}"/>
              </a:ext>
            </a:extLst>
          </p:cNvPr>
          <p:cNvSpPr txBox="1"/>
          <p:nvPr/>
        </p:nvSpPr>
        <p:spPr>
          <a:xfrm>
            <a:off x="906594" y="2579405"/>
            <a:ext cx="1404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74EC8E9B-7CAA-E6AF-8B79-F9B56159D876}"/>
              </a:ext>
            </a:extLst>
          </p:cNvPr>
          <p:cNvSpPr txBox="1"/>
          <p:nvPr/>
        </p:nvSpPr>
        <p:spPr>
          <a:xfrm>
            <a:off x="1001556" y="2937748"/>
            <a:ext cx="1245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pic>
        <p:nvPicPr>
          <p:cNvPr id="33" name="Imagen 32">
            <a:extLst>
              <a:ext uri="{FF2B5EF4-FFF2-40B4-BE49-F238E27FC236}">
                <a16:creationId xmlns:a16="http://schemas.microsoft.com/office/drawing/2014/main" id="{DD96C8C4-D37F-BC0B-9936-E69BDB893D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38" y="2667331"/>
            <a:ext cx="2160000" cy="720000"/>
          </a:xfrm>
          <a:prstGeom prst="rect">
            <a:avLst/>
          </a:prstGeom>
        </p:spPr>
      </p:pic>
      <p:sp>
        <p:nvSpPr>
          <p:cNvPr id="34" name="CuadroTexto 33">
            <a:extLst>
              <a:ext uri="{FF2B5EF4-FFF2-40B4-BE49-F238E27FC236}">
                <a16:creationId xmlns:a16="http://schemas.microsoft.com/office/drawing/2014/main" id="{4266B7B4-D42A-8F7F-757A-BAAE1AC04AFB}"/>
              </a:ext>
            </a:extLst>
          </p:cNvPr>
          <p:cNvSpPr txBox="1"/>
          <p:nvPr/>
        </p:nvSpPr>
        <p:spPr>
          <a:xfrm>
            <a:off x="3066594" y="2579405"/>
            <a:ext cx="1404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E8DEB813-E644-A990-2344-A90B93BB437D}"/>
              </a:ext>
            </a:extLst>
          </p:cNvPr>
          <p:cNvSpPr txBox="1"/>
          <p:nvPr/>
        </p:nvSpPr>
        <p:spPr>
          <a:xfrm>
            <a:off x="3161556" y="2937748"/>
            <a:ext cx="1245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pic>
        <p:nvPicPr>
          <p:cNvPr id="36" name="Imagen 35">
            <a:extLst>
              <a:ext uri="{FF2B5EF4-FFF2-40B4-BE49-F238E27FC236}">
                <a16:creationId xmlns:a16="http://schemas.microsoft.com/office/drawing/2014/main" id="{93963482-D8C9-D082-27BC-DA496586C9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6550" y="2667331"/>
            <a:ext cx="2160000" cy="720000"/>
          </a:xfrm>
          <a:prstGeom prst="rect">
            <a:avLst/>
          </a:prstGeom>
        </p:spPr>
      </p:pic>
      <p:sp>
        <p:nvSpPr>
          <p:cNvPr id="37" name="CuadroTexto 36">
            <a:extLst>
              <a:ext uri="{FF2B5EF4-FFF2-40B4-BE49-F238E27FC236}">
                <a16:creationId xmlns:a16="http://schemas.microsoft.com/office/drawing/2014/main" id="{972CE913-0269-B4DA-66D9-8792A63F779B}"/>
              </a:ext>
            </a:extLst>
          </p:cNvPr>
          <p:cNvSpPr txBox="1"/>
          <p:nvPr/>
        </p:nvSpPr>
        <p:spPr>
          <a:xfrm>
            <a:off x="5222506" y="2579405"/>
            <a:ext cx="1404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E57797DF-C7CA-7B81-C13E-DCD1565AF062}"/>
              </a:ext>
            </a:extLst>
          </p:cNvPr>
          <p:cNvSpPr txBox="1"/>
          <p:nvPr/>
        </p:nvSpPr>
        <p:spPr>
          <a:xfrm>
            <a:off x="5317468" y="2937748"/>
            <a:ext cx="1245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pic>
        <p:nvPicPr>
          <p:cNvPr id="39" name="Imagen 38">
            <a:extLst>
              <a:ext uri="{FF2B5EF4-FFF2-40B4-BE49-F238E27FC236}">
                <a16:creationId xmlns:a16="http://schemas.microsoft.com/office/drawing/2014/main" id="{4D0AC635-E6C7-E5BA-42D4-727CB28458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638" y="3401588"/>
            <a:ext cx="2160000" cy="720000"/>
          </a:xfrm>
          <a:prstGeom prst="rect">
            <a:avLst/>
          </a:prstGeom>
        </p:spPr>
      </p:pic>
      <p:sp>
        <p:nvSpPr>
          <p:cNvPr id="40" name="CuadroTexto 39">
            <a:extLst>
              <a:ext uri="{FF2B5EF4-FFF2-40B4-BE49-F238E27FC236}">
                <a16:creationId xmlns:a16="http://schemas.microsoft.com/office/drawing/2014/main" id="{7E33344C-AA48-C996-C416-06A6245895AD}"/>
              </a:ext>
            </a:extLst>
          </p:cNvPr>
          <p:cNvSpPr txBox="1"/>
          <p:nvPr/>
        </p:nvSpPr>
        <p:spPr>
          <a:xfrm>
            <a:off x="906594" y="3313662"/>
            <a:ext cx="1404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7E884C43-A133-1319-1E56-574993EAB5C7}"/>
              </a:ext>
            </a:extLst>
          </p:cNvPr>
          <p:cNvSpPr txBox="1"/>
          <p:nvPr/>
        </p:nvSpPr>
        <p:spPr>
          <a:xfrm>
            <a:off x="1001556" y="3672005"/>
            <a:ext cx="1245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pic>
        <p:nvPicPr>
          <p:cNvPr id="42" name="Imagen 41">
            <a:extLst>
              <a:ext uri="{FF2B5EF4-FFF2-40B4-BE49-F238E27FC236}">
                <a16:creationId xmlns:a16="http://schemas.microsoft.com/office/drawing/2014/main" id="{4F36232E-7048-803A-04A9-9043921394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38" y="3401588"/>
            <a:ext cx="2160000" cy="720000"/>
          </a:xfrm>
          <a:prstGeom prst="rect">
            <a:avLst/>
          </a:prstGeom>
        </p:spPr>
      </p:pic>
      <p:sp>
        <p:nvSpPr>
          <p:cNvPr id="43" name="CuadroTexto 42">
            <a:extLst>
              <a:ext uri="{FF2B5EF4-FFF2-40B4-BE49-F238E27FC236}">
                <a16:creationId xmlns:a16="http://schemas.microsoft.com/office/drawing/2014/main" id="{F9E3E821-7E1D-2B87-B9C1-030B1B988991}"/>
              </a:ext>
            </a:extLst>
          </p:cNvPr>
          <p:cNvSpPr txBox="1"/>
          <p:nvPr/>
        </p:nvSpPr>
        <p:spPr>
          <a:xfrm>
            <a:off x="3066594" y="3313662"/>
            <a:ext cx="1404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B3603F06-7882-E73E-88A9-B4EC95A057D7}"/>
              </a:ext>
            </a:extLst>
          </p:cNvPr>
          <p:cNvSpPr txBox="1"/>
          <p:nvPr/>
        </p:nvSpPr>
        <p:spPr>
          <a:xfrm>
            <a:off x="3161556" y="3672005"/>
            <a:ext cx="1245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pic>
        <p:nvPicPr>
          <p:cNvPr id="45" name="Imagen 44">
            <a:extLst>
              <a:ext uri="{FF2B5EF4-FFF2-40B4-BE49-F238E27FC236}">
                <a16:creationId xmlns:a16="http://schemas.microsoft.com/office/drawing/2014/main" id="{810A7940-AC76-5C34-04FC-B23FECDF66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6550" y="3401588"/>
            <a:ext cx="2160000" cy="720000"/>
          </a:xfrm>
          <a:prstGeom prst="rect">
            <a:avLst/>
          </a:prstGeom>
        </p:spPr>
      </p:pic>
      <p:sp>
        <p:nvSpPr>
          <p:cNvPr id="46" name="CuadroTexto 45">
            <a:extLst>
              <a:ext uri="{FF2B5EF4-FFF2-40B4-BE49-F238E27FC236}">
                <a16:creationId xmlns:a16="http://schemas.microsoft.com/office/drawing/2014/main" id="{B7DD649E-996B-597C-4BF9-041A4D3E693F}"/>
              </a:ext>
            </a:extLst>
          </p:cNvPr>
          <p:cNvSpPr txBox="1"/>
          <p:nvPr/>
        </p:nvSpPr>
        <p:spPr>
          <a:xfrm>
            <a:off x="5222506" y="3313662"/>
            <a:ext cx="1404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364ADEAE-0C10-6943-01A3-02BFA10D92FC}"/>
              </a:ext>
            </a:extLst>
          </p:cNvPr>
          <p:cNvSpPr txBox="1"/>
          <p:nvPr/>
        </p:nvSpPr>
        <p:spPr>
          <a:xfrm>
            <a:off x="5317468" y="3672005"/>
            <a:ext cx="1245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pic>
        <p:nvPicPr>
          <p:cNvPr id="48" name="Imagen 47">
            <a:extLst>
              <a:ext uri="{FF2B5EF4-FFF2-40B4-BE49-F238E27FC236}">
                <a16:creationId xmlns:a16="http://schemas.microsoft.com/office/drawing/2014/main" id="{16D7C8E2-EC47-81C7-CAB2-6C9884B23F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638" y="4135845"/>
            <a:ext cx="2160000" cy="720000"/>
          </a:xfrm>
          <a:prstGeom prst="rect">
            <a:avLst/>
          </a:prstGeom>
        </p:spPr>
      </p:pic>
      <p:sp>
        <p:nvSpPr>
          <p:cNvPr id="49" name="CuadroTexto 48">
            <a:extLst>
              <a:ext uri="{FF2B5EF4-FFF2-40B4-BE49-F238E27FC236}">
                <a16:creationId xmlns:a16="http://schemas.microsoft.com/office/drawing/2014/main" id="{B37955CF-AE13-D543-7582-401C0E6AF30D}"/>
              </a:ext>
            </a:extLst>
          </p:cNvPr>
          <p:cNvSpPr txBox="1"/>
          <p:nvPr/>
        </p:nvSpPr>
        <p:spPr>
          <a:xfrm>
            <a:off x="906594" y="4047919"/>
            <a:ext cx="1404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2E8A0385-48D5-1AF3-8925-F91BEA0CF56B}"/>
              </a:ext>
            </a:extLst>
          </p:cNvPr>
          <p:cNvSpPr txBox="1"/>
          <p:nvPr/>
        </p:nvSpPr>
        <p:spPr>
          <a:xfrm>
            <a:off x="1001556" y="4406262"/>
            <a:ext cx="1245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pic>
        <p:nvPicPr>
          <p:cNvPr id="51" name="Imagen 50">
            <a:extLst>
              <a:ext uri="{FF2B5EF4-FFF2-40B4-BE49-F238E27FC236}">
                <a16:creationId xmlns:a16="http://schemas.microsoft.com/office/drawing/2014/main" id="{A26EFB10-DACB-D977-0B32-BFCD4DF927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38" y="4135845"/>
            <a:ext cx="2160000" cy="720000"/>
          </a:xfrm>
          <a:prstGeom prst="rect">
            <a:avLst/>
          </a:prstGeom>
        </p:spPr>
      </p:pic>
      <p:sp>
        <p:nvSpPr>
          <p:cNvPr id="52" name="CuadroTexto 51">
            <a:extLst>
              <a:ext uri="{FF2B5EF4-FFF2-40B4-BE49-F238E27FC236}">
                <a16:creationId xmlns:a16="http://schemas.microsoft.com/office/drawing/2014/main" id="{2D2E6D30-9F51-DBF2-1599-1ECFB22C9CFA}"/>
              </a:ext>
            </a:extLst>
          </p:cNvPr>
          <p:cNvSpPr txBox="1"/>
          <p:nvPr/>
        </p:nvSpPr>
        <p:spPr>
          <a:xfrm>
            <a:off x="3066594" y="4047919"/>
            <a:ext cx="1404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74E01162-4162-328C-D409-619B3F926C8B}"/>
              </a:ext>
            </a:extLst>
          </p:cNvPr>
          <p:cNvSpPr txBox="1"/>
          <p:nvPr/>
        </p:nvSpPr>
        <p:spPr>
          <a:xfrm>
            <a:off x="3161556" y="4406262"/>
            <a:ext cx="1245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pic>
        <p:nvPicPr>
          <p:cNvPr id="54" name="Imagen 53">
            <a:extLst>
              <a:ext uri="{FF2B5EF4-FFF2-40B4-BE49-F238E27FC236}">
                <a16:creationId xmlns:a16="http://schemas.microsoft.com/office/drawing/2014/main" id="{22336185-9B54-6F69-9548-696D7F1CEE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6550" y="4135845"/>
            <a:ext cx="2160000" cy="720000"/>
          </a:xfrm>
          <a:prstGeom prst="rect">
            <a:avLst/>
          </a:prstGeom>
        </p:spPr>
      </p:pic>
      <p:sp>
        <p:nvSpPr>
          <p:cNvPr id="55" name="CuadroTexto 54">
            <a:extLst>
              <a:ext uri="{FF2B5EF4-FFF2-40B4-BE49-F238E27FC236}">
                <a16:creationId xmlns:a16="http://schemas.microsoft.com/office/drawing/2014/main" id="{27A92282-42BA-7C2B-2001-BFF2E583A384}"/>
              </a:ext>
            </a:extLst>
          </p:cNvPr>
          <p:cNvSpPr txBox="1"/>
          <p:nvPr/>
        </p:nvSpPr>
        <p:spPr>
          <a:xfrm>
            <a:off x="5222506" y="4047919"/>
            <a:ext cx="1404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5667A554-C720-36AA-0CE5-8464730A3EDB}"/>
              </a:ext>
            </a:extLst>
          </p:cNvPr>
          <p:cNvSpPr txBox="1"/>
          <p:nvPr/>
        </p:nvSpPr>
        <p:spPr>
          <a:xfrm>
            <a:off x="5317468" y="4406262"/>
            <a:ext cx="1245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pic>
        <p:nvPicPr>
          <p:cNvPr id="57" name="Imagen 56">
            <a:extLst>
              <a:ext uri="{FF2B5EF4-FFF2-40B4-BE49-F238E27FC236}">
                <a16:creationId xmlns:a16="http://schemas.microsoft.com/office/drawing/2014/main" id="{7E2D5284-D80A-DA84-7EB9-E3892E06FD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638" y="4874182"/>
            <a:ext cx="2160000" cy="720000"/>
          </a:xfrm>
          <a:prstGeom prst="rect">
            <a:avLst/>
          </a:prstGeom>
        </p:spPr>
      </p:pic>
      <p:sp>
        <p:nvSpPr>
          <p:cNvPr id="58" name="CuadroTexto 57">
            <a:extLst>
              <a:ext uri="{FF2B5EF4-FFF2-40B4-BE49-F238E27FC236}">
                <a16:creationId xmlns:a16="http://schemas.microsoft.com/office/drawing/2014/main" id="{C101C012-C150-4DCA-3056-CA8CADF6B3F4}"/>
              </a:ext>
            </a:extLst>
          </p:cNvPr>
          <p:cNvSpPr txBox="1"/>
          <p:nvPr/>
        </p:nvSpPr>
        <p:spPr>
          <a:xfrm>
            <a:off x="906594" y="4786256"/>
            <a:ext cx="1404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67A67523-C1AD-4BFB-AE7C-598EFEF172FF}"/>
              </a:ext>
            </a:extLst>
          </p:cNvPr>
          <p:cNvSpPr txBox="1"/>
          <p:nvPr/>
        </p:nvSpPr>
        <p:spPr>
          <a:xfrm>
            <a:off x="1001556" y="5144599"/>
            <a:ext cx="1245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pic>
        <p:nvPicPr>
          <p:cNvPr id="60" name="Imagen 59">
            <a:extLst>
              <a:ext uri="{FF2B5EF4-FFF2-40B4-BE49-F238E27FC236}">
                <a16:creationId xmlns:a16="http://schemas.microsoft.com/office/drawing/2014/main" id="{8AB1F654-C9CE-FF90-F902-59B5D5C955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38" y="4874182"/>
            <a:ext cx="2160000" cy="720000"/>
          </a:xfrm>
          <a:prstGeom prst="rect">
            <a:avLst/>
          </a:prstGeom>
        </p:spPr>
      </p:pic>
      <p:sp>
        <p:nvSpPr>
          <p:cNvPr id="61" name="CuadroTexto 60">
            <a:extLst>
              <a:ext uri="{FF2B5EF4-FFF2-40B4-BE49-F238E27FC236}">
                <a16:creationId xmlns:a16="http://schemas.microsoft.com/office/drawing/2014/main" id="{C0EB6F28-6C5C-8ED1-7EC3-E610454C3F78}"/>
              </a:ext>
            </a:extLst>
          </p:cNvPr>
          <p:cNvSpPr txBox="1"/>
          <p:nvPr/>
        </p:nvSpPr>
        <p:spPr>
          <a:xfrm>
            <a:off x="3066594" y="4786256"/>
            <a:ext cx="1404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0243DA97-B3A2-4420-9E38-29DF6095AFAE}"/>
              </a:ext>
            </a:extLst>
          </p:cNvPr>
          <p:cNvSpPr txBox="1"/>
          <p:nvPr/>
        </p:nvSpPr>
        <p:spPr>
          <a:xfrm>
            <a:off x="3161556" y="5144599"/>
            <a:ext cx="1245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pic>
        <p:nvPicPr>
          <p:cNvPr id="63" name="Imagen 62">
            <a:extLst>
              <a:ext uri="{FF2B5EF4-FFF2-40B4-BE49-F238E27FC236}">
                <a16:creationId xmlns:a16="http://schemas.microsoft.com/office/drawing/2014/main" id="{091A3640-0A15-CD77-F8AD-C66C99B0C4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6550" y="4874182"/>
            <a:ext cx="2160000" cy="720000"/>
          </a:xfrm>
          <a:prstGeom prst="rect">
            <a:avLst/>
          </a:prstGeom>
        </p:spPr>
      </p:pic>
      <p:sp>
        <p:nvSpPr>
          <p:cNvPr id="64" name="CuadroTexto 63">
            <a:extLst>
              <a:ext uri="{FF2B5EF4-FFF2-40B4-BE49-F238E27FC236}">
                <a16:creationId xmlns:a16="http://schemas.microsoft.com/office/drawing/2014/main" id="{261F5B88-DF35-5A03-8F3D-0009F853FD2F}"/>
              </a:ext>
            </a:extLst>
          </p:cNvPr>
          <p:cNvSpPr txBox="1"/>
          <p:nvPr/>
        </p:nvSpPr>
        <p:spPr>
          <a:xfrm>
            <a:off x="5222506" y="4786256"/>
            <a:ext cx="1404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63951385-8818-0C60-E9B7-BAA734168F49}"/>
              </a:ext>
            </a:extLst>
          </p:cNvPr>
          <p:cNvSpPr txBox="1"/>
          <p:nvPr/>
        </p:nvSpPr>
        <p:spPr>
          <a:xfrm>
            <a:off x="5317468" y="5144599"/>
            <a:ext cx="1245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pic>
        <p:nvPicPr>
          <p:cNvPr id="66" name="Imagen 65">
            <a:extLst>
              <a:ext uri="{FF2B5EF4-FFF2-40B4-BE49-F238E27FC236}">
                <a16:creationId xmlns:a16="http://schemas.microsoft.com/office/drawing/2014/main" id="{CE1594FE-3FDC-6AC3-0F86-39853CB0A0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638" y="5608439"/>
            <a:ext cx="2160000" cy="720000"/>
          </a:xfrm>
          <a:prstGeom prst="rect">
            <a:avLst/>
          </a:prstGeom>
        </p:spPr>
      </p:pic>
      <p:sp>
        <p:nvSpPr>
          <p:cNvPr id="67" name="CuadroTexto 66">
            <a:extLst>
              <a:ext uri="{FF2B5EF4-FFF2-40B4-BE49-F238E27FC236}">
                <a16:creationId xmlns:a16="http://schemas.microsoft.com/office/drawing/2014/main" id="{DD85D5C3-BD9A-19BC-FEBB-A6960443343A}"/>
              </a:ext>
            </a:extLst>
          </p:cNvPr>
          <p:cNvSpPr txBox="1"/>
          <p:nvPr/>
        </p:nvSpPr>
        <p:spPr>
          <a:xfrm>
            <a:off x="906594" y="5520513"/>
            <a:ext cx="1404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8EDD8821-DAFF-A3D3-5184-2514061F9AA7}"/>
              </a:ext>
            </a:extLst>
          </p:cNvPr>
          <p:cNvSpPr txBox="1"/>
          <p:nvPr/>
        </p:nvSpPr>
        <p:spPr>
          <a:xfrm>
            <a:off x="1001556" y="5878856"/>
            <a:ext cx="1245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pic>
        <p:nvPicPr>
          <p:cNvPr id="69" name="Imagen 68">
            <a:extLst>
              <a:ext uri="{FF2B5EF4-FFF2-40B4-BE49-F238E27FC236}">
                <a16:creationId xmlns:a16="http://schemas.microsoft.com/office/drawing/2014/main" id="{451F7B37-DD5A-9E8C-4911-00CDA673A6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38" y="5608439"/>
            <a:ext cx="2160000" cy="720000"/>
          </a:xfrm>
          <a:prstGeom prst="rect">
            <a:avLst/>
          </a:prstGeom>
        </p:spPr>
      </p:pic>
      <p:sp>
        <p:nvSpPr>
          <p:cNvPr id="70" name="CuadroTexto 69">
            <a:extLst>
              <a:ext uri="{FF2B5EF4-FFF2-40B4-BE49-F238E27FC236}">
                <a16:creationId xmlns:a16="http://schemas.microsoft.com/office/drawing/2014/main" id="{975069F8-9088-0FE6-3A8A-333F569A608B}"/>
              </a:ext>
            </a:extLst>
          </p:cNvPr>
          <p:cNvSpPr txBox="1"/>
          <p:nvPr/>
        </p:nvSpPr>
        <p:spPr>
          <a:xfrm>
            <a:off x="3066594" y="5520513"/>
            <a:ext cx="1404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71" name="CuadroTexto 70">
            <a:extLst>
              <a:ext uri="{FF2B5EF4-FFF2-40B4-BE49-F238E27FC236}">
                <a16:creationId xmlns:a16="http://schemas.microsoft.com/office/drawing/2014/main" id="{84E450BB-A6C3-DE1B-1DD9-26CCC85774A1}"/>
              </a:ext>
            </a:extLst>
          </p:cNvPr>
          <p:cNvSpPr txBox="1"/>
          <p:nvPr/>
        </p:nvSpPr>
        <p:spPr>
          <a:xfrm>
            <a:off x="3161556" y="5878856"/>
            <a:ext cx="1245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pic>
        <p:nvPicPr>
          <p:cNvPr id="72" name="Imagen 71">
            <a:extLst>
              <a:ext uri="{FF2B5EF4-FFF2-40B4-BE49-F238E27FC236}">
                <a16:creationId xmlns:a16="http://schemas.microsoft.com/office/drawing/2014/main" id="{6CC3A518-0FE1-EAB9-81E9-95B6DF4736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6550" y="5608439"/>
            <a:ext cx="2160000" cy="720000"/>
          </a:xfrm>
          <a:prstGeom prst="rect">
            <a:avLst/>
          </a:prstGeom>
        </p:spPr>
      </p:pic>
      <p:sp>
        <p:nvSpPr>
          <p:cNvPr id="73" name="CuadroTexto 72">
            <a:extLst>
              <a:ext uri="{FF2B5EF4-FFF2-40B4-BE49-F238E27FC236}">
                <a16:creationId xmlns:a16="http://schemas.microsoft.com/office/drawing/2014/main" id="{5247BA1B-8242-AD62-97D5-1E8DD0CF769E}"/>
              </a:ext>
            </a:extLst>
          </p:cNvPr>
          <p:cNvSpPr txBox="1"/>
          <p:nvPr/>
        </p:nvSpPr>
        <p:spPr>
          <a:xfrm>
            <a:off x="5222506" y="5520513"/>
            <a:ext cx="1404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74" name="CuadroTexto 73">
            <a:extLst>
              <a:ext uri="{FF2B5EF4-FFF2-40B4-BE49-F238E27FC236}">
                <a16:creationId xmlns:a16="http://schemas.microsoft.com/office/drawing/2014/main" id="{7314D219-5AFF-4151-0949-F992AEE5AD2A}"/>
              </a:ext>
            </a:extLst>
          </p:cNvPr>
          <p:cNvSpPr txBox="1"/>
          <p:nvPr/>
        </p:nvSpPr>
        <p:spPr>
          <a:xfrm>
            <a:off x="5317468" y="5878856"/>
            <a:ext cx="1245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pic>
        <p:nvPicPr>
          <p:cNvPr id="75" name="Imagen 74">
            <a:extLst>
              <a:ext uri="{FF2B5EF4-FFF2-40B4-BE49-F238E27FC236}">
                <a16:creationId xmlns:a16="http://schemas.microsoft.com/office/drawing/2014/main" id="{3B7D49F2-9C69-0FF6-DB72-F13B2FCFA2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638" y="6342696"/>
            <a:ext cx="2160000" cy="720000"/>
          </a:xfrm>
          <a:prstGeom prst="rect">
            <a:avLst/>
          </a:prstGeom>
        </p:spPr>
      </p:pic>
      <p:sp>
        <p:nvSpPr>
          <p:cNvPr id="76" name="CuadroTexto 75">
            <a:extLst>
              <a:ext uri="{FF2B5EF4-FFF2-40B4-BE49-F238E27FC236}">
                <a16:creationId xmlns:a16="http://schemas.microsoft.com/office/drawing/2014/main" id="{D2774C76-078F-9C44-D0BB-57C664900E26}"/>
              </a:ext>
            </a:extLst>
          </p:cNvPr>
          <p:cNvSpPr txBox="1"/>
          <p:nvPr/>
        </p:nvSpPr>
        <p:spPr>
          <a:xfrm>
            <a:off x="1001556" y="6613113"/>
            <a:ext cx="1245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pic>
        <p:nvPicPr>
          <p:cNvPr id="77" name="Imagen 76">
            <a:extLst>
              <a:ext uri="{FF2B5EF4-FFF2-40B4-BE49-F238E27FC236}">
                <a16:creationId xmlns:a16="http://schemas.microsoft.com/office/drawing/2014/main" id="{3BD7DA53-935A-D080-6DD5-E99F2B1F1D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38" y="6342696"/>
            <a:ext cx="2160000" cy="720000"/>
          </a:xfrm>
          <a:prstGeom prst="rect">
            <a:avLst/>
          </a:prstGeom>
        </p:spPr>
      </p:pic>
      <p:sp>
        <p:nvSpPr>
          <p:cNvPr id="78" name="CuadroTexto 77">
            <a:extLst>
              <a:ext uri="{FF2B5EF4-FFF2-40B4-BE49-F238E27FC236}">
                <a16:creationId xmlns:a16="http://schemas.microsoft.com/office/drawing/2014/main" id="{E4A55B57-52F8-166F-8E14-38EC7427F54C}"/>
              </a:ext>
            </a:extLst>
          </p:cNvPr>
          <p:cNvSpPr txBox="1"/>
          <p:nvPr/>
        </p:nvSpPr>
        <p:spPr>
          <a:xfrm>
            <a:off x="3161556" y="6613113"/>
            <a:ext cx="1245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pic>
        <p:nvPicPr>
          <p:cNvPr id="79" name="Imagen 78">
            <a:extLst>
              <a:ext uri="{FF2B5EF4-FFF2-40B4-BE49-F238E27FC236}">
                <a16:creationId xmlns:a16="http://schemas.microsoft.com/office/drawing/2014/main" id="{51FC2BAF-77E7-746D-B0DD-D511662971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6550" y="6342696"/>
            <a:ext cx="2160000" cy="720000"/>
          </a:xfrm>
          <a:prstGeom prst="rect">
            <a:avLst/>
          </a:prstGeom>
        </p:spPr>
      </p:pic>
      <p:sp>
        <p:nvSpPr>
          <p:cNvPr id="80" name="CuadroTexto 79">
            <a:extLst>
              <a:ext uri="{FF2B5EF4-FFF2-40B4-BE49-F238E27FC236}">
                <a16:creationId xmlns:a16="http://schemas.microsoft.com/office/drawing/2014/main" id="{B4CE1B54-4FCD-84FE-0965-4D3247F98CA9}"/>
              </a:ext>
            </a:extLst>
          </p:cNvPr>
          <p:cNvSpPr txBox="1"/>
          <p:nvPr/>
        </p:nvSpPr>
        <p:spPr>
          <a:xfrm>
            <a:off x="5317468" y="6613113"/>
            <a:ext cx="1245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pic>
        <p:nvPicPr>
          <p:cNvPr id="81" name="Imagen 80">
            <a:extLst>
              <a:ext uri="{FF2B5EF4-FFF2-40B4-BE49-F238E27FC236}">
                <a16:creationId xmlns:a16="http://schemas.microsoft.com/office/drawing/2014/main" id="{84EC6FFE-76BF-9462-8330-DD1AA2DE57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638" y="7076953"/>
            <a:ext cx="2160000" cy="720000"/>
          </a:xfrm>
          <a:prstGeom prst="rect">
            <a:avLst/>
          </a:prstGeom>
        </p:spPr>
      </p:pic>
      <p:sp>
        <p:nvSpPr>
          <p:cNvPr id="82" name="CuadroTexto 81">
            <a:extLst>
              <a:ext uri="{FF2B5EF4-FFF2-40B4-BE49-F238E27FC236}">
                <a16:creationId xmlns:a16="http://schemas.microsoft.com/office/drawing/2014/main" id="{B78FC333-E14A-A9A4-67BF-E7246F84980A}"/>
              </a:ext>
            </a:extLst>
          </p:cNvPr>
          <p:cNvSpPr txBox="1"/>
          <p:nvPr/>
        </p:nvSpPr>
        <p:spPr>
          <a:xfrm>
            <a:off x="906594" y="6989027"/>
            <a:ext cx="1404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83" name="CuadroTexto 82">
            <a:extLst>
              <a:ext uri="{FF2B5EF4-FFF2-40B4-BE49-F238E27FC236}">
                <a16:creationId xmlns:a16="http://schemas.microsoft.com/office/drawing/2014/main" id="{BF0760D0-9537-D62B-826F-C33D4C902AF5}"/>
              </a:ext>
            </a:extLst>
          </p:cNvPr>
          <p:cNvSpPr txBox="1"/>
          <p:nvPr/>
        </p:nvSpPr>
        <p:spPr>
          <a:xfrm>
            <a:off x="1001556" y="7347370"/>
            <a:ext cx="1245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pic>
        <p:nvPicPr>
          <p:cNvPr id="84" name="Imagen 83">
            <a:extLst>
              <a:ext uri="{FF2B5EF4-FFF2-40B4-BE49-F238E27FC236}">
                <a16:creationId xmlns:a16="http://schemas.microsoft.com/office/drawing/2014/main" id="{7EE7FC0A-F8CC-01F4-EB46-6D4C8EE38A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38" y="7076953"/>
            <a:ext cx="2160000" cy="720000"/>
          </a:xfrm>
          <a:prstGeom prst="rect">
            <a:avLst/>
          </a:prstGeom>
        </p:spPr>
      </p:pic>
      <p:sp>
        <p:nvSpPr>
          <p:cNvPr id="85" name="CuadroTexto 84">
            <a:extLst>
              <a:ext uri="{FF2B5EF4-FFF2-40B4-BE49-F238E27FC236}">
                <a16:creationId xmlns:a16="http://schemas.microsoft.com/office/drawing/2014/main" id="{B4ADF06E-1516-A802-3AAF-CEF6832E3049}"/>
              </a:ext>
            </a:extLst>
          </p:cNvPr>
          <p:cNvSpPr txBox="1"/>
          <p:nvPr/>
        </p:nvSpPr>
        <p:spPr>
          <a:xfrm>
            <a:off x="3066594" y="6989027"/>
            <a:ext cx="1404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86" name="CuadroTexto 85">
            <a:extLst>
              <a:ext uri="{FF2B5EF4-FFF2-40B4-BE49-F238E27FC236}">
                <a16:creationId xmlns:a16="http://schemas.microsoft.com/office/drawing/2014/main" id="{8537F671-3BFB-07EE-2D52-0CB78597F2E7}"/>
              </a:ext>
            </a:extLst>
          </p:cNvPr>
          <p:cNvSpPr txBox="1"/>
          <p:nvPr/>
        </p:nvSpPr>
        <p:spPr>
          <a:xfrm>
            <a:off x="3161556" y="7347370"/>
            <a:ext cx="1245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pic>
        <p:nvPicPr>
          <p:cNvPr id="87" name="Imagen 86">
            <a:extLst>
              <a:ext uri="{FF2B5EF4-FFF2-40B4-BE49-F238E27FC236}">
                <a16:creationId xmlns:a16="http://schemas.microsoft.com/office/drawing/2014/main" id="{6B2A8399-18A3-4B44-498E-D8C15F5EB1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6550" y="7076953"/>
            <a:ext cx="2160000" cy="720000"/>
          </a:xfrm>
          <a:prstGeom prst="rect">
            <a:avLst/>
          </a:prstGeom>
        </p:spPr>
      </p:pic>
      <p:sp>
        <p:nvSpPr>
          <p:cNvPr id="88" name="CuadroTexto 87">
            <a:extLst>
              <a:ext uri="{FF2B5EF4-FFF2-40B4-BE49-F238E27FC236}">
                <a16:creationId xmlns:a16="http://schemas.microsoft.com/office/drawing/2014/main" id="{67EEFEE2-93BF-5267-CB6B-60E8570EE58F}"/>
              </a:ext>
            </a:extLst>
          </p:cNvPr>
          <p:cNvSpPr txBox="1"/>
          <p:nvPr/>
        </p:nvSpPr>
        <p:spPr>
          <a:xfrm>
            <a:off x="5222506" y="6989027"/>
            <a:ext cx="1404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89" name="CuadroTexto 88">
            <a:extLst>
              <a:ext uri="{FF2B5EF4-FFF2-40B4-BE49-F238E27FC236}">
                <a16:creationId xmlns:a16="http://schemas.microsoft.com/office/drawing/2014/main" id="{4690A7B7-365E-4EE6-4D9F-D419A61B54BA}"/>
              </a:ext>
            </a:extLst>
          </p:cNvPr>
          <p:cNvSpPr txBox="1"/>
          <p:nvPr/>
        </p:nvSpPr>
        <p:spPr>
          <a:xfrm>
            <a:off x="5317468" y="7347370"/>
            <a:ext cx="1245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</a:p>
        </p:txBody>
      </p:sp>
      <p:sp>
        <p:nvSpPr>
          <p:cNvPr id="90" name="CuadroTexto 89">
            <a:extLst>
              <a:ext uri="{FF2B5EF4-FFF2-40B4-BE49-F238E27FC236}">
                <a16:creationId xmlns:a16="http://schemas.microsoft.com/office/drawing/2014/main" id="{4138BF88-7EA5-61CB-6D51-27169901B1E2}"/>
              </a:ext>
            </a:extLst>
          </p:cNvPr>
          <p:cNvSpPr txBox="1"/>
          <p:nvPr/>
        </p:nvSpPr>
        <p:spPr>
          <a:xfrm>
            <a:off x="906594" y="6239530"/>
            <a:ext cx="1404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91" name="CuadroTexto 90">
            <a:extLst>
              <a:ext uri="{FF2B5EF4-FFF2-40B4-BE49-F238E27FC236}">
                <a16:creationId xmlns:a16="http://schemas.microsoft.com/office/drawing/2014/main" id="{E723E7C7-863A-C05A-3442-101BFBBB8642}"/>
              </a:ext>
            </a:extLst>
          </p:cNvPr>
          <p:cNvSpPr txBox="1"/>
          <p:nvPr/>
        </p:nvSpPr>
        <p:spPr>
          <a:xfrm>
            <a:off x="3066594" y="6239530"/>
            <a:ext cx="1404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  <p:sp>
        <p:nvSpPr>
          <p:cNvPr id="92" name="CuadroTexto 91">
            <a:extLst>
              <a:ext uri="{FF2B5EF4-FFF2-40B4-BE49-F238E27FC236}">
                <a16:creationId xmlns:a16="http://schemas.microsoft.com/office/drawing/2014/main" id="{CAA3FA40-D4B1-3AC2-87D9-DBB07FEB121F}"/>
              </a:ext>
            </a:extLst>
          </p:cNvPr>
          <p:cNvSpPr txBox="1"/>
          <p:nvPr/>
        </p:nvSpPr>
        <p:spPr>
          <a:xfrm>
            <a:off x="5222506" y="6239530"/>
            <a:ext cx="1404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</a:t>
            </a:r>
          </a:p>
        </p:txBody>
      </p:sp>
    </p:spTree>
    <p:extLst>
      <p:ext uri="{BB962C8B-B14F-4D97-AF65-F5344CB8AC3E}">
        <p14:creationId xmlns:p14="http://schemas.microsoft.com/office/powerpoint/2010/main" val="26707036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CC72EF-1638-4E71-21F5-085CD2D41A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CF92AAE9-5044-5235-E0C3-2AD1C2E9F9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025" y="498488"/>
            <a:ext cx="1800000" cy="360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B1338C96-A7F4-7F1B-4DCC-DE2C7A2C45F7}"/>
              </a:ext>
            </a:extLst>
          </p:cNvPr>
          <p:cNvSpPr txBox="1"/>
          <p:nvPr/>
        </p:nvSpPr>
        <p:spPr>
          <a:xfrm>
            <a:off x="1128846" y="509211"/>
            <a:ext cx="1374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 </a:t>
            </a:r>
            <a:r>
              <a:rPr lang="es-VE" sz="16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  <a:endParaRPr lang="es-VE" sz="1600" dirty="0">
              <a:ln w="12700">
                <a:solidFill>
                  <a:srgbClr val="7A451E"/>
                </a:solidFill>
              </a:ln>
              <a:solidFill>
                <a:srgbClr val="F493A6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B7BB8D23-1146-3C85-A960-72B012CF3C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9000" y="498488"/>
            <a:ext cx="1800000" cy="360000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ACCCA5A6-E6FB-944A-5A6F-C8967032038A}"/>
              </a:ext>
            </a:extLst>
          </p:cNvPr>
          <p:cNvSpPr txBox="1"/>
          <p:nvPr/>
        </p:nvSpPr>
        <p:spPr>
          <a:xfrm>
            <a:off x="2960821" y="509211"/>
            <a:ext cx="1374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 </a:t>
            </a:r>
            <a:r>
              <a:rPr lang="es-VE" sz="16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  <a:endParaRPr lang="es-VE" sz="1600" dirty="0">
              <a:ln w="12700">
                <a:solidFill>
                  <a:srgbClr val="7A451E"/>
                </a:solidFill>
              </a:ln>
              <a:solidFill>
                <a:srgbClr val="F493A6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0C060FE6-C088-49B8-2C0E-273738752A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060" y="498488"/>
            <a:ext cx="1800000" cy="360000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F69C6CB8-6F48-BECA-68D5-96DA9CEC3FD3}"/>
              </a:ext>
            </a:extLst>
          </p:cNvPr>
          <p:cNvSpPr txBox="1"/>
          <p:nvPr/>
        </p:nvSpPr>
        <p:spPr>
          <a:xfrm>
            <a:off x="4786881" y="509211"/>
            <a:ext cx="1374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 </a:t>
            </a:r>
            <a:r>
              <a:rPr lang="es-VE" sz="16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  <a:endParaRPr lang="es-VE" sz="1600" dirty="0">
              <a:ln w="12700">
                <a:solidFill>
                  <a:srgbClr val="7A451E"/>
                </a:solidFill>
              </a:ln>
              <a:solidFill>
                <a:srgbClr val="F493A6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F908A77B-7DC7-4718-9AAA-107AB5BCBC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025" y="869211"/>
            <a:ext cx="1800000" cy="36000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265E56EA-BC63-A608-C671-5A574F2B7AC9}"/>
              </a:ext>
            </a:extLst>
          </p:cNvPr>
          <p:cNvSpPr txBox="1"/>
          <p:nvPr/>
        </p:nvSpPr>
        <p:spPr>
          <a:xfrm>
            <a:off x="1128846" y="879934"/>
            <a:ext cx="1374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 </a:t>
            </a:r>
            <a:r>
              <a:rPr lang="es-VE" sz="16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  <a:endParaRPr lang="es-VE" sz="1600" dirty="0">
              <a:ln w="12700">
                <a:solidFill>
                  <a:srgbClr val="7A451E"/>
                </a:solidFill>
              </a:ln>
              <a:solidFill>
                <a:srgbClr val="F493A6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F7CE7495-C5DA-3C9B-3B5D-AC3BC72D33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9000" y="869211"/>
            <a:ext cx="1800000" cy="360000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742F4946-1021-430C-428E-74E8DB3EA762}"/>
              </a:ext>
            </a:extLst>
          </p:cNvPr>
          <p:cNvSpPr txBox="1"/>
          <p:nvPr/>
        </p:nvSpPr>
        <p:spPr>
          <a:xfrm>
            <a:off x="2960821" y="879934"/>
            <a:ext cx="1374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 </a:t>
            </a:r>
            <a:r>
              <a:rPr lang="es-VE" sz="16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  <a:endParaRPr lang="es-VE" sz="1600" dirty="0">
              <a:ln w="12700">
                <a:solidFill>
                  <a:srgbClr val="7A451E"/>
                </a:solidFill>
              </a:ln>
              <a:solidFill>
                <a:srgbClr val="F493A6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FE7A3833-7B16-057E-C391-8641E69626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060" y="869211"/>
            <a:ext cx="1800000" cy="360000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45A38EAD-F9AC-0DE3-FDA8-EEFF7C185B36}"/>
              </a:ext>
            </a:extLst>
          </p:cNvPr>
          <p:cNvSpPr txBox="1"/>
          <p:nvPr/>
        </p:nvSpPr>
        <p:spPr>
          <a:xfrm>
            <a:off x="4786881" y="879934"/>
            <a:ext cx="1374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 </a:t>
            </a:r>
            <a:r>
              <a:rPr lang="es-VE" sz="16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  <a:endParaRPr lang="es-VE" sz="1600" dirty="0">
              <a:ln w="12700">
                <a:solidFill>
                  <a:srgbClr val="7A451E"/>
                </a:solidFill>
              </a:ln>
              <a:solidFill>
                <a:srgbClr val="F493A6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B13EC61F-6268-005B-E606-D58B187EBC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025" y="1239934"/>
            <a:ext cx="1800000" cy="360000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FD9E98F4-CD00-7AC1-5655-F2B45E6B8A44}"/>
              </a:ext>
            </a:extLst>
          </p:cNvPr>
          <p:cNvSpPr txBox="1"/>
          <p:nvPr/>
        </p:nvSpPr>
        <p:spPr>
          <a:xfrm>
            <a:off x="1128846" y="1250657"/>
            <a:ext cx="1374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 </a:t>
            </a:r>
            <a:r>
              <a:rPr lang="es-VE" sz="16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  <a:endParaRPr lang="es-VE" sz="1600" dirty="0">
              <a:ln w="12700">
                <a:solidFill>
                  <a:srgbClr val="7A451E"/>
                </a:solidFill>
              </a:ln>
              <a:solidFill>
                <a:srgbClr val="F493A6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ECEEB4F9-3552-1E6B-B149-05FE4C3A57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9000" y="1239934"/>
            <a:ext cx="1800000" cy="360000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3C2F522B-33DF-0872-6DD2-153F345B66AD}"/>
              </a:ext>
            </a:extLst>
          </p:cNvPr>
          <p:cNvSpPr txBox="1"/>
          <p:nvPr/>
        </p:nvSpPr>
        <p:spPr>
          <a:xfrm>
            <a:off x="2960821" y="1250657"/>
            <a:ext cx="1374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 </a:t>
            </a:r>
            <a:r>
              <a:rPr lang="es-VE" sz="16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  <a:endParaRPr lang="es-VE" sz="1600" dirty="0">
              <a:ln w="12700">
                <a:solidFill>
                  <a:srgbClr val="7A451E"/>
                </a:solidFill>
              </a:ln>
              <a:solidFill>
                <a:srgbClr val="F493A6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86D15B84-0EF1-EA56-4CD2-6FA4DE9EE9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060" y="1239934"/>
            <a:ext cx="1800000" cy="360000"/>
          </a:xfrm>
          <a:prstGeom prst="rect">
            <a:avLst/>
          </a:prstGeom>
        </p:spPr>
      </p:pic>
      <p:sp>
        <p:nvSpPr>
          <p:cNvPr id="21" name="CuadroTexto 20">
            <a:extLst>
              <a:ext uri="{FF2B5EF4-FFF2-40B4-BE49-F238E27FC236}">
                <a16:creationId xmlns:a16="http://schemas.microsoft.com/office/drawing/2014/main" id="{21396E83-7F18-C57D-2245-06AD168DB926}"/>
              </a:ext>
            </a:extLst>
          </p:cNvPr>
          <p:cNvSpPr txBox="1"/>
          <p:nvPr/>
        </p:nvSpPr>
        <p:spPr>
          <a:xfrm>
            <a:off x="4786881" y="1250657"/>
            <a:ext cx="1374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 </a:t>
            </a:r>
            <a:r>
              <a:rPr lang="es-VE" sz="16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  <a:endParaRPr lang="es-VE" sz="1600" dirty="0">
              <a:ln w="12700">
                <a:solidFill>
                  <a:srgbClr val="7A451E"/>
                </a:solidFill>
              </a:ln>
              <a:solidFill>
                <a:srgbClr val="F493A6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C5732558-1E6D-D5B4-C974-B9D30D9277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025" y="1610657"/>
            <a:ext cx="1800000" cy="360000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41504E95-402F-669E-A6A5-EF824EE4E977}"/>
              </a:ext>
            </a:extLst>
          </p:cNvPr>
          <p:cNvSpPr txBox="1"/>
          <p:nvPr/>
        </p:nvSpPr>
        <p:spPr>
          <a:xfrm>
            <a:off x="1128846" y="1621380"/>
            <a:ext cx="1374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 </a:t>
            </a:r>
            <a:r>
              <a:rPr lang="es-VE" sz="16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  <a:endParaRPr lang="es-VE" sz="1600" dirty="0">
              <a:ln w="12700">
                <a:solidFill>
                  <a:srgbClr val="7A451E"/>
                </a:solidFill>
              </a:ln>
              <a:solidFill>
                <a:srgbClr val="F493A6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1F9FD854-4E3D-2392-344F-F2E23CC266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9000" y="1610657"/>
            <a:ext cx="1800000" cy="360000"/>
          </a:xfrm>
          <a:prstGeom prst="rect">
            <a:avLst/>
          </a:prstGeom>
        </p:spPr>
      </p:pic>
      <p:sp>
        <p:nvSpPr>
          <p:cNvPr id="25" name="CuadroTexto 24">
            <a:extLst>
              <a:ext uri="{FF2B5EF4-FFF2-40B4-BE49-F238E27FC236}">
                <a16:creationId xmlns:a16="http://schemas.microsoft.com/office/drawing/2014/main" id="{C48F5B96-B9C3-6C83-588F-D70AAC439F68}"/>
              </a:ext>
            </a:extLst>
          </p:cNvPr>
          <p:cNvSpPr txBox="1"/>
          <p:nvPr/>
        </p:nvSpPr>
        <p:spPr>
          <a:xfrm>
            <a:off x="2960821" y="1621380"/>
            <a:ext cx="1374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 </a:t>
            </a:r>
            <a:r>
              <a:rPr lang="es-VE" sz="16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  <a:endParaRPr lang="es-VE" sz="1600" dirty="0">
              <a:ln w="12700">
                <a:solidFill>
                  <a:srgbClr val="7A451E"/>
                </a:solidFill>
              </a:ln>
              <a:solidFill>
                <a:srgbClr val="F493A6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26" name="Imagen 25">
            <a:extLst>
              <a:ext uri="{FF2B5EF4-FFF2-40B4-BE49-F238E27FC236}">
                <a16:creationId xmlns:a16="http://schemas.microsoft.com/office/drawing/2014/main" id="{887A1AF2-9FF8-B690-2817-22396ED2C9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060" y="1610657"/>
            <a:ext cx="1800000" cy="360000"/>
          </a:xfrm>
          <a:prstGeom prst="rect">
            <a:avLst/>
          </a:prstGeom>
        </p:spPr>
      </p:pic>
      <p:sp>
        <p:nvSpPr>
          <p:cNvPr id="27" name="CuadroTexto 26">
            <a:extLst>
              <a:ext uri="{FF2B5EF4-FFF2-40B4-BE49-F238E27FC236}">
                <a16:creationId xmlns:a16="http://schemas.microsoft.com/office/drawing/2014/main" id="{D1DF256D-DBC4-E5B1-6699-40E85F0CA2F6}"/>
              </a:ext>
            </a:extLst>
          </p:cNvPr>
          <p:cNvSpPr txBox="1"/>
          <p:nvPr/>
        </p:nvSpPr>
        <p:spPr>
          <a:xfrm>
            <a:off x="4786881" y="1621380"/>
            <a:ext cx="1374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 </a:t>
            </a:r>
            <a:r>
              <a:rPr lang="es-VE" sz="16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  <a:endParaRPr lang="es-VE" sz="1600" dirty="0">
              <a:ln w="12700">
                <a:solidFill>
                  <a:srgbClr val="7A451E"/>
                </a:solidFill>
              </a:ln>
              <a:solidFill>
                <a:srgbClr val="F493A6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28" name="Imagen 27">
            <a:extLst>
              <a:ext uri="{FF2B5EF4-FFF2-40B4-BE49-F238E27FC236}">
                <a16:creationId xmlns:a16="http://schemas.microsoft.com/office/drawing/2014/main" id="{7BA572A9-0625-2636-2028-ADD269A76C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025" y="1986827"/>
            <a:ext cx="1800000" cy="360000"/>
          </a:xfrm>
          <a:prstGeom prst="rect">
            <a:avLst/>
          </a:prstGeom>
        </p:spPr>
      </p:pic>
      <p:sp>
        <p:nvSpPr>
          <p:cNvPr id="29" name="CuadroTexto 28">
            <a:extLst>
              <a:ext uri="{FF2B5EF4-FFF2-40B4-BE49-F238E27FC236}">
                <a16:creationId xmlns:a16="http://schemas.microsoft.com/office/drawing/2014/main" id="{6CF915C4-7FEC-7AB5-DE50-4852827AF8A0}"/>
              </a:ext>
            </a:extLst>
          </p:cNvPr>
          <p:cNvSpPr txBox="1"/>
          <p:nvPr/>
        </p:nvSpPr>
        <p:spPr>
          <a:xfrm>
            <a:off x="1128846" y="1997550"/>
            <a:ext cx="1374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 </a:t>
            </a:r>
            <a:r>
              <a:rPr lang="es-VE" sz="16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  <a:endParaRPr lang="es-VE" sz="1600" dirty="0">
              <a:ln w="12700">
                <a:solidFill>
                  <a:srgbClr val="7A451E"/>
                </a:solidFill>
              </a:ln>
              <a:solidFill>
                <a:srgbClr val="F493A6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CD7D0994-C2CD-25B2-C792-B4D493C4DD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9000" y="1986827"/>
            <a:ext cx="1800000" cy="360000"/>
          </a:xfrm>
          <a:prstGeom prst="rect">
            <a:avLst/>
          </a:prstGeom>
        </p:spPr>
      </p:pic>
      <p:sp>
        <p:nvSpPr>
          <p:cNvPr id="31" name="CuadroTexto 30">
            <a:extLst>
              <a:ext uri="{FF2B5EF4-FFF2-40B4-BE49-F238E27FC236}">
                <a16:creationId xmlns:a16="http://schemas.microsoft.com/office/drawing/2014/main" id="{47966CFC-3DD5-69E5-DFDF-52439EB8E9DF}"/>
              </a:ext>
            </a:extLst>
          </p:cNvPr>
          <p:cNvSpPr txBox="1"/>
          <p:nvPr/>
        </p:nvSpPr>
        <p:spPr>
          <a:xfrm>
            <a:off x="2960821" y="1997550"/>
            <a:ext cx="1374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 </a:t>
            </a:r>
            <a:r>
              <a:rPr lang="es-VE" sz="16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  <a:endParaRPr lang="es-VE" sz="1600" dirty="0">
              <a:ln w="12700">
                <a:solidFill>
                  <a:srgbClr val="7A451E"/>
                </a:solidFill>
              </a:ln>
              <a:solidFill>
                <a:srgbClr val="F493A6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32" name="Imagen 31">
            <a:extLst>
              <a:ext uri="{FF2B5EF4-FFF2-40B4-BE49-F238E27FC236}">
                <a16:creationId xmlns:a16="http://schemas.microsoft.com/office/drawing/2014/main" id="{E2545ABC-F54B-71BE-63DA-CD0ABE689F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060" y="1986827"/>
            <a:ext cx="1800000" cy="360000"/>
          </a:xfrm>
          <a:prstGeom prst="rect">
            <a:avLst/>
          </a:prstGeom>
        </p:spPr>
      </p:pic>
      <p:sp>
        <p:nvSpPr>
          <p:cNvPr id="33" name="CuadroTexto 32">
            <a:extLst>
              <a:ext uri="{FF2B5EF4-FFF2-40B4-BE49-F238E27FC236}">
                <a16:creationId xmlns:a16="http://schemas.microsoft.com/office/drawing/2014/main" id="{F37AABBC-3CFB-716D-B971-857FEF9090C9}"/>
              </a:ext>
            </a:extLst>
          </p:cNvPr>
          <p:cNvSpPr txBox="1"/>
          <p:nvPr/>
        </p:nvSpPr>
        <p:spPr>
          <a:xfrm>
            <a:off x="4786881" y="1997550"/>
            <a:ext cx="1374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 </a:t>
            </a:r>
            <a:r>
              <a:rPr lang="es-VE" sz="16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  <a:endParaRPr lang="es-VE" sz="1600" dirty="0">
              <a:ln w="12700">
                <a:solidFill>
                  <a:srgbClr val="7A451E"/>
                </a:solidFill>
              </a:ln>
              <a:solidFill>
                <a:srgbClr val="F493A6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34" name="Imagen 33">
            <a:extLst>
              <a:ext uri="{FF2B5EF4-FFF2-40B4-BE49-F238E27FC236}">
                <a16:creationId xmlns:a16="http://schemas.microsoft.com/office/drawing/2014/main" id="{B4BC8248-0F75-B049-4BC9-AF830C7D3E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025" y="2357550"/>
            <a:ext cx="1800000" cy="360000"/>
          </a:xfrm>
          <a:prstGeom prst="rect">
            <a:avLst/>
          </a:prstGeom>
        </p:spPr>
      </p:pic>
      <p:sp>
        <p:nvSpPr>
          <p:cNvPr id="35" name="CuadroTexto 34">
            <a:extLst>
              <a:ext uri="{FF2B5EF4-FFF2-40B4-BE49-F238E27FC236}">
                <a16:creationId xmlns:a16="http://schemas.microsoft.com/office/drawing/2014/main" id="{EE48A75D-EC4E-BAAB-2C31-0EDC19AF9135}"/>
              </a:ext>
            </a:extLst>
          </p:cNvPr>
          <p:cNvSpPr txBox="1"/>
          <p:nvPr/>
        </p:nvSpPr>
        <p:spPr>
          <a:xfrm>
            <a:off x="1128846" y="2368273"/>
            <a:ext cx="1374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 </a:t>
            </a:r>
            <a:r>
              <a:rPr lang="es-VE" sz="16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  <a:endParaRPr lang="es-VE" sz="1600" dirty="0">
              <a:ln w="12700">
                <a:solidFill>
                  <a:srgbClr val="7A451E"/>
                </a:solidFill>
              </a:ln>
              <a:solidFill>
                <a:srgbClr val="F493A6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36" name="Imagen 35">
            <a:extLst>
              <a:ext uri="{FF2B5EF4-FFF2-40B4-BE49-F238E27FC236}">
                <a16:creationId xmlns:a16="http://schemas.microsoft.com/office/drawing/2014/main" id="{F3200769-E8CB-624F-CF49-A88BC45B18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9000" y="2357550"/>
            <a:ext cx="1800000" cy="360000"/>
          </a:xfrm>
          <a:prstGeom prst="rect">
            <a:avLst/>
          </a:prstGeom>
        </p:spPr>
      </p:pic>
      <p:sp>
        <p:nvSpPr>
          <p:cNvPr id="37" name="CuadroTexto 36">
            <a:extLst>
              <a:ext uri="{FF2B5EF4-FFF2-40B4-BE49-F238E27FC236}">
                <a16:creationId xmlns:a16="http://schemas.microsoft.com/office/drawing/2014/main" id="{3EE84222-1FFA-2CC2-D7A1-0F55A934D21B}"/>
              </a:ext>
            </a:extLst>
          </p:cNvPr>
          <p:cNvSpPr txBox="1"/>
          <p:nvPr/>
        </p:nvSpPr>
        <p:spPr>
          <a:xfrm>
            <a:off x="2960821" y="2368273"/>
            <a:ext cx="1374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 </a:t>
            </a:r>
            <a:r>
              <a:rPr lang="es-VE" sz="16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  <a:endParaRPr lang="es-VE" sz="1600" dirty="0">
              <a:ln w="12700">
                <a:solidFill>
                  <a:srgbClr val="7A451E"/>
                </a:solidFill>
              </a:ln>
              <a:solidFill>
                <a:srgbClr val="F493A6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38" name="Imagen 37">
            <a:extLst>
              <a:ext uri="{FF2B5EF4-FFF2-40B4-BE49-F238E27FC236}">
                <a16:creationId xmlns:a16="http://schemas.microsoft.com/office/drawing/2014/main" id="{E71EE14B-B24A-793E-05BE-73E448B2BA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060" y="2357550"/>
            <a:ext cx="1800000" cy="360000"/>
          </a:xfrm>
          <a:prstGeom prst="rect">
            <a:avLst/>
          </a:prstGeom>
        </p:spPr>
      </p:pic>
      <p:sp>
        <p:nvSpPr>
          <p:cNvPr id="39" name="CuadroTexto 38">
            <a:extLst>
              <a:ext uri="{FF2B5EF4-FFF2-40B4-BE49-F238E27FC236}">
                <a16:creationId xmlns:a16="http://schemas.microsoft.com/office/drawing/2014/main" id="{2784F875-D9C2-F815-E8F6-3D339E884B57}"/>
              </a:ext>
            </a:extLst>
          </p:cNvPr>
          <p:cNvSpPr txBox="1"/>
          <p:nvPr/>
        </p:nvSpPr>
        <p:spPr>
          <a:xfrm>
            <a:off x="4786881" y="2368273"/>
            <a:ext cx="1374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 </a:t>
            </a:r>
            <a:r>
              <a:rPr lang="es-VE" sz="16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  <a:endParaRPr lang="es-VE" sz="1600" dirty="0">
              <a:ln w="12700">
                <a:solidFill>
                  <a:srgbClr val="7A451E"/>
                </a:solidFill>
              </a:ln>
              <a:solidFill>
                <a:srgbClr val="F493A6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40" name="Imagen 39">
            <a:extLst>
              <a:ext uri="{FF2B5EF4-FFF2-40B4-BE49-F238E27FC236}">
                <a16:creationId xmlns:a16="http://schemas.microsoft.com/office/drawing/2014/main" id="{182FADC8-2C9B-A658-8C7F-C7E1CFFDC4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025" y="2728273"/>
            <a:ext cx="1800000" cy="360000"/>
          </a:xfrm>
          <a:prstGeom prst="rect">
            <a:avLst/>
          </a:prstGeom>
        </p:spPr>
      </p:pic>
      <p:sp>
        <p:nvSpPr>
          <p:cNvPr id="41" name="CuadroTexto 40">
            <a:extLst>
              <a:ext uri="{FF2B5EF4-FFF2-40B4-BE49-F238E27FC236}">
                <a16:creationId xmlns:a16="http://schemas.microsoft.com/office/drawing/2014/main" id="{B42E2A8E-A8D1-39BB-1ACD-B677E296BE30}"/>
              </a:ext>
            </a:extLst>
          </p:cNvPr>
          <p:cNvSpPr txBox="1"/>
          <p:nvPr/>
        </p:nvSpPr>
        <p:spPr>
          <a:xfrm>
            <a:off x="1128846" y="2738996"/>
            <a:ext cx="1374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 </a:t>
            </a:r>
            <a:r>
              <a:rPr lang="es-VE" sz="16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  <a:endParaRPr lang="es-VE" sz="1600" dirty="0">
              <a:ln w="12700">
                <a:solidFill>
                  <a:srgbClr val="7A451E"/>
                </a:solidFill>
              </a:ln>
              <a:solidFill>
                <a:srgbClr val="F493A6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42" name="Imagen 41">
            <a:extLst>
              <a:ext uri="{FF2B5EF4-FFF2-40B4-BE49-F238E27FC236}">
                <a16:creationId xmlns:a16="http://schemas.microsoft.com/office/drawing/2014/main" id="{62843840-FC19-5401-228B-5D9886BAAF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9000" y="2728273"/>
            <a:ext cx="1800000" cy="360000"/>
          </a:xfrm>
          <a:prstGeom prst="rect">
            <a:avLst/>
          </a:prstGeom>
        </p:spPr>
      </p:pic>
      <p:sp>
        <p:nvSpPr>
          <p:cNvPr id="43" name="CuadroTexto 42">
            <a:extLst>
              <a:ext uri="{FF2B5EF4-FFF2-40B4-BE49-F238E27FC236}">
                <a16:creationId xmlns:a16="http://schemas.microsoft.com/office/drawing/2014/main" id="{F631EF0D-D7A0-5F25-68FF-3ED0D9D8CBEA}"/>
              </a:ext>
            </a:extLst>
          </p:cNvPr>
          <p:cNvSpPr txBox="1"/>
          <p:nvPr/>
        </p:nvSpPr>
        <p:spPr>
          <a:xfrm>
            <a:off x="2960821" y="2738996"/>
            <a:ext cx="1374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 </a:t>
            </a:r>
            <a:r>
              <a:rPr lang="es-VE" sz="16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  <a:endParaRPr lang="es-VE" sz="1600" dirty="0">
              <a:ln w="12700">
                <a:solidFill>
                  <a:srgbClr val="7A451E"/>
                </a:solidFill>
              </a:ln>
              <a:solidFill>
                <a:srgbClr val="F493A6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44" name="Imagen 43">
            <a:extLst>
              <a:ext uri="{FF2B5EF4-FFF2-40B4-BE49-F238E27FC236}">
                <a16:creationId xmlns:a16="http://schemas.microsoft.com/office/drawing/2014/main" id="{2D325CB7-8836-DFB7-4D7C-BA12362F8F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060" y="2728273"/>
            <a:ext cx="1800000" cy="360000"/>
          </a:xfrm>
          <a:prstGeom prst="rect">
            <a:avLst/>
          </a:prstGeom>
        </p:spPr>
      </p:pic>
      <p:sp>
        <p:nvSpPr>
          <p:cNvPr id="45" name="CuadroTexto 44">
            <a:extLst>
              <a:ext uri="{FF2B5EF4-FFF2-40B4-BE49-F238E27FC236}">
                <a16:creationId xmlns:a16="http://schemas.microsoft.com/office/drawing/2014/main" id="{20239C44-4A38-04F1-CBC5-4A3F860C6064}"/>
              </a:ext>
            </a:extLst>
          </p:cNvPr>
          <p:cNvSpPr txBox="1"/>
          <p:nvPr/>
        </p:nvSpPr>
        <p:spPr>
          <a:xfrm>
            <a:off x="4786881" y="2738996"/>
            <a:ext cx="1374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 </a:t>
            </a:r>
            <a:r>
              <a:rPr lang="es-VE" sz="16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  <a:endParaRPr lang="es-VE" sz="1600" dirty="0">
              <a:ln w="12700">
                <a:solidFill>
                  <a:srgbClr val="7A451E"/>
                </a:solidFill>
              </a:ln>
              <a:solidFill>
                <a:srgbClr val="F493A6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46" name="Imagen 45">
            <a:extLst>
              <a:ext uri="{FF2B5EF4-FFF2-40B4-BE49-F238E27FC236}">
                <a16:creationId xmlns:a16="http://schemas.microsoft.com/office/drawing/2014/main" id="{B348C696-229B-141A-4543-0A4B9C1D81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025" y="3098996"/>
            <a:ext cx="1800000" cy="360000"/>
          </a:xfrm>
          <a:prstGeom prst="rect">
            <a:avLst/>
          </a:prstGeom>
        </p:spPr>
      </p:pic>
      <p:sp>
        <p:nvSpPr>
          <p:cNvPr id="47" name="CuadroTexto 46">
            <a:extLst>
              <a:ext uri="{FF2B5EF4-FFF2-40B4-BE49-F238E27FC236}">
                <a16:creationId xmlns:a16="http://schemas.microsoft.com/office/drawing/2014/main" id="{74D93611-6F81-F590-7FF9-4EB4802731BE}"/>
              </a:ext>
            </a:extLst>
          </p:cNvPr>
          <p:cNvSpPr txBox="1"/>
          <p:nvPr/>
        </p:nvSpPr>
        <p:spPr>
          <a:xfrm>
            <a:off x="1128846" y="3109719"/>
            <a:ext cx="1374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 </a:t>
            </a:r>
            <a:r>
              <a:rPr lang="es-VE" sz="16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  <a:endParaRPr lang="es-VE" sz="1600" dirty="0">
              <a:ln w="12700">
                <a:solidFill>
                  <a:srgbClr val="7A451E"/>
                </a:solidFill>
              </a:ln>
              <a:solidFill>
                <a:srgbClr val="F493A6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48" name="Imagen 47">
            <a:extLst>
              <a:ext uri="{FF2B5EF4-FFF2-40B4-BE49-F238E27FC236}">
                <a16:creationId xmlns:a16="http://schemas.microsoft.com/office/drawing/2014/main" id="{71FD0EEF-A372-1827-C2ED-598E3F2C8F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9000" y="3098996"/>
            <a:ext cx="1800000" cy="360000"/>
          </a:xfrm>
          <a:prstGeom prst="rect">
            <a:avLst/>
          </a:prstGeom>
        </p:spPr>
      </p:pic>
      <p:sp>
        <p:nvSpPr>
          <p:cNvPr id="49" name="CuadroTexto 48">
            <a:extLst>
              <a:ext uri="{FF2B5EF4-FFF2-40B4-BE49-F238E27FC236}">
                <a16:creationId xmlns:a16="http://schemas.microsoft.com/office/drawing/2014/main" id="{6DC64DEE-9F08-C528-B985-4EF343FBF2A7}"/>
              </a:ext>
            </a:extLst>
          </p:cNvPr>
          <p:cNvSpPr txBox="1"/>
          <p:nvPr/>
        </p:nvSpPr>
        <p:spPr>
          <a:xfrm>
            <a:off x="2960821" y="3109719"/>
            <a:ext cx="1374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 </a:t>
            </a:r>
            <a:r>
              <a:rPr lang="es-VE" sz="16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  <a:endParaRPr lang="es-VE" sz="1600" dirty="0">
              <a:ln w="12700">
                <a:solidFill>
                  <a:srgbClr val="7A451E"/>
                </a:solidFill>
              </a:ln>
              <a:solidFill>
                <a:srgbClr val="F493A6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50" name="Imagen 49">
            <a:extLst>
              <a:ext uri="{FF2B5EF4-FFF2-40B4-BE49-F238E27FC236}">
                <a16:creationId xmlns:a16="http://schemas.microsoft.com/office/drawing/2014/main" id="{88646588-1EF4-D633-419E-ED20BD4C11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060" y="3098996"/>
            <a:ext cx="1800000" cy="360000"/>
          </a:xfrm>
          <a:prstGeom prst="rect">
            <a:avLst/>
          </a:prstGeom>
        </p:spPr>
      </p:pic>
      <p:sp>
        <p:nvSpPr>
          <p:cNvPr id="51" name="CuadroTexto 50">
            <a:extLst>
              <a:ext uri="{FF2B5EF4-FFF2-40B4-BE49-F238E27FC236}">
                <a16:creationId xmlns:a16="http://schemas.microsoft.com/office/drawing/2014/main" id="{4FAD1A8D-B998-861B-C25E-289BB204B46F}"/>
              </a:ext>
            </a:extLst>
          </p:cNvPr>
          <p:cNvSpPr txBox="1"/>
          <p:nvPr/>
        </p:nvSpPr>
        <p:spPr>
          <a:xfrm>
            <a:off x="4786881" y="3109719"/>
            <a:ext cx="1374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 </a:t>
            </a:r>
            <a:r>
              <a:rPr lang="es-VE" sz="16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  <a:endParaRPr lang="es-VE" sz="1600" dirty="0">
              <a:ln w="12700">
                <a:solidFill>
                  <a:srgbClr val="7A451E"/>
                </a:solidFill>
              </a:ln>
              <a:solidFill>
                <a:srgbClr val="F493A6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52" name="Imagen 51">
            <a:extLst>
              <a:ext uri="{FF2B5EF4-FFF2-40B4-BE49-F238E27FC236}">
                <a16:creationId xmlns:a16="http://schemas.microsoft.com/office/drawing/2014/main" id="{71CACD6B-EDEE-04E7-D567-CC1AB655C2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025" y="3469719"/>
            <a:ext cx="1800000" cy="360000"/>
          </a:xfrm>
          <a:prstGeom prst="rect">
            <a:avLst/>
          </a:prstGeom>
        </p:spPr>
      </p:pic>
      <p:sp>
        <p:nvSpPr>
          <p:cNvPr id="53" name="CuadroTexto 52">
            <a:extLst>
              <a:ext uri="{FF2B5EF4-FFF2-40B4-BE49-F238E27FC236}">
                <a16:creationId xmlns:a16="http://schemas.microsoft.com/office/drawing/2014/main" id="{87029A86-24D3-5DE5-1B2C-BF3A4D5D2CEE}"/>
              </a:ext>
            </a:extLst>
          </p:cNvPr>
          <p:cNvSpPr txBox="1"/>
          <p:nvPr/>
        </p:nvSpPr>
        <p:spPr>
          <a:xfrm>
            <a:off x="1128846" y="3480442"/>
            <a:ext cx="1374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 </a:t>
            </a:r>
            <a:r>
              <a:rPr lang="es-VE" sz="16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  <a:endParaRPr lang="es-VE" sz="1600" dirty="0">
              <a:ln w="12700">
                <a:solidFill>
                  <a:srgbClr val="7A451E"/>
                </a:solidFill>
              </a:ln>
              <a:solidFill>
                <a:srgbClr val="F493A6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54" name="Imagen 53">
            <a:extLst>
              <a:ext uri="{FF2B5EF4-FFF2-40B4-BE49-F238E27FC236}">
                <a16:creationId xmlns:a16="http://schemas.microsoft.com/office/drawing/2014/main" id="{3FAEA192-CA1F-ADA6-395F-CCCB8E75EB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9000" y="3469719"/>
            <a:ext cx="1800000" cy="360000"/>
          </a:xfrm>
          <a:prstGeom prst="rect">
            <a:avLst/>
          </a:prstGeom>
        </p:spPr>
      </p:pic>
      <p:sp>
        <p:nvSpPr>
          <p:cNvPr id="55" name="CuadroTexto 54">
            <a:extLst>
              <a:ext uri="{FF2B5EF4-FFF2-40B4-BE49-F238E27FC236}">
                <a16:creationId xmlns:a16="http://schemas.microsoft.com/office/drawing/2014/main" id="{EECC9EA6-5CEF-426D-9C81-91E28A189D24}"/>
              </a:ext>
            </a:extLst>
          </p:cNvPr>
          <p:cNvSpPr txBox="1"/>
          <p:nvPr/>
        </p:nvSpPr>
        <p:spPr>
          <a:xfrm>
            <a:off x="2960821" y="3480442"/>
            <a:ext cx="1374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 </a:t>
            </a:r>
            <a:r>
              <a:rPr lang="es-VE" sz="16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  <a:endParaRPr lang="es-VE" sz="1600" dirty="0">
              <a:ln w="12700">
                <a:solidFill>
                  <a:srgbClr val="7A451E"/>
                </a:solidFill>
              </a:ln>
              <a:solidFill>
                <a:srgbClr val="F493A6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56" name="Imagen 55">
            <a:extLst>
              <a:ext uri="{FF2B5EF4-FFF2-40B4-BE49-F238E27FC236}">
                <a16:creationId xmlns:a16="http://schemas.microsoft.com/office/drawing/2014/main" id="{2156A07C-E508-0233-3470-993FDAECE5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060" y="3469719"/>
            <a:ext cx="1800000" cy="360000"/>
          </a:xfrm>
          <a:prstGeom prst="rect">
            <a:avLst/>
          </a:prstGeom>
        </p:spPr>
      </p:pic>
      <p:sp>
        <p:nvSpPr>
          <p:cNvPr id="57" name="CuadroTexto 56">
            <a:extLst>
              <a:ext uri="{FF2B5EF4-FFF2-40B4-BE49-F238E27FC236}">
                <a16:creationId xmlns:a16="http://schemas.microsoft.com/office/drawing/2014/main" id="{EE1B0CF4-7F7F-7D5D-819E-702C01F94A8C}"/>
              </a:ext>
            </a:extLst>
          </p:cNvPr>
          <p:cNvSpPr txBox="1"/>
          <p:nvPr/>
        </p:nvSpPr>
        <p:spPr>
          <a:xfrm>
            <a:off x="4786881" y="3480442"/>
            <a:ext cx="1374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 </a:t>
            </a:r>
            <a:r>
              <a:rPr lang="es-VE" sz="16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  <a:endParaRPr lang="es-VE" sz="1600" dirty="0">
              <a:ln w="12700">
                <a:solidFill>
                  <a:srgbClr val="7A451E"/>
                </a:solidFill>
              </a:ln>
              <a:solidFill>
                <a:srgbClr val="F493A6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58" name="Imagen 57">
            <a:extLst>
              <a:ext uri="{FF2B5EF4-FFF2-40B4-BE49-F238E27FC236}">
                <a16:creationId xmlns:a16="http://schemas.microsoft.com/office/drawing/2014/main" id="{F3F5ABAD-B6D0-EB90-225B-46A6A0824A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025" y="3840442"/>
            <a:ext cx="1800000" cy="360000"/>
          </a:xfrm>
          <a:prstGeom prst="rect">
            <a:avLst/>
          </a:prstGeom>
        </p:spPr>
      </p:pic>
      <p:sp>
        <p:nvSpPr>
          <p:cNvPr id="59" name="CuadroTexto 58">
            <a:extLst>
              <a:ext uri="{FF2B5EF4-FFF2-40B4-BE49-F238E27FC236}">
                <a16:creationId xmlns:a16="http://schemas.microsoft.com/office/drawing/2014/main" id="{EA14768A-91E4-927B-C22B-57FD6E263656}"/>
              </a:ext>
            </a:extLst>
          </p:cNvPr>
          <p:cNvSpPr txBox="1"/>
          <p:nvPr/>
        </p:nvSpPr>
        <p:spPr>
          <a:xfrm>
            <a:off x="1128846" y="3851165"/>
            <a:ext cx="1374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 </a:t>
            </a:r>
            <a:r>
              <a:rPr lang="es-VE" sz="16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  <a:endParaRPr lang="es-VE" sz="1600" dirty="0">
              <a:ln w="12700">
                <a:solidFill>
                  <a:srgbClr val="7A451E"/>
                </a:solidFill>
              </a:ln>
              <a:solidFill>
                <a:srgbClr val="F493A6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60" name="Imagen 59">
            <a:extLst>
              <a:ext uri="{FF2B5EF4-FFF2-40B4-BE49-F238E27FC236}">
                <a16:creationId xmlns:a16="http://schemas.microsoft.com/office/drawing/2014/main" id="{3FF5C2AB-1974-E289-BF28-C541756F68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9000" y="3840442"/>
            <a:ext cx="1800000" cy="360000"/>
          </a:xfrm>
          <a:prstGeom prst="rect">
            <a:avLst/>
          </a:prstGeom>
        </p:spPr>
      </p:pic>
      <p:sp>
        <p:nvSpPr>
          <p:cNvPr id="61" name="CuadroTexto 60">
            <a:extLst>
              <a:ext uri="{FF2B5EF4-FFF2-40B4-BE49-F238E27FC236}">
                <a16:creationId xmlns:a16="http://schemas.microsoft.com/office/drawing/2014/main" id="{2ABBB741-C458-7301-E0A6-8C1B44430398}"/>
              </a:ext>
            </a:extLst>
          </p:cNvPr>
          <p:cNvSpPr txBox="1"/>
          <p:nvPr/>
        </p:nvSpPr>
        <p:spPr>
          <a:xfrm>
            <a:off x="2960821" y="3851165"/>
            <a:ext cx="1374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 </a:t>
            </a:r>
            <a:r>
              <a:rPr lang="es-VE" sz="16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  <a:endParaRPr lang="es-VE" sz="1600" dirty="0">
              <a:ln w="12700">
                <a:solidFill>
                  <a:srgbClr val="7A451E"/>
                </a:solidFill>
              </a:ln>
              <a:solidFill>
                <a:srgbClr val="F493A6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62" name="Imagen 61">
            <a:extLst>
              <a:ext uri="{FF2B5EF4-FFF2-40B4-BE49-F238E27FC236}">
                <a16:creationId xmlns:a16="http://schemas.microsoft.com/office/drawing/2014/main" id="{0F19199B-5B65-C498-6634-93174FA238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060" y="3840442"/>
            <a:ext cx="1800000" cy="360000"/>
          </a:xfrm>
          <a:prstGeom prst="rect">
            <a:avLst/>
          </a:prstGeom>
        </p:spPr>
      </p:pic>
      <p:sp>
        <p:nvSpPr>
          <p:cNvPr id="63" name="CuadroTexto 62">
            <a:extLst>
              <a:ext uri="{FF2B5EF4-FFF2-40B4-BE49-F238E27FC236}">
                <a16:creationId xmlns:a16="http://schemas.microsoft.com/office/drawing/2014/main" id="{0357F633-C41E-4369-09A4-FF4A987E302E}"/>
              </a:ext>
            </a:extLst>
          </p:cNvPr>
          <p:cNvSpPr txBox="1"/>
          <p:nvPr/>
        </p:nvSpPr>
        <p:spPr>
          <a:xfrm>
            <a:off x="4786881" y="3851165"/>
            <a:ext cx="1374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 </a:t>
            </a:r>
            <a:r>
              <a:rPr lang="es-VE" sz="16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  <a:endParaRPr lang="es-VE" sz="1600" dirty="0">
              <a:ln w="12700">
                <a:solidFill>
                  <a:srgbClr val="7A451E"/>
                </a:solidFill>
              </a:ln>
              <a:solidFill>
                <a:srgbClr val="F493A6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64" name="Imagen 63">
            <a:extLst>
              <a:ext uri="{FF2B5EF4-FFF2-40B4-BE49-F238E27FC236}">
                <a16:creationId xmlns:a16="http://schemas.microsoft.com/office/drawing/2014/main" id="{95B9DA85-8D24-C7A0-D760-A890FD813B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025" y="4211165"/>
            <a:ext cx="1800000" cy="360000"/>
          </a:xfrm>
          <a:prstGeom prst="rect">
            <a:avLst/>
          </a:prstGeom>
        </p:spPr>
      </p:pic>
      <p:sp>
        <p:nvSpPr>
          <p:cNvPr id="65" name="CuadroTexto 64">
            <a:extLst>
              <a:ext uri="{FF2B5EF4-FFF2-40B4-BE49-F238E27FC236}">
                <a16:creationId xmlns:a16="http://schemas.microsoft.com/office/drawing/2014/main" id="{F04A3491-A953-F08A-FC68-0635BAFDE3CB}"/>
              </a:ext>
            </a:extLst>
          </p:cNvPr>
          <p:cNvSpPr txBox="1"/>
          <p:nvPr/>
        </p:nvSpPr>
        <p:spPr>
          <a:xfrm>
            <a:off x="1128846" y="4221888"/>
            <a:ext cx="1374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 </a:t>
            </a:r>
            <a:r>
              <a:rPr lang="es-VE" sz="16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  <a:endParaRPr lang="es-VE" sz="1600" dirty="0">
              <a:ln w="12700">
                <a:solidFill>
                  <a:srgbClr val="7A451E"/>
                </a:solidFill>
              </a:ln>
              <a:solidFill>
                <a:srgbClr val="F493A6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66" name="Imagen 65">
            <a:extLst>
              <a:ext uri="{FF2B5EF4-FFF2-40B4-BE49-F238E27FC236}">
                <a16:creationId xmlns:a16="http://schemas.microsoft.com/office/drawing/2014/main" id="{4DBEDBB6-1235-425E-E581-343872AEC3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9000" y="4211165"/>
            <a:ext cx="1800000" cy="360000"/>
          </a:xfrm>
          <a:prstGeom prst="rect">
            <a:avLst/>
          </a:prstGeom>
        </p:spPr>
      </p:pic>
      <p:sp>
        <p:nvSpPr>
          <p:cNvPr id="67" name="CuadroTexto 66">
            <a:extLst>
              <a:ext uri="{FF2B5EF4-FFF2-40B4-BE49-F238E27FC236}">
                <a16:creationId xmlns:a16="http://schemas.microsoft.com/office/drawing/2014/main" id="{D40810C8-931B-064B-77F6-8211D9F74C1A}"/>
              </a:ext>
            </a:extLst>
          </p:cNvPr>
          <p:cNvSpPr txBox="1"/>
          <p:nvPr/>
        </p:nvSpPr>
        <p:spPr>
          <a:xfrm>
            <a:off x="2960821" y="4221888"/>
            <a:ext cx="1374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 </a:t>
            </a:r>
            <a:r>
              <a:rPr lang="es-VE" sz="16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  <a:endParaRPr lang="es-VE" sz="1600" dirty="0">
              <a:ln w="12700">
                <a:solidFill>
                  <a:srgbClr val="7A451E"/>
                </a:solidFill>
              </a:ln>
              <a:solidFill>
                <a:srgbClr val="F493A6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68" name="Imagen 67">
            <a:extLst>
              <a:ext uri="{FF2B5EF4-FFF2-40B4-BE49-F238E27FC236}">
                <a16:creationId xmlns:a16="http://schemas.microsoft.com/office/drawing/2014/main" id="{70625AFC-7D51-08B2-43CF-1ED1B567A3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060" y="4211165"/>
            <a:ext cx="1800000" cy="360000"/>
          </a:xfrm>
          <a:prstGeom prst="rect">
            <a:avLst/>
          </a:prstGeom>
        </p:spPr>
      </p:pic>
      <p:sp>
        <p:nvSpPr>
          <p:cNvPr id="69" name="CuadroTexto 68">
            <a:extLst>
              <a:ext uri="{FF2B5EF4-FFF2-40B4-BE49-F238E27FC236}">
                <a16:creationId xmlns:a16="http://schemas.microsoft.com/office/drawing/2014/main" id="{3D63B4C2-3B11-1409-3063-F23B43B2DAEC}"/>
              </a:ext>
            </a:extLst>
          </p:cNvPr>
          <p:cNvSpPr txBox="1"/>
          <p:nvPr/>
        </p:nvSpPr>
        <p:spPr>
          <a:xfrm>
            <a:off x="4786881" y="4221888"/>
            <a:ext cx="1374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 </a:t>
            </a:r>
            <a:r>
              <a:rPr lang="es-VE" sz="16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  <a:endParaRPr lang="es-VE" sz="1600" dirty="0">
              <a:ln w="12700">
                <a:solidFill>
                  <a:srgbClr val="7A451E"/>
                </a:solidFill>
              </a:ln>
              <a:solidFill>
                <a:srgbClr val="F493A6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70" name="Imagen 69">
            <a:extLst>
              <a:ext uri="{FF2B5EF4-FFF2-40B4-BE49-F238E27FC236}">
                <a16:creationId xmlns:a16="http://schemas.microsoft.com/office/drawing/2014/main" id="{B84E5535-ACEC-2C0E-4011-2CED56065E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025" y="4581888"/>
            <a:ext cx="1800000" cy="360000"/>
          </a:xfrm>
          <a:prstGeom prst="rect">
            <a:avLst/>
          </a:prstGeom>
        </p:spPr>
      </p:pic>
      <p:sp>
        <p:nvSpPr>
          <p:cNvPr id="71" name="CuadroTexto 70">
            <a:extLst>
              <a:ext uri="{FF2B5EF4-FFF2-40B4-BE49-F238E27FC236}">
                <a16:creationId xmlns:a16="http://schemas.microsoft.com/office/drawing/2014/main" id="{B944A5D3-A1BF-A74B-66F3-A1A8F4E49325}"/>
              </a:ext>
            </a:extLst>
          </p:cNvPr>
          <p:cNvSpPr txBox="1"/>
          <p:nvPr/>
        </p:nvSpPr>
        <p:spPr>
          <a:xfrm>
            <a:off x="1128846" y="4592611"/>
            <a:ext cx="1374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 </a:t>
            </a:r>
            <a:r>
              <a:rPr lang="es-VE" sz="16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  <a:endParaRPr lang="es-VE" sz="1600" dirty="0">
              <a:ln w="12700">
                <a:solidFill>
                  <a:srgbClr val="7A451E"/>
                </a:solidFill>
              </a:ln>
              <a:solidFill>
                <a:srgbClr val="F493A6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72" name="Imagen 71">
            <a:extLst>
              <a:ext uri="{FF2B5EF4-FFF2-40B4-BE49-F238E27FC236}">
                <a16:creationId xmlns:a16="http://schemas.microsoft.com/office/drawing/2014/main" id="{2835C88A-468C-1A80-5AC1-D97566D2A6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9000" y="4581888"/>
            <a:ext cx="1800000" cy="360000"/>
          </a:xfrm>
          <a:prstGeom prst="rect">
            <a:avLst/>
          </a:prstGeom>
        </p:spPr>
      </p:pic>
      <p:sp>
        <p:nvSpPr>
          <p:cNvPr id="73" name="CuadroTexto 72">
            <a:extLst>
              <a:ext uri="{FF2B5EF4-FFF2-40B4-BE49-F238E27FC236}">
                <a16:creationId xmlns:a16="http://schemas.microsoft.com/office/drawing/2014/main" id="{4B45D14B-4B55-EB80-BB91-1BF54C212146}"/>
              </a:ext>
            </a:extLst>
          </p:cNvPr>
          <p:cNvSpPr txBox="1"/>
          <p:nvPr/>
        </p:nvSpPr>
        <p:spPr>
          <a:xfrm>
            <a:off x="2960821" y="4592611"/>
            <a:ext cx="1374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 </a:t>
            </a:r>
            <a:r>
              <a:rPr lang="es-VE" sz="16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  <a:endParaRPr lang="es-VE" sz="1600" dirty="0">
              <a:ln w="12700">
                <a:solidFill>
                  <a:srgbClr val="7A451E"/>
                </a:solidFill>
              </a:ln>
              <a:solidFill>
                <a:srgbClr val="F493A6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74" name="Imagen 73">
            <a:extLst>
              <a:ext uri="{FF2B5EF4-FFF2-40B4-BE49-F238E27FC236}">
                <a16:creationId xmlns:a16="http://schemas.microsoft.com/office/drawing/2014/main" id="{14DE38F3-BF0F-B8EF-B4AC-C18CE6FF06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060" y="4581888"/>
            <a:ext cx="1800000" cy="360000"/>
          </a:xfrm>
          <a:prstGeom prst="rect">
            <a:avLst/>
          </a:prstGeom>
        </p:spPr>
      </p:pic>
      <p:sp>
        <p:nvSpPr>
          <p:cNvPr id="75" name="CuadroTexto 74">
            <a:extLst>
              <a:ext uri="{FF2B5EF4-FFF2-40B4-BE49-F238E27FC236}">
                <a16:creationId xmlns:a16="http://schemas.microsoft.com/office/drawing/2014/main" id="{FDC72C1F-C613-3DC2-0034-127093380C97}"/>
              </a:ext>
            </a:extLst>
          </p:cNvPr>
          <p:cNvSpPr txBox="1"/>
          <p:nvPr/>
        </p:nvSpPr>
        <p:spPr>
          <a:xfrm>
            <a:off x="4786881" y="4592611"/>
            <a:ext cx="1374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 </a:t>
            </a:r>
            <a:r>
              <a:rPr lang="es-VE" sz="16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  <a:endParaRPr lang="es-VE" sz="1600" dirty="0">
              <a:ln w="12700">
                <a:solidFill>
                  <a:srgbClr val="7A451E"/>
                </a:solidFill>
              </a:ln>
              <a:solidFill>
                <a:srgbClr val="F493A6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76" name="Imagen 75">
            <a:extLst>
              <a:ext uri="{FF2B5EF4-FFF2-40B4-BE49-F238E27FC236}">
                <a16:creationId xmlns:a16="http://schemas.microsoft.com/office/drawing/2014/main" id="{4435D99A-0301-1EF8-3743-8AD24CE485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025" y="4958058"/>
            <a:ext cx="1800000" cy="360000"/>
          </a:xfrm>
          <a:prstGeom prst="rect">
            <a:avLst/>
          </a:prstGeom>
        </p:spPr>
      </p:pic>
      <p:sp>
        <p:nvSpPr>
          <p:cNvPr id="77" name="CuadroTexto 76">
            <a:extLst>
              <a:ext uri="{FF2B5EF4-FFF2-40B4-BE49-F238E27FC236}">
                <a16:creationId xmlns:a16="http://schemas.microsoft.com/office/drawing/2014/main" id="{E79EA131-4A88-9FE5-7F78-2C6968A785D7}"/>
              </a:ext>
            </a:extLst>
          </p:cNvPr>
          <p:cNvSpPr txBox="1"/>
          <p:nvPr/>
        </p:nvSpPr>
        <p:spPr>
          <a:xfrm>
            <a:off x="1128846" y="4968781"/>
            <a:ext cx="1374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 </a:t>
            </a:r>
            <a:r>
              <a:rPr lang="es-VE" sz="16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  <a:endParaRPr lang="es-VE" sz="1600" dirty="0">
              <a:ln w="12700">
                <a:solidFill>
                  <a:srgbClr val="7A451E"/>
                </a:solidFill>
              </a:ln>
              <a:solidFill>
                <a:srgbClr val="F493A6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78" name="Imagen 77">
            <a:extLst>
              <a:ext uri="{FF2B5EF4-FFF2-40B4-BE49-F238E27FC236}">
                <a16:creationId xmlns:a16="http://schemas.microsoft.com/office/drawing/2014/main" id="{F3B20EC5-9C64-A789-B58B-7217AE951D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9000" y="4958058"/>
            <a:ext cx="1800000" cy="360000"/>
          </a:xfrm>
          <a:prstGeom prst="rect">
            <a:avLst/>
          </a:prstGeom>
        </p:spPr>
      </p:pic>
      <p:sp>
        <p:nvSpPr>
          <p:cNvPr id="79" name="CuadroTexto 78">
            <a:extLst>
              <a:ext uri="{FF2B5EF4-FFF2-40B4-BE49-F238E27FC236}">
                <a16:creationId xmlns:a16="http://schemas.microsoft.com/office/drawing/2014/main" id="{8CA5010D-B7D0-EB39-734D-C589EBBDD3D1}"/>
              </a:ext>
            </a:extLst>
          </p:cNvPr>
          <p:cNvSpPr txBox="1"/>
          <p:nvPr/>
        </p:nvSpPr>
        <p:spPr>
          <a:xfrm>
            <a:off x="2960821" y="4968781"/>
            <a:ext cx="1374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 </a:t>
            </a:r>
            <a:r>
              <a:rPr lang="es-VE" sz="16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  <a:endParaRPr lang="es-VE" sz="1600" dirty="0">
              <a:ln w="12700">
                <a:solidFill>
                  <a:srgbClr val="7A451E"/>
                </a:solidFill>
              </a:ln>
              <a:solidFill>
                <a:srgbClr val="F493A6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80" name="Imagen 79">
            <a:extLst>
              <a:ext uri="{FF2B5EF4-FFF2-40B4-BE49-F238E27FC236}">
                <a16:creationId xmlns:a16="http://schemas.microsoft.com/office/drawing/2014/main" id="{8000DC60-93EE-186C-BEF0-792AB7F540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060" y="4958058"/>
            <a:ext cx="1800000" cy="360000"/>
          </a:xfrm>
          <a:prstGeom prst="rect">
            <a:avLst/>
          </a:prstGeom>
        </p:spPr>
      </p:pic>
      <p:sp>
        <p:nvSpPr>
          <p:cNvPr id="81" name="CuadroTexto 80">
            <a:extLst>
              <a:ext uri="{FF2B5EF4-FFF2-40B4-BE49-F238E27FC236}">
                <a16:creationId xmlns:a16="http://schemas.microsoft.com/office/drawing/2014/main" id="{78AF95E0-6994-9CA1-3F4C-890A0275909C}"/>
              </a:ext>
            </a:extLst>
          </p:cNvPr>
          <p:cNvSpPr txBox="1"/>
          <p:nvPr/>
        </p:nvSpPr>
        <p:spPr>
          <a:xfrm>
            <a:off x="4786881" y="4968781"/>
            <a:ext cx="1374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 </a:t>
            </a:r>
            <a:r>
              <a:rPr lang="es-VE" sz="16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  <a:endParaRPr lang="es-VE" sz="1600" dirty="0">
              <a:ln w="12700">
                <a:solidFill>
                  <a:srgbClr val="7A451E"/>
                </a:solidFill>
              </a:ln>
              <a:solidFill>
                <a:srgbClr val="F493A6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82" name="Imagen 81">
            <a:extLst>
              <a:ext uri="{FF2B5EF4-FFF2-40B4-BE49-F238E27FC236}">
                <a16:creationId xmlns:a16="http://schemas.microsoft.com/office/drawing/2014/main" id="{54472EAC-4F58-1CE6-F59F-BAD9A70390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025" y="5328781"/>
            <a:ext cx="1800000" cy="360000"/>
          </a:xfrm>
          <a:prstGeom prst="rect">
            <a:avLst/>
          </a:prstGeom>
        </p:spPr>
      </p:pic>
      <p:sp>
        <p:nvSpPr>
          <p:cNvPr id="83" name="CuadroTexto 82">
            <a:extLst>
              <a:ext uri="{FF2B5EF4-FFF2-40B4-BE49-F238E27FC236}">
                <a16:creationId xmlns:a16="http://schemas.microsoft.com/office/drawing/2014/main" id="{0FCDDC20-A549-34EF-F5BA-EE9A5B221AC0}"/>
              </a:ext>
            </a:extLst>
          </p:cNvPr>
          <p:cNvSpPr txBox="1"/>
          <p:nvPr/>
        </p:nvSpPr>
        <p:spPr>
          <a:xfrm>
            <a:off x="1128846" y="5339504"/>
            <a:ext cx="1374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 </a:t>
            </a:r>
            <a:r>
              <a:rPr lang="es-VE" sz="16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  <a:endParaRPr lang="es-VE" sz="1600" dirty="0">
              <a:ln w="12700">
                <a:solidFill>
                  <a:srgbClr val="7A451E"/>
                </a:solidFill>
              </a:ln>
              <a:solidFill>
                <a:srgbClr val="F493A6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84" name="Imagen 83">
            <a:extLst>
              <a:ext uri="{FF2B5EF4-FFF2-40B4-BE49-F238E27FC236}">
                <a16:creationId xmlns:a16="http://schemas.microsoft.com/office/drawing/2014/main" id="{20AFA440-B3FE-9FDF-FAFE-77D9C63A69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9000" y="5328781"/>
            <a:ext cx="1800000" cy="360000"/>
          </a:xfrm>
          <a:prstGeom prst="rect">
            <a:avLst/>
          </a:prstGeom>
        </p:spPr>
      </p:pic>
      <p:sp>
        <p:nvSpPr>
          <p:cNvPr id="85" name="CuadroTexto 84">
            <a:extLst>
              <a:ext uri="{FF2B5EF4-FFF2-40B4-BE49-F238E27FC236}">
                <a16:creationId xmlns:a16="http://schemas.microsoft.com/office/drawing/2014/main" id="{7BCA89FB-BB9D-B46E-342F-3434BFCD1E6F}"/>
              </a:ext>
            </a:extLst>
          </p:cNvPr>
          <p:cNvSpPr txBox="1"/>
          <p:nvPr/>
        </p:nvSpPr>
        <p:spPr>
          <a:xfrm>
            <a:off x="2960821" y="5339504"/>
            <a:ext cx="1374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 </a:t>
            </a:r>
            <a:r>
              <a:rPr lang="es-VE" sz="16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  <a:endParaRPr lang="es-VE" sz="1600" dirty="0">
              <a:ln w="12700">
                <a:solidFill>
                  <a:srgbClr val="7A451E"/>
                </a:solidFill>
              </a:ln>
              <a:solidFill>
                <a:srgbClr val="F493A6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86" name="Imagen 85">
            <a:extLst>
              <a:ext uri="{FF2B5EF4-FFF2-40B4-BE49-F238E27FC236}">
                <a16:creationId xmlns:a16="http://schemas.microsoft.com/office/drawing/2014/main" id="{3D93A037-0914-A545-C6E2-A3BC7CEC93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060" y="5328781"/>
            <a:ext cx="1800000" cy="360000"/>
          </a:xfrm>
          <a:prstGeom prst="rect">
            <a:avLst/>
          </a:prstGeom>
        </p:spPr>
      </p:pic>
      <p:sp>
        <p:nvSpPr>
          <p:cNvPr id="87" name="CuadroTexto 86">
            <a:extLst>
              <a:ext uri="{FF2B5EF4-FFF2-40B4-BE49-F238E27FC236}">
                <a16:creationId xmlns:a16="http://schemas.microsoft.com/office/drawing/2014/main" id="{8C3C886C-3D68-8578-3A7F-B10D7CD7ECDC}"/>
              </a:ext>
            </a:extLst>
          </p:cNvPr>
          <p:cNvSpPr txBox="1"/>
          <p:nvPr/>
        </p:nvSpPr>
        <p:spPr>
          <a:xfrm>
            <a:off x="4786881" y="5339504"/>
            <a:ext cx="1374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 </a:t>
            </a:r>
            <a:r>
              <a:rPr lang="es-VE" sz="16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  <a:endParaRPr lang="es-VE" sz="1600" dirty="0">
              <a:ln w="12700">
                <a:solidFill>
                  <a:srgbClr val="7A451E"/>
                </a:solidFill>
              </a:ln>
              <a:solidFill>
                <a:srgbClr val="F493A6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88" name="Imagen 87">
            <a:extLst>
              <a:ext uri="{FF2B5EF4-FFF2-40B4-BE49-F238E27FC236}">
                <a16:creationId xmlns:a16="http://schemas.microsoft.com/office/drawing/2014/main" id="{66416CD7-9DC8-57B9-ED0C-1D9644E1FC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025" y="5699504"/>
            <a:ext cx="1800000" cy="360000"/>
          </a:xfrm>
          <a:prstGeom prst="rect">
            <a:avLst/>
          </a:prstGeom>
        </p:spPr>
      </p:pic>
      <p:sp>
        <p:nvSpPr>
          <p:cNvPr id="89" name="CuadroTexto 88">
            <a:extLst>
              <a:ext uri="{FF2B5EF4-FFF2-40B4-BE49-F238E27FC236}">
                <a16:creationId xmlns:a16="http://schemas.microsoft.com/office/drawing/2014/main" id="{3196BF3D-DA08-D6DB-48D4-BC12A2EF8C4A}"/>
              </a:ext>
            </a:extLst>
          </p:cNvPr>
          <p:cNvSpPr txBox="1"/>
          <p:nvPr/>
        </p:nvSpPr>
        <p:spPr>
          <a:xfrm>
            <a:off x="1128846" y="5710227"/>
            <a:ext cx="1374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 </a:t>
            </a:r>
            <a:r>
              <a:rPr lang="es-VE" sz="16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  <a:endParaRPr lang="es-VE" sz="1600" dirty="0">
              <a:ln w="12700">
                <a:solidFill>
                  <a:srgbClr val="7A451E"/>
                </a:solidFill>
              </a:ln>
              <a:solidFill>
                <a:srgbClr val="F493A6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90" name="Imagen 89">
            <a:extLst>
              <a:ext uri="{FF2B5EF4-FFF2-40B4-BE49-F238E27FC236}">
                <a16:creationId xmlns:a16="http://schemas.microsoft.com/office/drawing/2014/main" id="{37B9AFB9-718B-F0F5-4731-1293EAEC1D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9000" y="5699504"/>
            <a:ext cx="1800000" cy="360000"/>
          </a:xfrm>
          <a:prstGeom prst="rect">
            <a:avLst/>
          </a:prstGeom>
        </p:spPr>
      </p:pic>
      <p:sp>
        <p:nvSpPr>
          <p:cNvPr id="91" name="CuadroTexto 90">
            <a:extLst>
              <a:ext uri="{FF2B5EF4-FFF2-40B4-BE49-F238E27FC236}">
                <a16:creationId xmlns:a16="http://schemas.microsoft.com/office/drawing/2014/main" id="{60CD6D35-38F8-80E2-E7C3-B1A78A0918D0}"/>
              </a:ext>
            </a:extLst>
          </p:cNvPr>
          <p:cNvSpPr txBox="1"/>
          <p:nvPr/>
        </p:nvSpPr>
        <p:spPr>
          <a:xfrm>
            <a:off x="2960821" y="5710227"/>
            <a:ext cx="1374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 </a:t>
            </a:r>
            <a:r>
              <a:rPr lang="es-VE" sz="16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  <a:endParaRPr lang="es-VE" sz="1600" dirty="0">
              <a:ln w="12700">
                <a:solidFill>
                  <a:srgbClr val="7A451E"/>
                </a:solidFill>
              </a:ln>
              <a:solidFill>
                <a:srgbClr val="F493A6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92" name="Imagen 91">
            <a:extLst>
              <a:ext uri="{FF2B5EF4-FFF2-40B4-BE49-F238E27FC236}">
                <a16:creationId xmlns:a16="http://schemas.microsoft.com/office/drawing/2014/main" id="{4596FDCB-BB1B-5C7A-F7EE-86D5315FA4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060" y="5699504"/>
            <a:ext cx="1800000" cy="360000"/>
          </a:xfrm>
          <a:prstGeom prst="rect">
            <a:avLst/>
          </a:prstGeom>
        </p:spPr>
      </p:pic>
      <p:sp>
        <p:nvSpPr>
          <p:cNvPr id="93" name="CuadroTexto 92">
            <a:extLst>
              <a:ext uri="{FF2B5EF4-FFF2-40B4-BE49-F238E27FC236}">
                <a16:creationId xmlns:a16="http://schemas.microsoft.com/office/drawing/2014/main" id="{C7C6FDC0-DB73-ED59-3DA6-05BFE5C84DF8}"/>
              </a:ext>
            </a:extLst>
          </p:cNvPr>
          <p:cNvSpPr txBox="1"/>
          <p:nvPr/>
        </p:nvSpPr>
        <p:spPr>
          <a:xfrm>
            <a:off x="4786881" y="5710227"/>
            <a:ext cx="1374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 </a:t>
            </a:r>
            <a:r>
              <a:rPr lang="es-VE" sz="16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  <a:endParaRPr lang="es-VE" sz="1600" dirty="0">
              <a:ln w="12700">
                <a:solidFill>
                  <a:srgbClr val="7A451E"/>
                </a:solidFill>
              </a:ln>
              <a:solidFill>
                <a:srgbClr val="F493A6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94" name="Imagen 93">
            <a:extLst>
              <a:ext uri="{FF2B5EF4-FFF2-40B4-BE49-F238E27FC236}">
                <a16:creationId xmlns:a16="http://schemas.microsoft.com/office/drawing/2014/main" id="{0598A634-1D5E-DE3B-A5EE-1B42624166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025" y="6070227"/>
            <a:ext cx="1800000" cy="360000"/>
          </a:xfrm>
          <a:prstGeom prst="rect">
            <a:avLst/>
          </a:prstGeom>
        </p:spPr>
      </p:pic>
      <p:sp>
        <p:nvSpPr>
          <p:cNvPr id="95" name="CuadroTexto 94">
            <a:extLst>
              <a:ext uri="{FF2B5EF4-FFF2-40B4-BE49-F238E27FC236}">
                <a16:creationId xmlns:a16="http://schemas.microsoft.com/office/drawing/2014/main" id="{35377AE4-11B3-CB81-9B54-C9712FBA5F15}"/>
              </a:ext>
            </a:extLst>
          </p:cNvPr>
          <p:cNvSpPr txBox="1"/>
          <p:nvPr/>
        </p:nvSpPr>
        <p:spPr>
          <a:xfrm>
            <a:off x="1128846" y="6080950"/>
            <a:ext cx="1374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 </a:t>
            </a:r>
            <a:r>
              <a:rPr lang="es-VE" sz="16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  <a:endParaRPr lang="es-VE" sz="1600" dirty="0">
              <a:ln w="12700">
                <a:solidFill>
                  <a:srgbClr val="7A451E"/>
                </a:solidFill>
              </a:ln>
              <a:solidFill>
                <a:srgbClr val="F493A6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96" name="Imagen 95">
            <a:extLst>
              <a:ext uri="{FF2B5EF4-FFF2-40B4-BE49-F238E27FC236}">
                <a16:creationId xmlns:a16="http://schemas.microsoft.com/office/drawing/2014/main" id="{30ED35E9-7750-8127-AE48-2B4E1B9ED4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9000" y="6070227"/>
            <a:ext cx="1800000" cy="360000"/>
          </a:xfrm>
          <a:prstGeom prst="rect">
            <a:avLst/>
          </a:prstGeom>
        </p:spPr>
      </p:pic>
      <p:sp>
        <p:nvSpPr>
          <p:cNvPr id="97" name="CuadroTexto 96">
            <a:extLst>
              <a:ext uri="{FF2B5EF4-FFF2-40B4-BE49-F238E27FC236}">
                <a16:creationId xmlns:a16="http://schemas.microsoft.com/office/drawing/2014/main" id="{05D17AB4-F6D0-3B4D-2B6A-25B918DC1D0F}"/>
              </a:ext>
            </a:extLst>
          </p:cNvPr>
          <p:cNvSpPr txBox="1"/>
          <p:nvPr/>
        </p:nvSpPr>
        <p:spPr>
          <a:xfrm>
            <a:off x="2960821" y="6080950"/>
            <a:ext cx="1374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 </a:t>
            </a:r>
            <a:r>
              <a:rPr lang="es-VE" sz="16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  <a:endParaRPr lang="es-VE" sz="1600" dirty="0">
              <a:ln w="12700">
                <a:solidFill>
                  <a:srgbClr val="7A451E"/>
                </a:solidFill>
              </a:ln>
              <a:solidFill>
                <a:srgbClr val="F493A6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98" name="Imagen 97">
            <a:extLst>
              <a:ext uri="{FF2B5EF4-FFF2-40B4-BE49-F238E27FC236}">
                <a16:creationId xmlns:a16="http://schemas.microsoft.com/office/drawing/2014/main" id="{F806EC2D-865C-1E99-7692-1773512536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060" y="6070227"/>
            <a:ext cx="1800000" cy="360000"/>
          </a:xfrm>
          <a:prstGeom prst="rect">
            <a:avLst/>
          </a:prstGeom>
        </p:spPr>
      </p:pic>
      <p:sp>
        <p:nvSpPr>
          <p:cNvPr id="99" name="CuadroTexto 98">
            <a:extLst>
              <a:ext uri="{FF2B5EF4-FFF2-40B4-BE49-F238E27FC236}">
                <a16:creationId xmlns:a16="http://schemas.microsoft.com/office/drawing/2014/main" id="{241C880E-9C46-D40A-B776-AE8B2A68B7EB}"/>
              </a:ext>
            </a:extLst>
          </p:cNvPr>
          <p:cNvSpPr txBox="1"/>
          <p:nvPr/>
        </p:nvSpPr>
        <p:spPr>
          <a:xfrm>
            <a:off x="4786881" y="6080950"/>
            <a:ext cx="1374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 </a:t>
            </a:r>
            <a:r>
              <a:rPr lang="es-VE" sz="16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  <a:endParaRPr lang="es-VE" sz="1600" dirty="0">
              <a:ln w="12700">
                <a:solidFill>
                  <a:srgbClr val="7A451E"/>
                </a:solidFill>
              </a:ln>
              <a:solidFill>
                <a:srgbClr val="F493A6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100" name="Imagen 99">
            <a:extLst>
              <a:ext uri="{FF2B5EF4-FFF2-40B4-BE49-F238E27FC236}">
                <a16:creationId xmlns:a16="http://schemas.microsoft.com/office/drawing/2014/main" id="{57FA3765-FC7E-B42C-C6DC-E84D4E2AE5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025" y="6447897"/>
            <a:ext cx="1800000" cy="360000"/>
          </a:xfrm>
          <a:prstGeom prst="rect">
            <a:avLst/>
          </a:prstGeom>
        </p:spPr>
      </p:pic>
      <p:sp>
        <p:nvSpPr>
          <p:cNvPr id="101" name="CuadroTexto 100">
            <a:extLst>
              <a:ext uri="{FF2B5EF4-FFF2-40B4-BE49-F238E27FC236}">
                <a16:creationId xmlns:a16="http://schemas.microsoft.com/office/drawing/2014/main" id="{BFA33CA2-FC3F-BC7D-79CF-7A4631268D94}"/>
              </a:ext>
            </a:extLst>
          </p:cNvPr>
          <p:cNvSpPr txBox="1"/>
          <p:nvPr/>
        </p:nvSpPr>
        <p:spPr>
          <a:xfrm>
            <a:off x="1128846" y="6458620"/>
            <a:ext cx="1374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 </a:t>
            </a:r>
            <a:r>
              <a:rPr lang="es-VE" sz="16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  <a:endParaRPr lang="es-VE" sz="1600" dirty="0">
              <a:ln w="12700">
                <a:solidFill>
                  <a:srgbClr val="7A451E"/>
                </a:solidFill>
              </a:ln>
              <a:solidFill>
                <a:srgbClr val="F493A6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102" name="Imagen 101">
            <a:extLst>
              <a:ext uri="{FF2B5EF4-FFF2-40B4-BE49-F238E27FC236}">
                <a16:creationId xmlns:a16="http://schemas.microsoft.com/office/drawing/2014/main" id="{238F30E6-0DE1-5189-89CA-B14E51C0BF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9000" y="6447897"/>
            <a:ext cx="1800000" cy="360000"/>
          </a:xfrm>
          <a:prstGeom prst="rect">
            <a:avLst/>
          </a:prstGeom>
        </p:spPr>
      </p:pic>
      <p:sp>
        <p:nvSpPr>
          <p:cNvPr id="103" name="CuadroTexto 102">
            <a:extLst>
              <a:ext uri="{FF2B5EF4-FFF2-40B4-BE49-F238E27FC236}">
                <a16:creationId xmlns:a16="http://schemas.microsoft.com/office/drawing/2014/main" id="{1B64D9B1-DF58-6504-AB55-727B2183681F}"/>
              </a:ext>
            </a:extLst>
          </p:cNvPr>
          <p:cNvSpPr txBox="1"/>
          <p:nvPr/>
        </p:nvSpPr>
        <p:spPr>
          <a:xfrm>
            <a:off x="2960821" y="6458620"/>
            <a:ext cx="1374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 </a:t>
            </a:r>
            <a:r>
              <a:rPr lang="es-VE" sz="16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  <a:endParaRPr lang="es-VE" sz="1600" dirty="0">
              <a:ln w="12700">
                <a:solidFill>
                  <a:srgbClr val="7A451E"/>
                </a:solidFill>
              </a:ln>
              <a:solidFill>
                <a:srgbClr val="F493A6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104" name="Imagen 103">
            <a:extLst>
              <a:ext uri="{FF2B5EF4-FFF2-40B4-BE49-F238E27FC236}">
                <a16:creationId xmlns:a16="http://schemas.microsoft.com/office/drawing/2014/main" id="{60073683-289C-77BF-54DF-67A2A17DA1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060" y="6447897"/>
            <a:ext cx="1800000" cy="360000"/>
          </a:xfrm>
          <a:prstGeom prst="rect">
            <a:avLst/>
          </a:prstGeom>
        </p:spPr>
      </p:pic>
      <p:sp>
        <p:nvSpPr>
          <p:cNvPr id="105" name="CuadroTexto 104">
            <a:extLst>
              <a:ext uri="{FF2B5EF4-FFF2-40B4-BE49-F238E27FC236}">
                <a16:creationId xmlns:a16="http://schemas.microsoft.com/office/drawing/2014/main" id="{A3156AD2-79B6-C8BC-CBED-4EC3DFDDBDD6}"/>
              </a:ext>
            </a:extLst>
          </p:cNvPr>
          <p:cNvSpPr txBox="1"/>
          <p:nvPr/>
        </p:nvSpPr>
        <p:spPr>
          <a:xfrm>
            <a:off x="4786881" y="6458620"/>
            <a:ext cx="1374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 </a:t>
            </a:r>
            <a:r>
              <a:rPr lang="es-VE" sz="16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  <a:endParaRPr lang="es-VE" sz="1600" dirty="0">
              <a:ln w="12700">
                <a:solidFill>
                  <a:srgbClr val="7A451E"/>
                </a:solidFill>
              </a:ln>
              <a:solidFill>
                <a:srgbClr val="F493A6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106" name="Imagen 105">
            <a:extLst>
              <a:ext uri="{FF2B5EF4-FFF2-40B4-BE49-F238E27FC236}">
                <a16:creationId xmlns:a16="http://schemas.microsoft.com/office/drawing/2014/main" id="{49484834-5653-09A5-0799-037E47BACB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025" y="6818620"/>
            <a:ext cx="1800000" cy="360000"/>
          </a:xfrm>
          <a:prstGeom prst="rect">
            <a:avLst/>
          </a:prstGeom>
        </p:spPr>
      </p:pic>
      <p:sp>
        <p:nvSpPr>
          <p:cNvPr id="107" name="CuadroTexto 106">
            <a:extLst>
              <a:ext uri="{FF2B5EF4-FFF2-40B4-BE49-F238E27FC236}">
                <a16:creationId xmlns:a16="http://schemas.microsoft.com/office/drawing/2014/main" id="{97161843-1BBD-CD09-22AA-A74B7D992C5F}"/>
              </a:ext>
            </a:extLst>
          </p:cNvPr>
          <p:cNvSpPr txBox="1"/>
          <p:nvPr/>
        </p:nvSpPr>
        <p:spPr>
          <a:xfrm>
            <a:off x="1128846" y="6829343"/>
            <a:ext cx="1374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 </a:t>
            </a:r>
            <a:r>
              <a:rPr lang="es-VE" sz="16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  <a:endParaRPr lang="es-VE" sz="1600" dirty="0">
              <a:ln w="12700">
                <a:solidFill>
                  <a:srgbClr val="7A451E"/>
                </a:solidFill>
              </a:ln>
              <a:solidFill>
                <a:srgbClr val="F493A6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108" name="Imagen 107">
            <a:extLst>
              <a:ext uri="{FF2B5EF4-FFF2-40B4-BE49-F238E27FC236}">
                <a16:creationId xmlns:a16="http://schemas.microsoft.com/office/drawing/2014/main" id="{BA6AF002-B8CB-CB3D-BDF7-34E3D8798F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9000" y="6818620"/>
            <a:ext cx="1800000" cy="360000"/>
          </a:xfrm>
          <a:prstGeom prst="rect">
            <a:avLst/>
          </a:prstGeom>
        </p:spPr>
      </p:pic>
      <p:sp>
        <p:nvSpPr>
          <p:cNvPr id="109" name="CuadroTexto 108">
            <a:extLst>
              <a:ext uri="{FF2B5EF4-FFF2-40B4-BE49-F238E27FC236}">
                <a16:creationId xmlns:a16="http://schemas.microsoft.com/office/drawing/2014/main" id="{4771984C-02AE-236B-8398-89F31A69B2E6}"/>
              </a:ext>
            </a:extLst>
          </p:cNvPr>
          <p:cNvSpPr txBox="1"/>
          <p:nvPr/>
        </p:nvSpPr>
        <p:spPr>
          <a:xfrm>
            <a:off x="2960821" y="6829343"/>
            <a:ext cx="1374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 </a:t>
            </a:r>
            <a:r>
              <a:rPr lang="es-VE" sz="16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  <a:endParaRPr lang="es-VE" sz="1600" dirty="0">
              <a:ln w="12700">
                <a:solidFill>
                  <a:srgbClr val="7A451E"/>
                </a:solidFill>
              </a:ln>
              <a:solidFill>
                <a:srgbClr val="F493A6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110" name="Imagen 109">
            <a:extLst>
              <a:ext uri="{FF2B5EF4-FFF2-40B4-BE49-F238E27FC236}">
                <a16:creationId xmlns:a16="http://schemas.microsoft.com/office/drawing/2014/main" id="{AEB7E425-C327-5497-98CB-8B58243776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060" y="6818620"/>
            <a:ext cx="1800000" cy="360000"/>
          </a:xfrm>
          <a:prstGeom prst="rect">
            <a:avLst/>
          </a:prstGeom>
        </p:spPr>
      </p:pic>
      <p:sp>
        <p:nvSpPr>
          <p:cNvPr id="111" name="CuadroTexto 110">
            <a:extLst>
              <a:ext uri="{FF2B5EF4-FFF2-40B4-BE49-F238E27FC236}">
                <a16:creationId xmlns:a16="http://schemas.microsoft.com/office/drawing/2014/main" id="{2AF6DF91-C146-C6BD-5854-191A6D0CBD99}"/>
              </a:ext>
            </a:extLst>
          </p:cNvPr>
          <p:cNvSpPr txBox="1"/>
          <p:nvPr/>
        </p:nvSpPr>
        <p:spPr>
          <a:xfrm>
            <a:off x="4786881" y="6829343"/>
            <a:ext cx="1374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 </a:t>
            </a:r>
            <a:r>
              <a:rPr lang="es-VE" sz="16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  <a:endParaRPr lang="es-VE" sz="1600" dirty="0">
              <a:ln w="12700">
                <a:solidFill>
                  <a:srgbClr val="7A451E"/>
                </a:solidFill>
              </a:ln>
              <a:solidFill>
                <a:srgbClr val="F493A6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112" name="Imagen 111">
            <a:extLst>
              <a:ext uri="{FF2B5EF4-FFF2-40B4-BE49-F238E27FC236}">
                <a16:creationId xmlns:a16="http://schemas.microsoft.com/office/drawing/2014/main" id="{73691FE5-E3A8-D832-4683-AE675ABB42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025" y="7189343"/>
            <a:ext cx="1800000" cy="360000"/>
          </a:xfrm>
          <a:prstGeom prst="rect">
            <a:avLst/>
          </a:prstGeom>
        </p:spPr>
      </p:pic>
      <p:sp>
        <p:nvSpPr>
          <p:cNvPr id="113" name="CuadroTexto 112">
            <a:extLst>
              <a:ext uri="{FF2B5EF4-FFF2-40B4-BE49-F238E27FC236}">
                <a16:creationId xmlns:a16="http://schemas.microsoft.com/office/drawing/2014/main" id="{A6A0AB44-C29B-2CBF-BE21-61C2F4B1DD29}"/>
              </a:ext>
            </a:extLst>
          </p:cNvPr>
          <p:cNvSpPr txBox="1"/>
          <p:nvPr/>
        </p:nvSpPr>
        <p:spPr>
          <a:xfrm>
            <a:off x="1128846" y="7200066"/>
            <a:ext cx="1374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 </a:t>
            </a:r>
            <a:r>
              <a:rPr lang="es-VE" sz="16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  <a:endParaRPr lang="es-VE" sz="1600" dirty="0">
              <a:ln w="12700">
                <a:solidFill>
                  <a:srgbClr val="7A451E"/>
                </a:solidFill>
              </a:ln>
              <a:solidFill>
                <a:srgbClr val="F493A6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114" name="Imagen 113">
            <a:extLst>
              <a:ext uri="{FF2B5EF4-FFF2-40B4-BE49-F238E27FC236}">
                <a16:creationId xmlns:a16="http://schemas.microsoft.com/office/drawing/2014/main" id="{7281E0E2-EF5B-9917-7873-AB139A03E5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9000" y="7189343"/>
            <a:ext cx="1800000" cy="360000"/>
          </a:xfrm>
          <a:prstGeom prst="rect">
            <a:avLst/>
          </a:prstGeom>
        </p:spPr>
      </p:pic>
      <p:sp>
        <p:nvSpPr>
          <p:cNvPr id="115" name="CuadroTexto 114">
            <a:extLst>
              <a:ext uri="{FF2B5EF4-FFF2-40B4-BE49-F238E27FC236}">
                <a16:creationId xmlns:a16="http://schemas.microsoft.com/office/drawing/2014/main" id="{DE24F86C-453B-2C1E-B813-A02084DBDCEF}"/>
              </a:ext>
            </a:extLst>
          </p:cNvPr>
          <p:cNvSpPr txBox="1"/>
          <p:nvPr/>
        </p:nvSpPr>
        <p:spPr>
          <a:xfrm>
            <a:off x="2960821" y="7200066"/>
            <a:ext cx="1374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 </a:t>
            </a:r>
            <a:r>
              <a:rPr lang="es-VE" sz="16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  <a:endParaRPr lang="es-VE" sz="1600" dirty="0">
              <a:ln w="12700">
                <a:solidFill>
                  <a:srgbClr val="7A451E"/>
                </a:solidFill>
              </a:ln>
              <a:solidFill>
                <a:srgbClr val="F493A6"/>
              </a:solidFill>
              <a:latin typeface="Positive Sunshine" panose="02000600000000000000" pitchFamily="50" charset="0"/>
            </a:endParaRPr>
          </a:p>
        </p:txBody>
      </p:sp>
      <p:pic>
        <p:nvPicPr>
          <p:cNvPr id="116" name="Imagen 115">
            <a:extLst>
              <a:ext uri="{FF2B5EF4-FFF2-40B4-BE49-F238E27FC236}">
                <a16:creationId xmlns:a16="http://schemas.microsoft.com/office/drawing/2014/main" id="{9C240220-1741-7A75-6AF2-9DD8F6AD1A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060" y="7189343"/>
            <a:ext cx="1800000" cy="360000"/>
          </a:xfrm>
          <a:prstGeom prst="rect">
            <a:avLst/>
          </a:prstGeom>
        </p:spPr>
      </p:pic>
      <p:sp>
        <p:nvSpPr>
          <p:cNvPr id="117" name="CuadroTexto 116">
            <a:extLst>
              <a:ext uri="{FF2B5EF4-FFF2-40B4-BE49-F238E27FC236}">
                <a16:creationId xmlns:a16="http://schemas.microsoft.com/office/drawing/2014/main" id="{94A0DC7A-C1D8-E05A-F512-DE8AF5709AD4}"/>
              </a:ext>
            </a:extLst>
          </p:cNvPr>
          <p:cNvSpPr txBox="1"/>
          <p:nvPr/>
        </p:nvSpPr>
        <p:spPr>
          <a:xfrm>
            <a:off x="4786881" y="7200066"/>
            <a:ext cx="1374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12700">
                  <a:solidFill>
                    <a:srgbClr val="7A451E"/>
                  </a:solidFill>
                </a:ln>
                <a:solidFill>
                  <a:srgbClr val="F493A6"/>
                </a:solidFill>
                <a:latin typeface="Positive Sunshine" panose="02000600000000000000" pitchFamily="50" charset="0"/>
              </a:rPr>
              <a:t>VICTORIA </a:t>
            </a:r>
            <a:r>
              <a:rPr lang="es-VE" sz="1600" dirty="0">
                <a:ln w="9525">
                  <a:solidFill>
                    <a:srgbClr val="F493A6"/>
                  </a:solidFill>
                </a:ln>
                <a:solidFill>
                  <a:srgbClr val="7A451E"/>
                </a:solidFill>
                <a:latin typeface="Positive Sunshine" panose="02000600000000000000" pitchFamily="50" charset="0"/>
              </a:rPr>
              <a:t>MARTINEZ</a:t>
            </a:r>
            <a:endParaRPr lang="es-VE" sz="1600" dirty="0">
              <a:ln w="12700">
                <a:solidFill>
                  <a:srgbClr val="7A451E"/>
                </a:solidFill>
              </a:ln>
              <a:solidFill>
                <a:srgbClr val="F493A6"/>
              </a:solidFill>
              <a:latin typeface="Positive Sunshine" panose="020006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464411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23739</TotalTime>
  <Words>290</Words>
  <Application>Microsoft Office PowerPoint</Application>
  <PresentationFormat>Carta (216 x 279 mm)</PresentationFormat>
  <Paragraphs>225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2" baseType="lpstr">
      <vt:lpstr>Calibri Light</vt:lpstr>
      <vt:lpstr>Arial</vt:lpstr>
      <vt:lpstr>Positive Sunshine</vt:lpstr>
      <vt:lpstr>Calibri</vt:lpstr>
      <vt:lpstr>Bebas Neue Bold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Pedidos</dc:creator>
  <cp:lastModifiedBy>Pedidos</cp:lastModifiedBy>
  <cp:revision>3</cp:revision>
  <cp:lastPrinted>2025-08-10T17:12:38Z</cp:lastPrinted>
  <dcterms:created xsi:type="dcterms:W3CDTF">2025-07-29T14:57:38Z</dcterms:created>
  <dcterms:modified xsi:type="dcterms:W3CDTF">2025-08-18T16:36:45Z</dcterms:modified>
</cp:coreProperties>
</file>