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unshine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  <a:srgbClr val="FD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2FE149FA-46DC-4962-C5CD-0BB12824B8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252679" y="484446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228864" y="570185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90116" y="949412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AAEAF2-8F20-8674-6F46-C2C339CBD3F1}"/>
              </a:ext>
            </a:extLst>
          </p:cNvPr>
          <p:cNvSpPr txBox="1"/>
          <p:nvPr/>
        </p:nvSpPr>
        <p:spPr>
          <a:xfrm>
            <a:off x="3828267" y="570872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6C73F8-CFF2-7E77-6D0A-DDB858BADA47}"/>
              </a:ext>
            </a:extLst>
          </p:cNvPr>
          <p:cNvSpPr txBox="1"/>
          <p:nvPr/>
        </p:nvSpPr>
        <p:spPr>
          <a:xfrm>
            <a:off x="2883076" y="1032537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3A432C4-5D5C-C16D-B56E-727C66720407}"/>
              </a:ext>
            </a:extLst>
          </p:cNvPr>
          <p:cNvSpPr txBox="1"/>
          <p:nvPr/>
        </p:nvSpPr>
        <p:spPr>
          <a:xfrm>
            <a:off x="3828267" y="567571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A70140C-5D44-0870-7F47-114330D3A6DC}"/>
              </a:ext>
            </a:extLst>
          </p:cNvPr>
          <p:cNvSpPr txBox="1"/>
          <p:nvPr/>
        </p:nvSpPr>
        <p:spPr>
          <a:xfrm>
            <a:off x="2883076" y="1029236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8337</TotalTime>
  <Words>98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Calibri Light</vt:lpstr>
      <vt:lpstr>LEMON MILK Bold</vt:lpstr>
      <vt:lpstr>Bebas Neue Bold</vt:lpstr>
      <vt:lpstr>Calibri</vt:lpstr>
      <vt:lpstr>Arial</vt:lpstr>
      <vt:lpstr>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6</cp:revision>
  <cp:lastPrinted>2024-11-24T22:24:36Z</cp:lastPrinted>
  <dcterms:created xsi:type="dcterms:W3CDTF">2024-11-19T22:17:18Z</dcterms:created>
  <dcterms:modified xsi:type="dcterms:W3CDTF">2024-12-05T00:16:12Z</dcterms:modified>
</cp:coreProperties>
</file>