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unshine" panose="02000500000000000000" pitchFamily="2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E93"/>
    <a:srgbClr val="FD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30983148-3239-7A3F-CF6E-438AC5A39A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C2E31B9F-1331-B54A-53A9-8687DD3E8CB8}"/>
              </a:ext>
            </a:extLst>
          </p:cNvPr>
          <p:cNvSpPr/>
          <p:nvPr/>
        </p:nvSpPr>
        <p:spPr>
          <a:xfrm>
            <a:off x="284281" y="530627"/>
            <a:ext cx="1754920" cy="2692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326567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302752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264004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5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D9F9D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D9F9D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4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AAEAF2-8F20-8674-6F46-C2C339CBD3F1}"/>
              </a:ext>
            </a:extLst>
          </p:cNvPr>
          <p:cNvSpPr txBox="1"/>
          <p:nvPr/>
        </p:nvSpPr>
        <p:spPr>
          <a:xfrm>
            <a:off x="3828267" y="570872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C6C73F8-CFF2-7E77-6D0A-DDB858BADA47}"/>
              </a:ext>
            </a:extLst>
          </p:cNvPr>
          <p:cNvSpPr txBox="1"/>
          <p:nvPr/>
        </p:nvSpPr>
        <p:spPr>
          <a:xfrm>
            <a:off x="2883076" y="1032537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4C308051-927B-52F6-8C95-E1EE9D36B7EA}"/>
              </a:ext>
            </a:extLst>
          </p:cNvPr>
          <p:cNvCxnSpPr/>
          <p:nvPr/>
        </p:nvCxnSpPr>
        <p:spPr>
          <a:xfrm>
            <a:off x="302752" y="961087"/>
            <a:ext cx="1699504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3A432C4-5D5C-C16D-B56E-727C66720407}"/>
              </a:ext>
            </a:extLst>
          </p:cNvPr>
          <p:cNvSpPr txBox="1"/>
          <p:nvPr/>
        </p:nvSpPr>
        <p:spPr>
          <a:xfrm>
            <a:off x="3828267" y="567571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A70140C-5D44-0870-7F47-114330D3A6DC}"/>
              </a:ext>
            </a:extLst>
          </p:cNvPr>
          <p:cNvSpPr txBox="1"/>
          <p:nvPr/>
        </p:nvSpPr>
        <p:spPr>
          <a:xfrm>
            <a:off x="2883076" y="1029236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8336</TotalTime>
  <Words>98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Calibri Light</vt:lpstr>
      <vt:lpstr>LEMON MILK Bold</vt:lpstr>
      <vt:lpstr>Bebas Neue Bold</vt:lpstr>
      <vt:lpstr>Calibri</vt:lpstr>
      <vt:lpstr>Arial</vt:lpstr>
      <vt:lpstr>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5</cp:revision>
  <cp:lastPrinted>2024-11-24T22:24:36Z</cp:lastPrinted>
  <dcterms:created xsi:type="dcterms:W3CDTF">2024-11-19T22:17:18Z</dcterms:created>
  <dcterms:modified xsi:type="dcterms:W3CDTF">2024-12-05T00:15:02Z</dcterms:modified>
</cp:coreProperties>
</file>