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9F9D"/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F5980A4-092E-A41D-44BF-7FE12E7979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326567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302752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264004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F000E6A-063C-12C6-FF8C-92871E894F8D}"/>
              </a:ext>
            </a:extLst>
          </p:cNvPr>
          <p:cNvSpPr txBox="1"/>
          <p:nvPr/>
        </p:nvSpPr>
        <p:spPr>
          <a:xfrm>
            <a:off x="3595738" y="812143"/>
            <a:ext cx="18293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Feliz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AE453C2E-E342-E76A-9913-0AC11EDF30D7}"/>
              </a:ext>
            </a:extLst>
          </p:cNvPr>
          <p:cNvSpPr txBox="1"/>
          <p:nvPr/>
        </p:nvSpPr>
        <p:spPr>
          <a:xfrm>
            <a:off x="3080241" y="1571016"/>
            <a:ext cx="3225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N</a:t>
            </a:r>
            <a:r>
              <a:rPr lang="es-VE" sz="72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</a:t>
            </a:r>
            <a:r>
              <a:rPr lang="es-VE" sz="6600" dirty="0" err="1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vidad</a:t>
            </a:r>
            <a:r>
              <a:rPr lang="es-VE" sz="66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chool" pitchFamily="50" charset="0"/>
              </a:rPr>
              <a:t> 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>
            <a:off x="3595738" y="801827"/>
            <a:ext cx="18293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>
                <a:solidFill>
                  <a:schemeClr val="bg1"/>
                </a:solidFill>
                <a:latin typeface="School" pitchFamily="50" charset="0"/>
              </a:rPr>
              <a:t>Feliz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>
            <a:off x="3080240" y="1571016"/>
            <a:ext cx="3225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dirty="0" err="1">
                <a:solidFill>
                  <a:schemeClr val="bg1"/>
                </a:solidFill>
                <a:latin typeface="School" pitchFamily="50" charset="0"/>
              </a:rPr>
              <a:t>N</a:t>
            </a:r>
            <a:r>
              <a:rPr lang="es-VE" sz="7200" dirty="0" err="1">
                <a:solidFill>
                  <a:schemeClr val="bg1"/>
                </a:solidFill>
                <a:latin typeface="School" pitchFamily="50" charset="0"/>
              </a:rPr>
              <a:t></a:t>
            </a:r>
            <a:r>
              <a:rPr lang="es-VE" sz="6600" dirty="0" err="1">
                <a:solidFill>
                  <a:schemeClr val="bg1"/>
                </a:solidFill>
                <a:latin typeface="School" pitchFamily="50" charset="0"/>
              </a:rPr>
              <a:t>vidad</a:t>
            </a:r>
            <a:r>
              <a:rPr lang="es-VE" sz="6600" dirty="0">
                <a:solidFill>
                  <a:schemeClr val="bg1"/>
                </a:solidFill>
                <a:latin typeface="School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8328</TotalTime>
  <Words>102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3</cp:revision>
  <cp:lastPrinted>2024-11-24T22:24:36Z</cp:lastPrinted>
  <dcterms:created xsi:type="dcterms:W3CDTF">2024-11-19T22:17:18Z</dcterms:created>
  <dcterms:modified xsi:type="dcterms:W3CDTF">2024-12-05T00:07:03Z</dcterms:modified>
</cp:coreProperties>
</file>