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sldIdLst>
    <p:sldId id="257" r:id="rId2"/>
  </p:sldIdLst>
  <p:sldSz cx="9144000" cy="6858000" type="letter"/>
  <p:notesSz cx="9144000" cy="6858000"/>
  <p:embeddedFontLst>
    <p:embeddedFont>
      <p:font typeface="Bebas Neue Bold" panose="020B0606020202050201" pitchFamily="34" charset="0"/>
      <p:bold r:id="rId3"/>
    </p:embeddedFont>
    <p:embeddedFont>
      <p:font typeface="LEMON MILK Bold" panose="00000800000000000000" pitchFamily="50" charset="0"/>
      <p:bold r:id="rId4"/>
    </p:embeddedFont>
    <p:embeddedFont>
      <p:font typeface="Sunshine" panose="02000500000000000000" pitchFamily="2" charset="0"/>
      <p:regular r:id="rId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AE93"/>
    <a:srgbClr val="FD9F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7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font" Target="fonts/font1.fntdata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font" Target="fonts/font3.fntdata"/><Relationship Id="rId4" Type="http://schemas.openxmlformats.org/officeDocument/2006/relationships/font" Target="fonts/font2.fntdata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4048961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847181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517655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091172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809222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804451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777616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935069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064394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70269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843754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342256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n 19">
            <a:extLst>
              <a:ext uri="{FF2B5EF4-FFF2-40B4-BE49-F238E27FC236}">
                <a16:creationId xmlns:a16="http://schemas.microsoft.com/office/drawing/2014/main" id="{79D8465C-229D-3C2A-188D-28658D60B6C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6" name="CuadroTexto 45">
            <a:extLst>
              <a:ext uri="{FF2B5EF4-FFF2-40B4-BE49-F238E27FC236}">
                <a16:creationId xmlns:a16="http://schemas.microsoft.com/office/drawing/2014/main" id="{EAE4A7A2-DF4D-32CB-890F-C283151BB865}"/>
              </a:ext>
            </a:extLst>
          </p:cNvPr>
          <p:cNvSpPr txBox="1"/>
          <p:nvPr/>
        </p:nvSpPr>
        <p:spPr>
          <a:xfrm>
            <a:off x="308095" y="484446"/>
            <a:ext cx="162736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 err="1">
                <a:latin typeface="LEMON MILK Bold" panose="00000800000000000000" pitchFamily="50" charset="0"/>
              </a:rPr>
              <a:t>INFORMACIóN</a:t>
            </a:r>
            <a:r>
              <a:rPr lang="en-US" sz="700" dirty="0">
                <a:latin typeface="LEMON MILK Bold" panose="00000800000000000000" pitchFamily="50" charset="0"/>
              </a:rPr>
              <a:t> NUTRICIONAL</a:t>
            </a:r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9E5F800E-107C-54F0-7886-5BAF39A0D593}"/>
              </a:ext>
            </a:extLst>
          </p:cNvPr>
          <p:cNvSpPr txBox="1"/>
          <p:nvPr/>
        </p:nvSpPr>
        <p:spPr>
          <a:xfrm>
            <a:off x="284280" y="570185"/>
            <a:ext cx="16995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LEMON MILK Bold" panose="00000800000000000000" pitchFamily="50" charset="0"/>
              </a:rPr>
              <a:t>FELIZ NAVIDAD</a:t>
            </a:r>
            <a:endParaRPr lang="es-VE" sz="1400" dirty="0">
              <a:latin typeface="LEMON MILK Bold" panose="00000800000000000000" pitchFamily="50" charset="0"/>
            </a:endParaRP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230ACC2E-6F38-A3D6-9A97-2C0780836F55}"/>
              </a:ext>
            </a:extLst>
          </p:cNvPr>
          <p:cNvSpPr txBox="1"/>
          <p:nvPr/>
        </p:nvSpPr>
        <p:spPr>
          <a:xfrm>
            <a:off x="245532" y="949412"/>
            <a:ext cx="1835759" cy="25003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AMOR................................100%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SANTA CLAUS....................100%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NAVIDAD...........................100%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REGALOS...........................100%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FAMILIA.............................100%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AMIGOS.............................100%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 err="1">
                <a:latin typeface="LEMON MILK Bold" panose="00000800000000000000" pitchFamily="50" charset="0"/>
              </a:rPr>
              <a:t>Recuerdos</a:t>
            </a:r>
            <a:r>
              <a:rPr lang="en-US" sz="700" dirty="0">
                <a:latin typeface="LEMON MILK Bold" panose="00000800000000000000" pitchFamily="50" charset="0"/>
              </a:rPr>
              <a:t>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Duendes 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Renos de Santa...............100%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Cena </a:t>
            </a:r>
            <a:r>
              <a:rPr lang="en-US" sz="700" dirty="0" err="1">
                <a:latin typeface="LEMON MILK Bold" panose="00000800000000000000" pitchFamily="50" charset="0"/>
              </a:rPr>
              <a:t>Navideña</a:t>
            </a:r>
            <a:r>
              <a:rPr lang="en-US" sz="700" dirty="0">
                <a:latin typeface="LEMON MILK Bold" panose="00000800000000000000" pitchFamily="50" charset="0"/>
              </a:rPr>
              <a:t>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 err="1">
                <a:latin typeface="LEMON MILK Bold" panose="00000800000000000000" pitchFamily="50" charset="0"/>
              </a:rPr>
              <a:t>Copos</a:t>
            </a:r>
            <a:r>
              <a:rPr lang="en-US" sz="700" dirty="0">
                <a:latin typeface="LEMON MILK Bold" panose="00000800000000000000" pitchFamily="50" charset="0"/>
              </a:rPr>
              <a:t> de Nieve 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Noche Buena...................100%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Carta </a:t>
            </a:r>
            <a:r>
              <a:rPr lang="en-US" sz="700" dirty="0" err="1">
                <a:latin typeface="LEMON MILK Bold" panose="00000800000000000000" pitchFamily="50" charset="0"/>
              </a:rPr>
              <a:t>en</a:t>
            </a:r>
            <a:r>
              <a:rPr lang="en-US" sz="700" dirty="0">
                <a:latin typeface="LEMON MILK Bold" panose="00000800000000000000" pitchFamily="50" charset="0"/>
              </a:rPr>
              <a:t> </a:t>
            </a:r>
            <a:r>
              <a:rPr lang="en-US" sz="700" dirty="0" err="1">
                <a:latin typeface="LEMON MILK Bold" panose="00000800000000000000" pitchFamily="50" charset="0"/>
              </a:rPr>
              <a:t>el</a:t>
            </a:r>
            <a:r>
              <a:rPr lang="en-US" sz="700" dirty="0">
                <a:latin typeface="LEMON MILK Bold" panose="00000800000000000000" pitchFamily="50" charset="0"/>
              </a:rPr>
              <a:t> arbol..........100%</a:t>
            </a:r>
          </a:p>
          <a:p>
            <a:pPr>
              <a:lnSpc>
                <a:spcPct val="150000"/>
              </a:lnSpc>
            </a:pPr>
            <a:endParaRPr lang="en-US" sz="700" dirty="0">
              <a:latin typeface="LEMON MILK Bold" panose="00000800000000000000" pitchFamily="50" charset="0"/>
            </a:endParaRPr>
          </a:p>
          <a:p>
            <a:pPr>
              <a:lnSpc>
                <a:spcPct val="150000"/>
              </a:lnSpc>
            </a:pPr>
            <a:endParaRPr lang="es-VE" sz="700" dirty="0">
              <a:latin typeface="LEMON MILK Bold" panose="00000800000000000000" pitchFamily="50" charset="0"/>
            </a:endParaRPr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A5B79AF7-7097-991C-018D-FA2675CFE5F7}"/>
              </a:ext>
            </a:extLst>
          </p:cNvPr>
          <p:cNvSpPr txBox="1"/>
          <p:nvPr/>
        </p:nvSpPr>
        <p:spPr>
          <a:xfrm>
            <a:off x="7614115" y="832352"/>
            <a:ext cx="13898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ln w="57150">
                  <a:solidFill>
                    <a:srgbClr val="FD9F9D"/>
                  </a:solidFill>
                </a:ln>
                <a:solidFill>
                  <a:schemeClr val="bg1"/>
                </a:solidFill>
                <a:latin typeface="Bebas Neue Bold" panose="020B0606020202050201" pitchFamily="34" charset="0"/>
              </a:rPr>
              <a:t>¡Felices fiestas y que la magia de la Navidad los acompañe siempre!</a:t>
            </a:r>
            <a:endParaRPr lang="es-VE" dirty="0">
              <a:ln w="57150">
                <a:solidFill>
                  <a:srgbClr val="FD9F9D"/>
                </a:solidFill>
              </a:ln>
              <a:solidFill>
                <a:schemeClr val="bg1"/>
              </a:solidFill>
              <a:latin typeface="Bebas Neue Bold" panose="020B0606020202050201" pitchFamily="34" charset="0"/>
            </a:endParaRPr>
          </a:p>
        </p:txBody>
      </p:sp>
      <p:sp>
        <p:nvSpPr>
          <p:cNvPr id="52" name="CuadroTexto 51">
            <a:extLst>
              <a:ext uri="{FF2B5EF4-FFF2-40B4-BE49-F238E27FC236}">
                <a16:creationId xmlns:a16="http://schemas.microsoft.com/office/drawing/2014/main" id="{6FC11A77-0F2F-70AE-7C94-1F93FD44AE22}"/>
              </a:ext>
            </a:extLst>
          </p:cNvPr>
          <p:cNvSpPr txBox="1"/>
          <p:nvPr/>
        </p:nvSpPr>
        <p:spPr>
          <a:xfrm>
            <a:off x="7614114" y="832352"/>
            <a:ext cx="13898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solidFill>
                  <a:schemeClr val="bg1"/>
                </a:solidFill>
                <a:latin typeface="Bebas Neue Bold" panose="020B0606020202050201" pitchFamily="34" charset="0"/>
              </a:rPr>
              <a:t>¡Felices fiestas y que la magia de la Navidad los acompañe siempre!</a:t>
            </a:r>
            <a:endParaRPr lang="es-VE" dirty="0">
              <a:solidFill>
                <a:schemeClr val="bg1"/>
              </a:solidFill>
              <a:latin typeface="Bebas Neue Bold" panose="020B0606020202050201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8AAEAF2-8F20-8674-6F46-C2C339CBD3F1}"/>
              </a:ext>
            </a:extLst>
          </p:cNvPr>
          <p:cNvSpPr txBox="1"/>
          <p:nvPr/>
        </p:nvSpPr>
        <p:spPr>
          <a:xfrm>
            <a:off x="3828267" y="570872"/>
            <a:ext cx="190949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7200" dirty="0">
                <a:ln w="76200">
                  <a:solidFill>
                    <a:srgbClr val="2FAE93"/>
                  </a:solidFill>
                </a:ln>
                <a:solidFill>
                  <a:schemeClr val="bg1"/>
                </a:solidFill>
                <a:latin typeface="Sunshine" panose="02000500000000000000" pitchFamily="2" charset="0"/>
              </a:rPr>
              <a:t>Feliz 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C6C73F8-CFF2-7E77-6D0A-DDB858BADA47}"/>
              </a:ext>
            </a:extLst>
          </p:cNvPr>
          <p:cNvSpPr txBox="1"/>
          <p:nvPr/>
        </p:nvSpPr>
        <p:spPr>
          <a:xfrm>
            <a:off x="2883076" y="1032537"/>
            <a:ext cx="308930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7200" dirty="0">
                <a:ln w="76200">
                  <a:solidFill>
                    <a:srgbClr val="2FAE93"/>
                  </a:solidFill>
                </a:ln>
                <a:solidFill>
                  <a:schemeClr val="bg1"/>
                </a:solidFill>
                <a:latin typeface="Sunshine" panose="02000500000000000000" pitchFamily="2" charset="0"/>
              </a:rPr>
              <a:t>N</a:t>
            </a:r>
            <a:r>
              <a:rPr lang="es-VE" sz="8000" dirty="0">
                <a:ln w="76200">
                  <a:solidFill>
                    <a:srgbClr val="2FAE93"/>
                  </a:solidFill>
                </a:ln>
                <a:solidFill>
                  <a:schemeClr val="bg1"/>
                </a:solidFill>
                <a:latin typeface="Sunshine" panose="02000500000000000000" pitchFamily="2" charset="0"/>
              </a:rPr>
              <a:t>a</a:t>
            </a:r>
            <a:r>
              <a:rPr lang="es-VE" sz="7200" dirty="0">
                <a:ln w="76200">
                  <a:solidFill>
                    <a:srgbClr val="2FAE93"/>
                  </a:solidFill>
                </a:ln>
                <a:solidFill>
                  <a:schemeClr val="bg1"/>
                </a:solidFill>
                <a:latin typeface="Sunshine" panose="02000500000000000000" pitchFamily="2" charset="0"/>
              </a:rPr>
              <a:t>vidad 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F3A432C4-5D5C-C16D-B56E-727C66720407}"/>
              </a:ext>
            </a:extLst>
          </p:cNvPr>
          <p:cNvSpPr txBox="1"/>
          <p:nvPr/>
        </p:nvSpPr>
        <p:spPr>
          <a:xfrm>
            <a:off x="3828267" y="567571"/>
            <a:ext cx="190949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7200" dirty="0">
                <a:solidFill>
                  <a:schemeClr val="bg1"/>
                </a:solidFill>
                <a:latin typeface="Sunshine" panose="02000500000000000000" pitchFamily="2" charset="0"/>
              </a:rPr>
              <a:t>Feliz 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CA70140C-5D44-0870-7F47-114330D3A6DC}"/>
              </a:ext>
            </a:extLst>
          </p:cNvPr>
          <p:cNvSpPr txBox="1"/>
          <p:nvPr/>
        </p:nvSpPr>
        <p:spPr>
          <a:xfrm>
            <a:off x="2883076" y="1029236"/>
            <a:ext cx="308930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7200" dirty="0">
                <a:solidFill>
                  <a:schemeClr val="bg1"/>
                </a:solidFill>
                <a:latin typeface="Sunshine" panose="02000500000000000000" pitchFamily="2" charset="0"/>
              </a:rPr>
              <a:t>N</a:t>
            </a:r>
            <a:r>
              <a:rPr lang="es-VE" sz="8000" dirty="0">
                <a:solidFill>
                  <a:schemeClr val="bg1"/>
                </a:solidFill>
                <a:latin typeface="Sunshine" panose="02000500000000000000" pitchFamily="2" charset="0"/>
              </a:rPr>
              <a:t>a</a:t>
            </a:r>
            <a:r>
              <a:rPr lang="es-VE" sz="7200" dirty="0">
                <a:solidFill>
                  <a:schemeClr val="bg1"/>
                </a:solidFill>
                <a:latin typeface="Sunshine" panose="02000500000000000000" pitchFamily="2" charset="0"/>
              </a:rPr>
              <a:t>vidad </a:t>
            </a:r>
          </a:p>
        </p:txBody>
      </p:sp>
    </p:spTree>
    <p:extLst>
      <p:ext uri="{BB962C8B-B14F-4D97-AF65-F5344CB8AC3E}">
        <p14:creationId xmlns:p14="http://schemas.microsoft.com/office/powerpoint/2010/main" val="427475001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8339</TotalTime>
  <Words>98</Words>
  <Application>Microsoft Office PowerPoint</Application>
  <PresentationFormat>Carta (216 x 279 mm)</PresentationFormat>
  <Paragraphs>21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8" baseType="lpstr">
      <vt:lpstr>Calibri Light</vt:lpstr>
      <vt:lpstr>LEMON MILK Bold</vt:lpstr>
      <vt:lpstr>Bebas Neue Bold</vt:lpstr>
      <vt:lpstr>Calibri</vt:lpstr>
      <vt:lpstr>Arial</vt:lpstr>
      <vt:lpstr>Sunshine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tebasde@gmail.com</dc:creator>
  <cp:lastModifiedBy>tebasde@gmail.com</cp:lastModifiedBy>
  <cp:revision>7</cp:revision>
  <cp:lastPrinted>2024-11-24T22:24:36Z</cp:lastPrinted>
  <dcterms:created xsi:type="dcterms:W3CDTF">2024-11-19T22:17:18Z</dcterms:created>
  <dcterms:modified xsi:type="dcterms:W3CDTF">2024-12-05T00:17:35Z</dcterms:modified>
</cp:coreProperties>
</file>