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D4D8"/>
    <a:srgbClr val="F29FA7"/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7509356-F732-EC74-CB4D-74929AAD1B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197259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173444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34696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 rot="21424406">
            <a:off x="3865553" y="785288"/>
            <a:ext cx="18165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b="1" dirty="0">
                <a:solidFill>
                  <a:schemeClr val="bg1"/>
                </a:solidFill>
                <a:latin typeface="School" pitchFamily="50" charset="0"/>
              </a:rPr>
              <a:t>Merry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 rot="21424406">
            <a:off x="3134709" y="1429604"/>
            <a:ext cx="28376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b="1" dirty="0">
                <a:solidFill>
                  <a:schemeClr val="bg1"/>
                </a:solidFill>
                <a:latin typeface="School" pitchFamily="50" charset="0"/>
              </a:rPr>
              <a:t>Christmas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DFD08CD5-1997-A179-E172-FDDFD14C93FB}"/>
              </a:ext>
            </a:extLst>
          </p:cNvPr>
          <p:cNvSpPr txBox="1"/>
          <p:nvPr/>
        </p:nvSpPr>
        <p:spPr>
          <a:xfrm>
            <a:off x="7267636" y="640331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ln w="76200">
                <a:solidFill>
                  <a:schemeClr val="bg1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267636" y="649567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rgbClr val="C00000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solidFill>
                <a:srgbClr val="C00000"/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8342</TotalTime>
  <Words>96</Words>
  <Application>Microsoft Office PowerPoint</Application>
  <PresentationFormat>Carta (216 x 279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5</cp:revision>
  <cp:lastPrinted>2024-11-24T22:24:36Z</cp:lastPrinted>
  <dcterms:created xsi:type="dcterms:W3CDTF">2024-11-19T22:17:18Z</dcterms:created>
  <dcterms:modified xsi:type="dcterms:W3CDTF">2024-11-25T19:19:43Z</dcterms:modified>
</cp:coreProperties>
</file>