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D4D8"/>
    <a:srgbClr val="F29FA7"/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8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19/11/2024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Imagen 58">
            <a:extLst>
              <a:ext uri="{FF2B5EF4-FFF2-40B4-BE49-F238E27FC236}">
                <a16:creationId xmlns:a16="http://schemas.microsoft.com/office/drawing/2014/main" id="{2B0F49B0-8523-886B-268A-90E3E40D8B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197259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173444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34696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 rot="21424406">
            <a:off x="3754182" y="431257"/>
            <a:ext cx="20762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solidFill>
                  <a:srgbClr val="C00000"/>
                </a:solidFill>
                <a:latin typeface="School" pitchFamily="50" charset="0"/>
              </a:rPr>
              <a:t>Merry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 rot="21424406">
            <a:off x="2960020" y="1217202"/>
            <a:ext cx="32239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>
                <a:solidFill>
                  <a:srgbClr val="C00000"/>
                </a:solidFill>
                <a:latin typeface="School" pitchFamily="50" charset="0"/>
              </a:rPr>
              <a:t>Christmas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DFD08CD5-1997-A179-E172-FDDFD14C93FB}"/>
              </a:ext>
            </a:extLst>
          </p:cNvPr>
          <p:cNvSpPr txBox="1"/>
          <p:nvPr/>
        </p:nvSpPr>
        <p:spPr>
          <a:xfrm>
            <a:off x="7221064" y="1032537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n w="76200">
                  <a:solidFill>
                    <a:srgbClr val="9AD4D8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ln w="76200">
                <a:solidFill>
                  <a:srgbClr val="9AD4D8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221064" y="1032537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8339</TotalTime>
  <Words>96</Words>
  <Application>Microsoft Office PowerPoint</Application>
  <PresentationFormat>Carta (216 x 279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3</cp:revision>
  <cp:lastPrinted>2024-11-24T22:24:36Z</cp:lastPrinted>
  <dcterms:created xsi:type="dcterms:W3CDTF">2024-11-19T22:17:18Z</dcterms:created>
  <dcterms:modified xsi:type="dcterms:W3CDTF">2024-11-25T17:16:18Z</dcterms:modified>
</cp:coreProperties>
</file>