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sldIdLst>
    <p:sldId id="257" r:id="rId2"/>
  </p:sldIdLst>
  <p:sldSz cx="9144000" cy="6858000" type="letter"/>
  <p:notesSz cx="9144000" cy="6858000"/>
  <p:embeddedFontLst>
    <p:embeddedFont>
      <p:font typeface="Bebas Neue Bold" panose="020B0606020202050201" pitchFamily="34" charset="0"/>
      <p:bold r:id="rId3"/>
    </p:embeddedFont>
    <p:embeddedFont>
      <p:font typeface="LEMON MILK Bold" panose="00000800000000000000" pitchFamily="50" charset="0"/>
      <p:bold r:id="rId4"/>
    </p:embeddedFont>
    <p:embeddedFont>
      <p:font typeface="School" pitchFamily="50" charset="0"/>
      <p:regular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D4D8"/>
    <a:srgbClr val="F29FA7"/>
    <a:srgbClr val="2FAE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0489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4718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1765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9117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922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044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7761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50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39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702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75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DFF-F546-4ECE-A3B4-1071F541B7DB}" type="datetimeFigureOut">
              <a:rPr lang="es-VE" smtClean="0"/>
              <a:t>25/11/2024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4EA02-2756-4A30-A074-75BCF916452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225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46BB62-8C64-E4DF-3A8F-2AC4BFBD08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EAE4A7A2-DF4D-32CB-890F-C283151BB865}"/>
              </a:ext>
            </a:extLst>
          </p:cNvPr>
          <p:cNvSpPr txBox="1"/>
          <p:nvPr/>
        </p:nvSpPr>
        <p:spPr>
          <a:xfrm>
            <a:off x="197259" y="567571"/>
            <a:ext cx="16273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LEMON MILK Bold" panose="00000800000000000000" pitchFamily="50" charset="0"/>
              </a:rPr>
              <a:t>INFORMACIóN</a:t>
            </a:r>
            <a:r>
              <a:rPr lang="en-US" sz="700" dirty="0">
                <a:latin typeface="LEMON MILK Bold" panose="00000800000000000000" pitchFamily="50" charset="0"/>
              </a:rPr>
              <a:t> NUTRICIONAL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5F800E-107C-54F0-7886-5BAF39A0D593}"/>
              </a:ext>
            </a:extLst>
          </p:cNvPr>
          <p:cNvSpPr txBox="1"/>
          <p:nvPr/>
        </p:nvSpPr>
        <p:spPr>
          <a:xfrm>
            <a:off x="173444" y="653310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EMON MILK Bold" panose="00000800000000000000" pitchFamily="50" charset="0"/>
              </a:rPr>
              <a:t>FELIZ NAVIDAD</a:t>
            </a:r>
            <a:endParaRPr lang="es-VE" sz="1400" dirty="0">
              <a:latin typeface="LEMON MILK Bold" panose="00000800000000000000" pitchFamily="50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30ACC2E-6F38-A3D6-9A97-2C0780836F55}"/>
              </a:ext>
            </a:extLst>
          </p:cNvPr>
          <p:cNvSpPr txBox="1"/>
          <p:nvPr/>
        </p:nvSpPr>
        <p:spPr>
          <a:xfrm>
            <a:off x="134696" y="1032537"/>
            <a:ext cx="1835759" cy="2500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AMOR................................100%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SANTA CLAUS....................100%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NAVIDAD...........................100%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REGALOS...........................100%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FAMILIA.............................100%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AMIGOS.............................100%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Recuerdos</a:t>
            </a:r>
            <a:r>
              <a:rPr lang="en-US" sz="700" dirty="0">
                <a:latin typeface="LEMON MILK Bold" panose="00000800000000000000" pitchFamily="50" charset="0"/>
              </a:rPr>
              <a:t>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Duendes ...........................100%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Renos de Santa...............100%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Cena </a:t>
            </a:r>
            <a:r>
              <a:rPr lang="en-US" sz="700" dirty="0" err="1">
                <a:latin typeface="LEMON MILK Bold" panose="00000800000000000000" pitchFamily="50" charset="0"/>
              </a:rPr>
              <a:t>Navideña</a:t>
            </a:r>
            <a:r>
              <a:rPr lang="en-US" sz="700" dirty="0">
                <a:latin typeface="LEMON MILK Bold" panose="00000800000000000000" pitchFamily="50" charset="0"/>
              </a:rPr>
              <a:t>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 err="1">
                <a:latin typeface="LEMON MILK Bold" panose="00000800000000000000" pitchFamily="50" charset="0"/>
              </a:rPr>
              <a:t>Copos</a:t>
            </a:r>
            <a:r>
              <a:rPr lang="en-US" sz="700" dirty="0">
                <a:latin typeface="LEMON MILK Bold" panose="00000800000000000000" pitchFamily="50" charset="0"/>
              </a:rPr>
              <a:t> de Nieve 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Noche Buena...................100%</a:t>
            </a:r>
          </a:p>
          <a:p>
            <a:pPr>
              <a:lnSpc>
                <a:spcPct val="150000"/>
              </a:lnSpc>
            </a:pPr>
            <a:r>
              <a:rPr lang="en-US" sz="700" dirty="0">
                <a:latin typeface="LEMON MILK Bold" panose="00000800000000000000" pitchFamily="50" charset="0"/>
              </a:rPr>
              <a:t>Carta </a:t>
            </a:r>
            <a:r>
              <a:rPr lang="en-US" sz="700" dirty="0" err="1">
                <a:latin typeface="LEMON MILK Bold" panose="00000800000000000000" pitchFamily="50" charset="0"/>
              </a:rPr>
              <a:t>en</a:t>
            </a:r>
            <a:r>
              <a:rPr lang="en-US" sz="700" dirty="0">
                <a:latin typeface="LEMON MILK Bold" panose="00000800000000000000" pitchFamily="50" charset="0"/>
              </a:rPr>
              <a:t> </a:t>
            </a:r>
            <a:r>
              <a:rPr lang="en-US" sz="700" dirty="0" err="1">
                <a:latin typeface="LEMON MILK Bold" panose="00000800000000000000" pitchFamily="50" charset="0"/>
              </a:rPr>
              <a:t>el</a:t>
            </a:r>
            <a:r>
              <a:rPr lang="en-US" sz="700" dirty="0">
                <a:latin typeface="LEMON MILK Bold" panose="00000800000000000000" pitchFamily="50" charset="0"/>
              </a:rPr>
              <a:t> arbol..........100%</a:t>
            </a:r>
          </a:p>
          <a:p>
            <a:pPr>
              <a:lnSpc>
                <a:spcPct val="150000"/>
              </a:lnSpc>
            </a:pPr>
            <a:endParaRPr lang="en-US" sz="700" dirty="0">
              <a:latin typeface="LEMON MILK Bold" panose="00000800000000000000" pitchFamily="50" charset="0"/>
            </a:endParaRPr>
          </a:p>
          <a:p>
            <a:pPr>
              <a:lnSpc>
                <a:spcPct val="150000"/>
              </a:lnSpc>
            </a:pPr>
            <a:endParaRPr lang="es-VE" sz="700" dirty="0">
              <a:latin typeface="LEMON MILK Bold" panose="00000800000000000000" pitchFamily="50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0A813EE-7CCB-A49E-D3BB-259605AA42CD}"/>
              </a:ext>
            </a:extLst>
          </p:cNvPr>
          <p:cNvSpPr txBox="1"/>
          <p:nvPr/>
        </p:nvSpPr>
        <p:spPr>
          <a:xfrm rot="21424406">
            <a:off x="3680406" y="551327"/>
            <a:ext cx="21868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School" pitchFamily="50" charset="0"/>
              </a:rPr>
              <a:t>Merry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E928D5B-C947-2014-C7A8-B4B65F64F5EA}"/>
              </a:ext>
            </a:extLst>
          </p:cNvPr>
          <p:cNvSpPr txBox="1"/>
          <p:nvPr/>
        </p:nvSpPr>
        <p:spPr>
          <a:xfrm rot="21424406">
            <a:off x="2839757" y="1337272"/>
            <a:ext cx="34275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6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School" pitchFamily="50" charset="0"/>
              </a:rPr>
              <a:t>Christmas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DFD08CD5-1997-A179-E172-FDDFD14C93FB}"/>
              </a:ext>
            </a:extLst>
          </p:cNvPr>
          <p:cNvSpPr txBox="1"/>
          <p:nvPr/>
        </p:nvSpPr>
        <p:spPr>
          <a:xfrm>
            <a:off x="7267636" y="640331"/>
            <a:ext cx="16030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sz="2000" dirty="0">
              <a:ln w="76200">
                <a:solidFill>
                  <a:schemeClr val="bg1"/>
                </a:solidFill>
              </a:ln>
              <a:solidFill>
                <a:schemeClr val="bg1"/>
              </a:solidFill>
              <a:latin typeface="Bebas Neue Bold" panose="020B0606020202050201" pitchFamily="34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6FC11A77-0F2F-70AE-7C94-1F93FD44AE22}"/>
              </a:ext>
            </a:extLst>
          </p:cNvPr>
          <p:cNvSpPr txBox="1"/>
          <p:nvPr/>
        </p:nvSpPr>
        <p:spPr>
          <a:xfrm>
            <a:off x="7267636" y="649567"/>
            <a:ext cx="16030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solidFill>
                  <a:srgbClr val="C00000"/>
                </a:solidFill>
                <a:latin typeface="Bebas Neue Bold" panose="020B0606020202050201" pitchFamily="34" charset="0"/>
              </a:rPr>
              <a:t>¡Felices fiestas y que la magia de la Navidad los acompañe siempre!</a:t>
            </a:r>
            <a:endParaRPr lang="es-VE" sz="2000" dirty="0">
              <a:solidFill>
                <a:srgbClr val="C00000"/>
              </a:solidFill>
              <a:latin typeface="Bebas Neue Bold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750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8340</TotalTime>
  <Words>96</Words>
  <Application>Microsoft Office PowerPoint</Application>
  <PresentationFormat>Carta (216 x 279 mm)</PresentationFormat>
  <Paragraphs>19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School</vt:lpstr>
      <vt:lpstr>Calibri Light</vt:lpstr>
      <vt:lpstr>LEMON MILK Bold</vt:lpstr>
      <vt:lpstr>Bebas Neue Bold</vt:lpstr>
      <vt:lpstr>Calibri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4</cp:revision>
  <cp:lastPrinted>2024-11-24T22:24:36Z</cp:lastPrinted>
  <dcterms:created xsi:type="dcterms:W3CDTF">2024-11-19T22:17:18Z</dcterms:created>
  <dcterms:modified xsi:type="dcterms:W3CDTF">2024-11-25T19:17:54Z</dcterms:modified>
</cp:coreProperties>
</file>