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96" r:id="rId1"/>
  </p:sldMasterIdLst>
  <p:sldIdLst>
    <p:sldId id="257" r:id="rId2"/>
  </p:sldIdLst>
  <p:sldSz cx="9144000" cy="6858000" type="letter"/>
  <p:notesSz cx="9144000" cy="6858000"/>
  <p:embeddedFontLst>
    <p:embeddedFont>
      <p:font typeface="Bebas Neue Bold" panose="020B0606020202050201" pitchFamily="34" charset="0"/>
      <p:bold r:id="rId3"/>
    </p:embeddedFont>
    <p:embeddedFont>
      <p:font typeface="LEMON MILK Bold" panose="00000800000000000000" pitchFamily="50" charset="0"/>
      <p:bold r:id="rId4"/>
    </p:embeddedFont>
    <p:embeddedFont>
      <p:font typeface="School" pitchFamily="50" charset="0"/>
      <p:regular r:id="rId5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FAE9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94660"/>
  </p:normalViewPr>
  <p:slideViewPr>
    <p:cSldViewPr snapToGrid="0">
      <p:cViewPr varScale="1">
        <p:scale>
          <a:sx n="104" d="100"/>
          <a:sy n="104" d="100"/>
        </p:scale>
        <p:origin x="1722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font" Target="fonts/font1.fntdata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font" Target="fonts/font3.fntdata"/><Relationship Id="rId4" Type="http://schemas.openxmlformats.org/officeDocument/2006/relationships/font" Target="fonts/font2.fntdata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E4DFF-F546-4ECE-A3B4-1071F541B7DB}" type="datetimeFigureOut">
              <a:rPr lang="es-VE" smtClean="0"/>
              <a:t>25/11/2024</a:t>
            </a:fld>
            <a:endParaRPr lang="es-V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D4EA02-2756-4A30-A074-75BCF9164528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34048961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E4DFF-F546-4ECE-A3B4-1071F541B7DB}" type="datetimeFigureOut">
              <a:rPr lang="es-VE" smtClean="0"/>
              <a:t>25/11/2024</a:t>
            </a:fld>
            <a:endParaRPr lang="es-V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D4EA02-2756-4A30-A074-75BCF9164528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38471816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E4DFF-F546-4ECE-A3B4-1071F541B7DB}" type="datetimeFigureOut">
              <a:rPr lang="es-VE" smtClean="0"/>
              <a:t>25/11/2024</a:t>
            </a:fld>
            <a:endParaRPr lang="es-V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D4EA02-2756-4A30-A074-75BCF9164528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15176558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E4DFF-F546-4ECE-A3B4-1071F541B7DB}" type="datetimeFigureOut">
              <a:rPr lang="es-VE" smtClean="0"/>
              <a:t>25/11/2024</a:t>
            </a:fld>
            <a:endParaRPr lang="es-V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D4EA02-2756-4A30-A074-75BCF9164528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30911726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E4DFF-F546-4ECE-A3B4-1071F541B7DB}" type="datetimeFigureOut">
              <a:rPr lang="es-VE" smtClean="0"/>
              <a:t>25/11/2024</a:t>
            </a:fld>
            <a:endParaRPr lang="es-V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D4EA02-2756-4A30-A074-75BCF9164528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38092222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E4DFF-F546-4ECE-A3B4-1071F541B7DB}" type="datetimeFigureOut">
              <a:rPr lang="es-VE" smtClean="0"/>
              <a:t>25/11/2024</a:t>
            </a:fld>
            <a:endParaRPr lang="es-V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D4EA02-2756-4A30-A074-75BCF9164528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8044517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E4DFF-F546-4ECE-A3B4-1071F541B7DB}" type="datetimeFigureOut">
              <a:rPr lang="es-VE" smtClean="0"/>
              <a:t>25/11/2024</a:t>
            </a:fld>
            <a:endParaRPr lang="es-V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D4EA02-2756-4A30-A074-75BCF9164528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27776161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E4DFF-F546-4ECE-A3B4-1071F541B7DB}" type="datetimeFigureOut">
              <a:rPr lang="es-VE" smtClean="0"/>
              <a:t>25/11/2024</a:t>
            </a:fld>
            <a:endParaRPr lang="es-V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D4EA02-2756-4A30-A074-75BCF9164528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39350697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E4DFF-F546-4ECE-A3B4-1071F541B7DB}" type="datetimeFigureOut">
              <a:rPr lang="es-VE" smtClean="0"/>
              <a:t>25/11/2024</a:t>
            </a:fld>
            <a:endParaRPr lang="es-V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D4EA02-2756-4A30-A074-75BCF9164528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10643941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E4DFF-F546-4ECE-A3B4-1071F541B7DB}" type="datetimeFigureOut">
              <a:rPr lang="es-VE" smtClean="0"/>
              <a:t>25/11/2024</a:t>
            </a:fld>
            <a:endParaRPr lang="es-V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D4EA02-2756-4A30-A074-75BCF9164528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40702697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E4DFF-F546-4ECE-A3B4-1071F541B7DB}" type="datetimeFigureOut">
              <a:rPr lang="es-VE" smtClean="0"/>
              <a:t>25/11/2024</a:t>
            </a:fld>
            <a:endParaRPr lang="es-V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D4EA02-2756-4A30-A074-75BCF9164528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18437546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FE4DFF-F546-4ECE-A3B4-1071F541B7DB}" type="datetimeFigureOut">
              <a:rPr lang="es-VE" smtClean="0"/>
              <a:t>25/11/2024</a:t>
            </a:fld>
            <a:endParaRPr lang="es-V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V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ED4EA02-2756-4A30-A074-75BCF9164528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13422568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" name="Imagen 44">
            <a:extLst>
              <a:ext uri="{FF2B5EF4-FFF2-40B4-BE49-F238E27FC236}">
                <a16:creationId xmlns:a16="http://schemas.microsoft.com/office/drawing/2014/main" id="{B2EB9F28-4108-FA86-6EAC-E2959E5E66FD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6" name="CuadroTexto 45">
            <a:extLst>
              <a:ext uri="{FF2B5EF4-FFF2-40B4-BE49-F238E27FC236}">
                <a16:creationId xmlns:a16="http://schemas.microsoft.com/office/drawing/2014/main" id="{EAE4A7A2-DF4D-32CB-890F-C283151BB865}"/>
              </a:ext>
            </a:extLst>
          </p:cNvPr>
          <p:cNvSpPr txBox="1"/>
          <p:nvPr/>
        </p:nvSpPr>
        <p:spPr>
          <a:xfrm>
            <a:off x="197259" y="567571"/>
            <a:ext cx="1627369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700" dirty="0" err="1">
                <a:latin typeface="LEMON MILK Bold" panose="00000800000000000000" pitchFamily="50" charset="0"/>
              </a:rPr>
              <a:t>INFORMACIóN</a:t>
            </a:r>
            <a:r>
              <a:rPr lang="en-US" sz="700" dirty="0">
                <a:latin typeface="LEMON MILK Bold" panose="00000800000000000000" pitchFamily="50" charset="0"/>
              </a:rPr>
              <a:t> NUTRICIONAL</a:t>
            </a:r>
          </a:p>
        </p:txBody>
      </p:sp>
      <p:sp>
        <p:nvSpPr>
          <p:cNvPr id="47" name="CuadroTexto 46">
            <a:extLst>
              <a:ext uri="{FF2B5EF4-FFF2-40B4-BE49-F238E27FC236}">
                <a16:creationId xmlns:a16="http://schemas.microsoft.com/office/drawing/2014/main" id="{9E5F800E-107C-54F0-7886-5BAF39A0D593}"/>
              </a:ext>
            </a:extLst>
          </p:cNvPr>
          <p:cNvSpPr txBox="1"/>
          <p:nvPr/>
        </p:nvSpPr>
        <p:spPr>
          <a:xfrm>
            <a:off x="173444" y="653310"/>
            <a:ext cx="169950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latin typeface="LEMON MILK Bold" panose="00000800000000000000" pitchFamily="50" charset="0"/>
              </a:rPr>
              <a:t>FELIZ NAVIDAD</a:t>
            </a:r>
            <a:endParaRPr lang="es-VE" sz="1400" dirty="0">
              <a:latin typeface="LEMON MILK Bold" panose="00000800000000000000" pitchFamily="50" charset="0"/>
            </a:endParaRPr>
          </a:p>
        </p:txBody>
      </p:sp>
      <p:sp>
        <p:nvSpPr>
          <p:cNvPr id="48" name="CuadroTexto 47">
            <a:extLst>
              <a:ext uri="{FF2B5EF4-FFF2-40B4-BE49-F238E27FC236}">
                <a16:creationId xmlns:a16="http://schemas.microsoft.com/office/drawing/2014/main" id="{230ACC2E-6F38-A3D6-9A97-2C0780836F55}"/>
              </a:ext>
            </a:extLst>
          </p:cNvPr>
          <p:cNvSpPr txBox="1"/>
          <p:nvPr/>
        </p:nvSpPr>
        <p:spPr>
          <a:xfrm>
            <a:off x="134696" y="1032537"/>
            <a:ext cx="1835759" cy="25003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700" dirty="0">
                <a:latin typeface="LEMON MILK Bold" panose="00000800000000000000" pitchFamily="50" charset="0"/>
              </a:rPr>
              <a:t>AMOR................................100%</a:t>
            </a:r>
          </a:p>
          <a:p>
            <a:pPr>
              <a:lnSpc>
                <a:spcPct val="150000"/>
              </a:lnSpc>
            </a:pPr>
            <a:r>
              <a:rPr lang="en-US" sz="700" dirty="0">
                <a:latin typeface="LEMON MILK Bold" panose="00000800000000000000" pitchFamily="50" charset="0"/>
              </a:rPr>
              <a:t>SANTA CLAUS....................100%</a:t>
            </a:r>
          </a:p>
          <a:p>
            <a:pPr>
              <a:lnSpc>
                <a:spcPct val="150000"/>
              </a:lnSpc>
            </a:pPr>
            <a:r>
              <a:rPr lang="en-US" sz="700" dirty="0">
                <a:latin typeface="LEMON MILK Bold" panose="00000800000000000000" pitchFamily="50" charset="0"/>
              </a:rPr>
              <a:t>NAVIDAD...........................100%</a:t>
            </a:r>
          </a:p>
          <a:p>
            <a:pPr>
              <a:lnSpc>
                <a:spcPct val="150000"/>
              </a:lnSpc>
            </a:pPr>
            <a:r>
              <a:rPr lang="en-US" sz="700" dirty="0">
                <a:latin typeface="LEMON MILK Bold" panose="00000800000000000000" pitchFamily="50" charset="0"/>
              </a:rPr>
              <a:t>REGALOS...........................100%</a:t>
            </a:r>
          </a:p>
          <a:p>
            <a:pPr>
              <a:lnSpc>
                <a:spcPct val="150000"/>
              </a:lnSpc>
            </a:pPr>
            <a:r>
              <a:rPr lang="en-US" sz="700" dirty="0">
                <a:latin typeface="LEMON MILK Bold" panose="00000800000000000000" pitchFamily="50" charset="0"/>
              </a:rPr>
              <a:t>FAMILIA.............................100%</a:t>
            </a:r>
          </a:p>
          <a:p>
            <a:pPr>
              <a:lnSpc>
                <a:spcPct val="150000"/>
              </a:lnSpc>
            </a:pPr>
            <a:r>
              <a:rPr lang="en-US" sz="700" dirty="0">
                <a:latin typeface="LEMON MILK Bold" panose="00000800000000000000" pitchFamily="50" charset="0"/>
              </a:rPr>
              <a:t>AMIGOS.............................100%</a:t>
            </a:r>
          </a:p>
          <a:p>
            <a:pPr>
              <a:lnSpc>
                <a:spcPct val="150000"/>
              </a:lnSpc>
            </a:pPr>
            <a:r>
              <a:rPr lang="en-US" sz="700" dirty="0" err="1">
                <a:latin typeface="LEMON MILK Bold" panose="00000800000000000000" pitchFamily="50" charset="0"/>
              </a:rPr>
              <a:t>Recuerdos</a:t>
            </a:r>
            <a:r>
              <a:rPr lang="en-US" sz="700" dirty="0">
                <a:latin typeface="LEMON MILK Bold" panose="00000800000000000000" pitchFamily="50" charset="0"/>
              </a:rPr>
              <a:t>........................100%</a:t>
            </a:r>
          </a:p>
          <a:p>
            <a:pPr>
              <a:lnSpc>
                <a:spcPct val="150000"/>
              </a:lnSpc>
            </a:pPr>
            <a:r>
              <a:rPr lang="en-US" sz="700" dirty="0">
                <a:latin typeface="LEMON MILK Bold" panose="00000800000000000000" pitchFamily="50" charset="0"/>
              </a:rPr>
              <a:t>Duendes ...........................100%</a:t>
            </a:r>
          </a:p>
          <a:p>
            <a:pPr>
              <a:lnSpc>
                <a:spcPct val="150000"/>
              </a:lnSpc>
            </a:pPr>
            <a:r>
              <a:rPr lang="en-US" sz="700" dirty="0">
                <a:latin typeface="LEMON MILK Bold" panose="00000800000000000000" pitchFamily="50" charset="0"/>
              </a:rPr>
              <a:t>Renos de Santa...............100%</a:t>
            </a:r>
          </a:p>
          <a:p>
            <a:pPr>
              <a:lnSpc>
                <a:spcPct val="150000"/>
              </a:lnSpc>
            </a:pPr>
            <a:r>
              <a:rPr lang="en-US" sz="700" dirty="0">
                <a:latin typeface="LEMON MILK Bold" panose="00000800000000000000" pitchFamily="50" charset="0"/>
              </a:rPr>
              <a:t>Cena </a:t>
            </a:r>
            <a:r>
              <a:rPr lang="en-US" sz="700" dirty="0" err="1">
                <a:latin typeface="LEMON MILK Bold" panose="00000800000000000000" pitchFamily="50" charset="0"/>
              </a:rPr>
              <a:t>Navideña</a:t>
            </a:r>
            <a:r>
              <a:rPr lang="en-US" sz="700" dirty="0">
                <a:latin typeface="LEMON MILK Bold" panose="00000800000000000000" pitchFamily="50" charset="0"/>
              </a:rPr>
              <a:t>................100%</a:t>
            </a:r>
          </a:p>
          <a:p>
            <a:pPr>
              <a:lnSpc>
                <a:spcPct val="150000"/>
              </a:lnSpc>
            </a:pPr>
            <a:r>
              <a:rPr lang="en-US" sz="700" dirty="0" err="1">
                <a:latin typeface="LEMON MILK Bold" panose="00000800000000000000" pitchFamily="50" charset="0"/>
              </a:rPr>
              <a:t>Copos</a:t>
            </a:r>
            <a:r>
              <a:rPr lang="en-US" sz="700" dirty="0">
                <a:latin typeface="LEMON MILK Bold" panose="00000800000000000000" pitchFamily="50" charset="0"/>
              </a:rPr>
              <a:t> de Nieve ...............100%</a:t>
            </a:r>
          </a:p>
          <a:p>
            <a:pPr>
              <a:lnSpc>
                <a:spcPct val="150000"/>
              </a:lnSpc>
            </a:pPr>
            <a:r>
              <a:rPr lang="en-US" sz="700" dirty="0">
                <a:latin typeface="LEMON MILK Bold" panose="00000800000000000000" pitchFamily="50" charset="0"/>
              </a:rPr>
              <a:t>Noche Buena...................100%</a:t>
            </a:r>
          </a:p>
          <a:p>
            <a:pPr>
              <a:lnSpc>
                <a:spcPct val="150000"/>
              </a:lnSpc>
            </a:pPr>
            <a:r>
              <a:rPr lang="en-US" sz="700" dirty="0">
                <a:latin typeface="LEMON MILK Bold" panose="00000800000000000000" pitchFamily="50" charset="0"/>
              </a:rPr>
              <a:t>Carta </a:t>
            </a:r>
            <a:r>
              <a:rPr lang="en-US" sz="700" dirty="0" err="1">
                <a:latin typeface="LEMON MILK Bold" panose="00000800000000000000" pitchFamily="50" charset="0"/>
              </a:rPr>
              <a:t>en</a:t>
            </a:r>
            <a:r>
              <a:rPr lang="en-US" sz="700" dirty="0">
                <a:latin typeface="LEMON MILK Bold" panose="00000800000000000000" pitchFamily="50" charset="0"/>
              </a:rPr>
              <a:t> </a:t>
            </a:r>
            <a:r>
              <a:rPr lang="en-US" sz="700" dirty="0" err="1">
                <a:latin typeface="LEMON MILK Bold" panose="00000800000000000000" pitchFamily="50" charset="0"/>
              </a:rPr>
              <a:t>el</a:t>
            </a:r>
            <a:r>
              <a:rPr lang="en-US" sz="700" dirty="0">
                <a:latin typeface="LEMON MILK Bold" panose="00000800000000000000" pitchFamily="50" charset="0"/>
              </a:rPr>
              <a:t> arbol..........100%</a:t>
            </a:r>
          </a:p>
          <a:p>
            <a:pPr>
              <a:lnSpc>
                <a:spcPct val="150000"/>
              </a:lnSpc>
            </a:pPr>
            <a:endParaRPr lang="en-US" sz="700" dirty="0">
              <a:latin typeface="LEMON MILK Bold" panose="00000800000000000000" pitchFamily="50" charset="0"/>
            </a:endParaRPr>
          </a:p>
          <a:p>
            <a:pPr>
              <a:lnSpc>
                <a:spcPct val="150000"/>
              </a:lnSpc>
            </a:pPr>
            <a:endParaRPr lang="es-VE" sz="700" dirty="0">
              <a:latin typeface="LEMON MILK Bold" panose="00000800000000000000" pitchFamily="50" charset="0"/>
            </a:endParaRPr>
          </a:p>
        </p:txBody>
      </p:sp>
      <p:sp>
        <p:nvSpPr>
          <p:cNvPr id="49" name="CuadroTexto 48">
            <a:extLst>
              <a:ext uri="{FF2B5EF4-FFF2-40B4-BE49-F238E27FC236}">
                <a16:creationId xmlns:a16="http://schemas.microsoft.com/office/drawing/2014/main" id="{FF000E6A-063C-12C6-FF8C-92871E894F8D}"/>
              </a:ext>
            </a:extLst>
          </p:cNvPr>
          <p:cNvSpPr txBox="1"/>
          <p:nvPr/>
        </p:nvSpPr>
        <p:spPr>
          <a:xfrm>
            <a:off x="3493735" y="801827"/>
            <a:ext cx="1829347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6600" dirty="0">
                <a:ln w="57150">
                  <a:solidFill>
                    <a:srgbClr val="2FAE93"/>
                  </a:solidFill>
                </a:ln>
                <a:solidFill>
                  <a:schemeClr val="bg1"/>
                </a:solidFill>
                <a:latin typeface="School" pitchFamily="50" charset="0"/>
              </a:rPr>
              <a:t>Feliz </a:t>
            </a:r>
          </a:p>
        </p:txBody>
      </p:sp>
      <p:sp>
        <p:nvSpPr>
          <p:cNvPr id="50" name="CuadroTexto 49">
            <a:extLst>
              <a:ext uri="{FF2B5EF4-FFF2-40B4-BE49-F238E27FC236}">
                <a16:creationId xmlns:a16="http://schemas.microsoft.com/office/drawing/2014/main" id="{AE453C2E-E342-E76A-9913-0AC11EDF30D7}"/>
              </a:ext>
            </a:extLst>
          </p:cNvPr>
          <p:cNvSpPr txBox="1"/>
          <p:nvPr/>
        </p:nvSpPr>
        <p:spPr>
          <a:xfrm>
            <a:off x="3080241" y="1571016"/>
            <a:ext cx="322556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6600" dirty="0" err="1">
                <a:ln w="57150">
                  <a:solidFill>
                    <a:srgbClr val="2FAE93"/>
                  </a:solidFill>
                </a:ln>
                <a:solidFill>
                  <a:schemeClr val="bg1"/>
                </a:solidFill>
                <a:latin typeface="School" pitchFamily="50" charset="0"/>
              </a:rPr>
              <a:t>N</a:t>
            </a:r>
            <a:r>
              <a:rPr lang="es-VE" sz="7200" dirty="0" err="1">
                <a:ln w="57150">
                  <a:solidFill>
                    <a:srgbClr val="2FAE93"/>
                  </a:solidFill>
                </a:ln>
                <a:solidFill>
                  <a:schemeClr val="bg1"/>
                </a:solidFill>
                <a:latin typeface="School" pitchFamily="50" charset="0"/>
              </a:rPr>
              <a:t></a:t>
            </a:r>
            <a:r>
              <a:rPr lang="es-VE" sz="6600" dirty="0" err="1">
                <a:ln w="57150">
                  <a:solidFill>
                    <a:srgbClr val="2FAE93"/>
                  </a:solidFill>
                </a:ln>
                <a:solidFill>
                  <a:schemeClr val="bg1"/>
                </a:solidFill>
                <a:latin typeface="School" pitchFamily="50" charset="0"/>
              </a:rPr>
              <a:t>vidad</a:t>
            </a:r>
            <a:r>
              <a:rPr lang="es-VE" sz="6600" dirty="0">
                <a:ln w="57150">
                  <a:solidFill>
                    <a:srgbClr val="2FAE93"/>
                  </a:solidFill>
                </a:ln>
                <a:solidFill>
                  <a:schemeClr val="bg1"/>
                </a:solidFill>
                <a:latin typeface="School" pitchFamily="50" charset="0"/>
              </a:rPr>
              <a:t> </a:t>
            </a:r>
          </a:p>
        </p:txBody>
      </p:sp>
      <p:sp>
        <p:nvSpPr>
          <p:cNvPr id="51" name="CuadroTexto 50">
            <a:extLst>
              <a:ext uri="{FF2B5EF4-FFF2-40B4-BE49-F238E27FC236}">
                <a16:creationId xmlns:a16="http://schemas.microsoft.com/office/drawing/2014/main" id="{A5B79AF7-7097-991C-018D-FA2675CFE5F7}"/>
              </a:ext>
            </a:extLst>
          </p:cNvPr>
          <p:cNvSpPr txBox="1"/>
          <p:nvPr/>
        </p:nvSpPr>
        <p:spPr>
          <a:xfrm>
            <a:off x="7614117" y="1730261"/>
            <a:ext cx="1389851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dirty="0">
                <a:ln w="57150">
                  <a:solidFill>
                    <a:srgbClr val="2FAE93"/>
                  </a:solidFill>
                </a:ln>
                <a:solidFill>
                  <a:schemeClr val="bg1"/>
                </a:solidFill>
                <a:latin typeface="Bebas Neue Bold" panose="020B0606020202050201" pitchFamily="34" charset="0"/>
              </a:rPr>
              <a:t>¡Felices fiestas y que la magia de la Navidad los acompañe siempre!</a:t>
            </a:r>
            <a:endParaRPr lang="es-VE" dirty="0">
              <a:ln w="57150">
                <a:solidFill>
                  <a:srgbClr val="2FAE93"/>
                </a:solidFill>
              </a:ln>
              <a:solidFill>
                <a:schemeClr val="bg1"/>
              </a:solidFill>
              <a:latin typeface="Bebas Neue Bold" panose="020B0606020202050201" pitchFamily="34" charset="0"/>
            </a:endParaRPr>
          </a:p>
        </p:txBody>
      </p:sp>
      <p:sp>
        <p:nvSpPr>
          <p:cNvPr id="52" name="CuadroTexto 51">
            <a:extLst>
              <a:ext uri="{FF2B5EF4-FFF2-40B4-BE49-F238E27FC236}">
                <a16:creationId xmlns:a16="http://schemas.microsoft.com/office/drawing/2014/main" id="{6FC11A77-0F2F-70AE-7C94-1F93FD44AE22}"/>
              </a:ext>
            </a:extLst>
          </p:cNvPr>
          <p:cNvSpPr txBox="1"/>
          <p:nvPr/>
        </p:nvSpPr>
        <p:spPr>
          <a:xfrm>
            <a:off x="7614116" y="1730261"/>
            <a:ext cx="1389851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dirty="0">
                <a:solidFill>
                  <a:schemeClr val="bg1"/>
                </a:solidFill>
                <a:latin typeface="Bebas Neue Bold" panose="020B0606020202050201" pitchFamily="34" charset="0"/>
              </a:rPr>
              <a:t>¡Felices fiestas y que la magia de la Navidad los acompañe siempre!</a:t>
            </a:r>
            <a:endParaRPr lang="es-VE" dirty="0">
              <a:solidFill>
                <a:schemeClr val="bg1"/>
              </a:solidFill>
              <a:latin typeface="Bebas Neue Bold" panose="020B0606020202050201" pitchFamily="34" charset="0"/>
            </a:endParaRPr>
          </a:p>
        </p:txBody>
      </p:sp>
      <p:sp>
        <p:nvSpPr>
          <p:cNvPr id="53" name="CuadroTexto 52">
            <a:extLst>
              <a:ext uri="{FF2B5EF4-FFF2-40B4-BE49-F238E27FC236}">
                <a16:creationId xmlns:a16="http://schemas.microsoft.com/office/drawing/2014/main" id="{80A813EE-7CCB-A49E-D3BB-259605AA42CD}"/>
              </a:ext>
            </a:extLst>
          </p:cNvPr>
          <p:cNvSpPr txBox="1"/>
          <p:nvPr/>
        </p:nvSpPr>
        <p:spPr>
          <a:xfrm>
            <a:off x="3493734" y="801827"/>
            <a:ext cx="1829347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6600" dirty="0">
                <a:solidFill>
                  <a:schemeClr val="bg1"/>
                </a:solidFill>
                <a:latin typeface="School" pitchFamily="50" charset="0"/>
              </a:rPr>
              <a:t>Feliz </a:t>
            </a:r>
          </a:p>
        </p:txBody>
      </p:sp>
      <p:sp>
        <p:nvSpPr>
          <p:cNvPr id="54" name="CuadroTexto 53">
            <a:extLst>
              <a:ext uri="{FF2B5EF4-FFF2-40B4-BE49-F238E27FC236}">
                <a16:creationId xmlns:a16="http://schemas.microsoft.com/office/drawing/2014/main" id="{AE928D5B-C947-2014-C7A8-B4B65F64F5EA}"/>
              </a:ext>
            </a:extLst>
          </p:cNvPr>
          <p:cNvSpPr txBox="1"/>
          <p:nvPr/>
        </p:nvSpPr>
        <p:spPr>
          <a:xfrm>
            <a:off x="3080240" y="1571016"/>
            <a:ext cx="322556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6600" dirty="0" err="1">
                <a:solidFill>
                  <a:schemeClr val="bg1"/>
                </a:solidFill>
                <a:latin typeface="School" pitchFamily="50" charset="0"/>
              </a:rPr>
              <a:t>N</a:t>
            </a:r>
            <a:r>
              <a:rPr lang="es-VE" sz="7200" dirty="0" err="1">
                <a:solidFill>
                  <a:schemeClr val="bg1"/>
                </a:solidFill>
                <a:latin typeface="School" pitchFamily="50" charset="0"/>
              </a:rPr>
              <a:t></a:t>
            </a:r>
            <a:r>
              <a:rPr lang="es-VE" sz="6600" dirty="0" err="1">
                <a:solidFill>
                  <a:schemeClr val="bg1"/>
                </a:solidFill>
                <a:latin typeface="School" pitchFamily="50" charset="0"/>
              </a:rPr>
              <a:t>vidad</a:t>
            </a:r>
            <a:r>
              <a:rPr lang="es-VE" sz="6600" dirty="0">
                <a:solidFill>
                  <a:schemeClr val="bg1"/>
                </a:solidFill>
                <a:latin typeface="School" pitchFamily="50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4274750014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Tema d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8326</TotalTime>
  <Words>102</Words>
  <Application>Microsoft Office PowerPoint</Application>
  <PresentationFormat>Carta (216 x 279 mm)</PresentationFormat>
  <Paragraphs>21</Paragraphs>
  <Slides>1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6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8" baseType="lpstr">
      <vt:lpstr>School</vt:lpstr>
      <vt:lpstr>Calibri Light</vt:lpstr>
      <vt:lpstr>LEMON MILK Bold</vt:lpstr>
      <vt:lpstr>Bebas Neue Bold</vt:lpstr>
      <vt:lpstr>Calibri</vt:lpstr>
      <vt:lpstr>Arial</vt:lpstr>
      <vt:lpstr>Tema de Office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tebasde@gmail.com</dc:creator>
  <cp:lastModifiedBy>tebasde@gmail.com</cp:lastModifiedBy>
  <cp:revision>2</cp:revision>
  <cp:lastPrinted>2024-11-24T22:24:36Z</cp:lastPrinted>
  <dcterms:created xsi:type="dcterms:W3CDTF">2024-11-19T22:17:18Z</dcterms:created>
  <dcterms:modified xsi:type="dcterms:W3CDTF">2024-11-25T19:10:51Z</dcterms:modified>
</cp:coreProperties>
</file>