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sldIdLst>
    <p:sldId id="257" r:id="rId2"/>
  </p:sldIdLst>
  <p:sldSz cx="9144000" cy="6858000" type="letter"/>
  <p:notesSz cx="9144000" cy="6858000"/>
  <p:embeddedFontLst>
    <p:embeddedFont>
      <p:font typeface="Bebas Neue Bold" panose="020B0606020202050201" pitchFamily="34" charset="0"/>
      <p:bold r:id="rId3"/>
    </p:embeddedFont>
    <p:embeddedFont>
      <p:font typeface="LEMON MILK Bold" panose="00000800000000000000" pitchFamily="50" charset="0"/>
      <p:bold r:id="rId4"/>
    </p:embeddedFont>
    <p:embeddedFont>
      <p:font typeface="School" pitchFamily="50" charset="0"/>
      <p:regular r:id="rId5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9FA7"/>
    <a:srgbClr val="2FAE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172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font" Target="fonts/font1.fntdata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font" Target="fonts/font3.fntdata"/><Relationship Id="rId4" Type="http://schemas.openxmlformats.org/officeDocument/2006/relationships/font" Target="fonts/font2.fntdata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DFF-F546-4ECE-A3B4-1071F541B7DB}" type="datetimeFigureOut">
              <a:rPr lang="es-VE" smtClean="0"/>
              <a:t>25/11/2024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4048961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DFF-F546-4ECE-A3B4-1071F541B7DB}" type="datetimeFigureOut">
              <a:rPr lang="es-VE" smtClean="0"/>
              <a:t>25/11/2024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8471816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DFF-F546-4ECE-A3B4-1071F541B7DB}" type="datetimeFigureOut">
              <a:rPr lang="es-VE" smtClean="0"/>
              <a:t>25/11/2024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5176558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DFF-F546-4ECE-A3B4-1071F541B7DB}" type="datetimeFigureOut">
              <a:rPr lang="es-VE" smtClean="0"/>
              <a:t>25/11/2024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0911726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DFF-F546-4ECE-A3B4-1071F541B7DB}" type="datetimeFigureOut">
              <a:rPr lang="es-VE" smtClean="0"/>
              <a:t>25/11/2024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8092222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DFF-F546-4ECE-A3B4-1071F541B7DB}" type="datetimeFigureOut">
              <a:rPr lang="es-VE" smtClean="0"/>
              <a:t>25/11/2024</a:t>
            </a:fld>
            <a:endParaRPr lang="es-V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8044517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DFF-F546-4ECE-A3B4-1071F541B7DB}" type="datetimeFigureOut">
              <a:rPr lang="es-VE" smtClean="0"/>
              <a:t>25/11/2024</a:t>
            </a:fld>
            <a:endParaRPr lang="es-V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27776161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DFF-F546-4ECE-A3B4-1071F541B7DB}" type="datetimeFigureOut">
              <a:rPr lang="es-VE" smtClean="0"/>
              <a:t>25/11/2024</a:t>
            </a:fld>
            <a:endParaRPr lang="es-V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935069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DFF-F546-4ECE-A3B4-1071F541B7DB}" type="datetimeFigureOut">
              <a:rPr lang="es-VE" smtClean="0"/>
              <a:t>25/11/2024</a:t>
            </a:fld>
            <a:endParaRPr lang="es-V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0643941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DFF-F546-4ECE-A3B4-1071F541B7DB}" type="datetimeFigureOut">
              <a:rPr lang="es-VE" smtClean="0"/>
              <a:t>25/11/2024</a:t>
            </a:fld>
            <a:endParaRPr lang="es-V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40702697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DFF-F546-4ECE-A3B4-1071F541B7DB}" type="datetimeFigureOut">
              <a:rPr lang="es-VE" smtClean="0"/>
              <a:t>25/11/2024</a:t>
            </a:fld>
            <a:endParaRPr lang="es-V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8437546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FE4DFF-F546-4ECE-A3B4-1071F541B7DB}" type="datetimeFigureOut">
              <a:rPr lang="es-VE" smtClean="0"/>
              <a:t>25/11/2024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3422568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Imagen 56">
            <a:extLst>
              <a:ext uri="{FF2B5EF4-FFF2-40B4-BE49-F238E27FC236}">
                <a16:creationId xmlns:a16="http://schemas.microsoft.com/office/drawing/2014/main" id="{B16C2E2B-D4D5-A8C8-7FFC-A738773B7CF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6" name="CuadroTexto 45">
            <a:extLst>
              <a:ext uri="{FF2B5EF4-FFF2-40B4-BE49-F238E27FC236}">
                <a16:creationId xmlns:a16="http://schemas.microsoft.com/office/drawing/2014/main" id="{EAE4A7A2-DF4D-32CB-890F-C283151BB865}"/>
              </a:ext>
            </a:extLst>
          </p:cNvPr>
          <p:cNvSpPr txBox="1"/>
          <p:nvPr/>
        </p:nvSpPr>
        <p:spPr>
          <a:xfrm>
            <a:off x="197259" y="567571"/>
            <a:ext cx="1627369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00" dirty="0" err="1">
                <a:latin typeface="LEMON MILK Bold" panose="00000800000000000000" pitchFamily="50" charset="0"/>
              </a:rPr>
              <a:t>INFORMACIóN</a:t>
            </a:r>
            <a:r>
              <a:rPr lang="en-US" sz="700" dirty="0">
                <a:latin typeface="LEMON MILK Bold" panose="00000800000000000000" pitchFamily="50" charset="0"/>
              </a:rPr>
              <a:t> NUTRICIONAL</a:t>
            </a:r>
          </a:p>
        </p:txBody>
      </p:sp>
      <p:sp>
        <p:nvSpPr>
          <p:cNvPr id="47" name="CuadroTexto 46">
            <a:extLst>
              <a:ext uri="{FF2B5EF4-FFF2-40B4-BE49-F238E27FC236}">
                <a16:creationId xmlns:a16="http://schemas.microsoft.com/office/drawing/2014/main" id="{9E5F800E-107C-54F0-7886-5BAF39A0D593}"/>
              </a:ext>
            </a:extLst>
          </p:cNvPr>
          <p:cNvSpPr txBox="1"/>
          <p:nvPr/>
        </p:nvSpPr>
        <p:spPr>
          <a:xfrm>
            <a:off x="173444" y="653310"/>
            <a:ext cx="16995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LEMON MILK Bold" panose="00000800000000000000" pitchFamily="50" charset="0"/>
              </a:rPr>
              <a:t>FELIZ NAVIDAD</a:t>
            </a:r>
            <a:endParaRPr lang="es-VE" sz="1400" dirty="0">
              <a:latin typeface="LEMON MILK Bold" panose="00000800000000000000" pitchFamily="50" charset="0"/>
            </a:endParaRPr>
          </a:p>
        </p:txBody>
      </p:sp>
      <p:sp>
        <p:nvSpPr>
          <p:cNvPr id="48" name="CuadroTexto 47">
            <a:extLst>
              <a:ext uri="{FF2B5EF4-FFF2-40B4-BE49-F238E27FC236}">
                <a16:creationId xmlns:a16="http://schemas.microsoft.com/office/drawing/2014/main" id="{230ACC2E-6F38-A3D6-9A97-2C0780836F55}"/>
              </a:ext>
            </a:extLst>
          </p:cNvPr>
          <p:cNvSpPr txBox="1"/>
          <p:nvPr/>
        </p:nvSpPr>
        <p:spPr>
          <a:xfrm>
            <a:off x="134696" y="1032537"/>
            <a:ext cx="1835759" cy="25003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700" dirty="0">
                <a:latin typeface="LEMON MILK Bold" panose="00000800000000000000" pitchFamily="50" charset="0"/>
              </a:rPr>
              <a:t>AMOR................................100%</a:t>
            </a:r>
          </a:p>
          <a:p>
            <a:pPr>
              <a:lnSpc>
                <a:spcPct val="150000"/>
              </a:lnSpc>
            </a:pPr>
            <a:r>
              <a:rPr lang="en-US" sz="700" dirty="0">
                <a:latin typeface="LEMON MILK Bold" panose="00000800000000000000" pitchFamily="50" charset="0"/>
              </a:rPr>
              <a:t>SANTA CLAUS....................100%</a:t>
            </a:r>
          </a:p>
          <a:p>
            <a:pPr>
              <a:lnSpc>
                <a:spcPct val="150000"/>
              </a:lnSpc>
            </a:pPr>
            <a:r>
              <a:rPr lang="en-US" sz="700" dirty="0">
                <a:latin typeface="LEMON MILK Bold" panose="00000800000000000000" pitchFamily="50" charset="0"/>
              </a:rPr>
              <a:t>NAVIDAD...........................100%</a:t>
            </a:r>
          </a:p>
          <a:p>
            <a:pPr>
              <a:lnSpc>
                <a:spcPct val="150000"/>
              </a:lnSpc>
            </a:pPr>
            <a:r>
              <a:rPr lang="en-US" sz="700" dirty="0">
                <a:latin typeface="LEMON MILK Bold" panose="00000800000000000000" pitchFamily="50" charset="0"/>
              </a:rPr>
              <a:t>REGALOS...........................100%</a:t>
            </a:r>
          </a:p>
          <a:p>
            <a:pPr>
              <a:lnSpc>
                <a:spcPct val="150000"/>
              </a:lnSpc>
            </a:pPr>
            <a:r>
              <a:rPr lang="en-US" sz="700" dirty="0">
                <a:latin typeface="LEMON MILK Bold" panose="00000800000000000000" pitchFamily="50" charset="0"/>
              </a:rPr>
              <a:t>FAMILIA.............................100%</a:t>
            </a:r>
          </a:p>
          <a:p>
            <a:pPr>
              <a:lnSpc>
                <a:spcPct val="150000"/>
              </a:lnSpc>
            </a:pPr>
            <a:r>
              <a:rPr lang="en-US" sz="700" dirty="0">
                <a:latin typeface="LEMON MILK Bold" panose="00000800000000000000" pitchFamily="50" charset="0"/>
              </a:rPr>
              <a:t>AMIGOS.............................100%</a:t>
            </a:r>
          </a:p>
          <a:p>
            <a:pPr>
              <a:lnSpc>
                <a:spcPct val="150000"/>
              </a:lnSpc>
            </a:pPr>
            <a:r>
              <a:rPr lang="en-US" sz="700" dirty="0" err="1">
                <a:latin typeface="LEMON MILK Bold" panose="00000800000000000000" pitchFamily="50" charset="0"/>
              </a:rPr>
              <a:t>Recuerdos</a:t>
            </a:r>
            <a:r>
              <a:rPr lang="en-US" sz="700" dirty="0">
                <a:latin typeface="LEMON MILK Bold" panose="00000800000000000000" pitchFamily="50" charset="0"/>
              </a:rPr>
              <a:t>........................100%</a:t>
            </a:r>
          </a:p>
          <a:p>
            <a:pPr>
              <a:lnSpc>
                <a:spcPct val="150000"/>
              </a:lnSpc>
            </a:pPr>
            <a:r>
              <a:rPr lang="en-US" sz="700" dirty="0">
                <a:latin typeface="LEMON MILK Bold" panose="00000800000000000000" pitchFamily="50" charset="0"/>
              </a:rPr>
              <a:t>Duendes ...........................100%</a:t>
            </a:r>
          </a:p>
          <a:p>
            <a:pPr>
              <a:lnSpc>
                <a:spcPct val="150000"/>
              </a:lnSpc>
            </a:pPr>
            <a:r>
              <a:rPr lang="en-US" sz="700" dirty="0">
                <a:latin typeface="LEMON MILK Bold" panose="00000800000000000000" pitchFamily="50" charset="0"/>
              </a:rPr>
              <a:t>Renos de Santa...............100%</a:t>
            </a:r>
          </a:p>
          <a:p>
            <a:pPr>
              <a:lnSpc>
                <a:spcPct val="150000"/>
              </a:lnSpc>
            </a:pPr>
            <a:r>
              <a:rPr lang="en-US" sz="700" dirty="0">
                <a:latin typeface="LEMON MILK Bold" panose="00000800000000000000" pitchFamily="50" charset="0"/>
              </a:rPr>
              <a:t>Cena </a:t>
            </a:r>
            <a:r>
              <a:rPr lang="en-US" sz="700" dirty="0" err="1">
                <a:latin typeface="LEMON MILK Bold" panose="00000800000000000000" pitchFamily="50" charset="0"/>
              </a:rPr>
              <a:t>Navideña</a:t>
            </a:r>
            <a:r>
              <a:rPr lang="en-US" sz="700" dirty="0">
                <a:latin typeface="LEMON MILK Bold" panose="00000800000000000000" pitchFamily="50" charset="0"/>
              </a:rPr>
              <a:t>................100%</a:t>
            </a:r>
          </a:p>
          <a:p>
            <a:pPr>
              <a:lnSpc>
                <a:spcPct val="150000"/>
              </a:lnSpc>
            </a:pPr>
            <a:r>
              <a:rPr lang="en-US" sz="700" dirty="0" err="1">
                <a:latin typeface="LEMON MILK Bold" panose="00000800000000000000" pitchFamily="50" charset="0"/>
              </a:rPr>
              <a:t>Copos</a:t>
            </a:r>
            <a:r>
              <a:rPr lang="en-US" sz="700" dirty="0">
                <a:latin typeface="LEMON MILK Bold" panose="00000800000000000000" pitchFamily="50" charset="0"/>
              </a:rPr>
              <a:t> de Nieve ...............100%</a:t>
            </a:r>
          </a:p>
          <a:p>
            <a:pPr>
              <a:lnSpc>
                <a:spcPct val="150000"/>
              </a:lnSpc>
            </a:pPr>
            <a:r>
              <a:rPr lang="en-US" sz="700" dirty="0">
                <a:latin typeface="LEMON MILK Bold" panose="00000800000000000000" pitchFamily="50" charset="0"/>
              </a:rPr>
              <a:t>Noche Buena...................100%</a:t>
            </a:r>
          </a:p>
          <a:p>
            <a:pPr>
              <a:lnSpc>
                <a:spcPct val="150000"/>
              </a:lnSpc>
            </a:pPr>
            <a:r>
              <a:rPr lang="en-US" sz="700" dirty="0">
                <a:latin typeface="LEMON MILK Bold" panose="00000800000000000000" pitchFamily="50" charset="0"/>
              </a:rPr>
              <a:t>Carta </a:t>
            </a:r>
            <a:r>
              <a:rPr lang="en-US" sz="700" dirty="0" err="1">
                <a:latin typeface="LEMON MILK Bold" panose="00000800000000000000" pitchFamily="50" charset="0"/>
              </a:rPr>
              <a:t>en</a:t>
            </a:r>
            <a:r>
              <a:rPr lang="en-US" sz="700" dirty="0">
                <a:latin typeface="LEMON MILK Bold" panose="00000800000000000000" pitchFamily="50" charset="0"/>
              </a:rPr>
              <a:t> </a:t>
            </a:r>
            <a:r>
              <a:rPr lang="en-US" sz="700" dirty="0" err="1">
                <a:latin typeface="LEMON MILK Bold" panose="00000800000000000000" pitchFamily="50" charset="0"/>
              </a:rPr>
              <a:t>el</a:t>
            </a:r>
            <a:r>
              <a:rPr lang="en-US" sz="700" dirty="0">
                <a:latin typeface="LEMON MILK Bold" panose="00000800000000000000" pitchFamily="50" charset="0"/>
              </a:rPr>
              <a:t> arbol..........100%</a:t>
            </a:r>
          </a:p>
          <a:p>
            <a:pPr>
              <a:lnSpc>
                <a:spcPct val="150000"/>
              </a:lnSpc>
            </a:pPr>
            <a:endParaRPr lang="en-US" sz="700" dirty="0">
              <a:latin typeface="LEMON MILK Bold" panose="00000800000000000000" pitchFamily="50" charset="0"/>
            </a:endParaRPr>
          </a:p>
          <a:p>
            <a:pPr>
              <a:lnSpc>
                <a:spcPct val="150000"/>
              </a:lnSpc>
            </a:pPr>
            <a:endParaRPr lang="es-VE" sz="700" dirty="0">
              <a:latin typeface="LEMON MILK Bold" panose="00000800000000000000" pitchFamily="50" charset="0"/>
            </a:endParaRPr>
          </a:p>
        </p:txBody>
      </p:sp>
      <p:sp>
        <p:nvSpPr>
          <p:cNvPr id="51" name="CuadroTexto 50">
            <a:extLst>
              <a:ext uri="{FF2B5EF4-FFF2-40B4-BE49-F238E27FC236}">
                <a16:creationId xmlns:a16="http://schemas.microsoft.com/office/drawing/2014/main" id="{A5B79AF7-7097-991C-018D-FA2675CFE5F7}"/>
              </a:ext>
            </a:extLst>
          </p:cNvPr>
          <p:cNvSpPr txBox="1"/>
          <p:nvPr/>
        </p:nvSpPr>
        <p:spPr>
          <a:xfrm>
            <a:off x="7614117" y="1032537"/>
            <a:ext cx="138985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>
                <a:ln w="57150">
                  <a:solidFill>
                    <a:srgbClr val="F29FA7"/>
                  </a:solidFill>
                </a:ln>
                <a:solidFill>
                  <a:schemeClr val="bg1"/>
                </a:solidFill>
                <a:latin typeface="Bebas Neue Bold" panose="020B0606020202050201" pitchFamily="34" charset="0"/>
              </a:rPr>
              <a:t>¡Felices fiestas y que la magia de la Navidad los acompañe siempre!</a:t>
            </a:r>
            <a:endParaRPr lang="es-VE" dirty="0">
              <a:ln w="57150">
                <a:solidFill>
                  <a:srgbClr val="F29FA7"/>
                </a:solidFill>
              </a:ln>
              <a:solidFill>
                <a:schemeClr val="bg1"/>
              </a:solidFill>
              <a:latin typeface="Bebas Neue Bold" panose="020B0606020202050201" pitchFamily="34" charset="0"/>
            </a:endParaRPr>
          </a:p>
        </p:txBody>
      </p:sp>
      <p:sp>
        <p:nvSpPr>
          <p:cNvPr id="52" name="CuadroTexto 51">
            <a:extLst>
              <a:ext uri="{FF2B5EF4-FFF2-40B4-BE49-F238E27FC236}">
                <a16:creationId xmlns:a16="http://schemas.microsoft.com/office/drawing/2014/main" id="{6FC11A77-0F2F-70AE-7C94-1F93FD44AE22}"/>
              </a:ext>
            </a:extLst>
          </p:cNvPr>
          <p:cNvSpPr txBox="1"/>
          <p:nvPr/>
        </p:nvSpPr>
        <p:spPr>
          <a:xfrm>
            <a:off x="7550584" y="1032537"/>
            <a:ext cx="138985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>
                <a:solidFill>
                  <a:schemeClr val="bg1"/>
                </a:solidFill>
                <a:latin typeface="Bebas Neue Bold" panose="020B0606020202050201" pitchFamily="34" charset="0"/>
              </a:rPr>
              <a:t>¡Felices fiestas y que la magia de la Navidad los acompañe siempre!</a:t>
            </a:r>
            <a:endParaRPr lang="es-VE" dirty="0">
              <a:solidFill>
                <a:schemeClr val="bg1"/>
              </a:solidFill>
              <a:latin typeface="Bebas Neue Bold" panose="020B0606020202050201" pitchFamily="34" charset="0"/>
            </a:endParaRPr>
          </a:p>
        </p:txBody>
      </p:sp>
      <p:sp>
        <p:nvSpPr>
          <p:cNvPr id="53" name="CuadroTexto 52">
            <a:extLst>
              <a:ext uri="{FF2B5EF4-FFF2-40B4-BE49-F238E27FC236}">
                <a16:creationId xmlns:a16="http://schemas.microsoft.com/office/drawing/2014/main" id="{80A813EE-7CCB-A49E-D3BB-259605AA42CD}"/>
              </a:ext>
            </a:extLst>
          </p:cNvPr>
          <p:cNvSpPr txBox="1"/>
          <p:nvPr/>
        </p:nvSpPr>
        <p:spPr>
          <a:xfrm rot="21424406">
            <a:off x="3835921" y="4689495"/>
            <a:ext cx="172515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4400" dirty="0">
                <a:solidFill>
                  <a:schemeClr val="bg1"/>
                </a:solidFill>
                <a:latin typeface="School" pitchFamily="50" charset="0"/>
              </a:rPr>
              <a:t>Merry </a:t>
            </a:r>
          </a:p>
        </p:txBody>
      </p:sp>
      <p:sp>
        <p:nvSpPr>
          <p:cNvPr id="54" name="CuadroTexto 53">
            <a:extLst>
              <a:ext uri="{FF2B5EF4-FFF2-40B4-BE49-F238E27FC236}">
                <a16:creationId xmlns:a16="http://schemas.microsoft.com/office/drawing/2014/main" id="{AE928D5B-C947-2014-C7A8-B4B65F64F5EA}"/>
              </a:ext>
            </a:extLst>
          </p:cNvPr>
          <p:cNvSpPr txBox="1"/>
          <p:nvPr/>
        </p:nvSpPr>
        <p:spPr>
          <a:xfrm rot="21424406">
            <a:off x="3151790" y="5249643"/>
            <a:ext cx="267092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5400" dirty="0">
                <a:solidFill>
                  <a:schemeClr val="bg1"/>
                </a:solidFill>
                <a:latin typeface="School" pitchFamily="50" charset="0"/>
              </a:rPr>
              <a:t>Christmas</a:t>
            </a:r>
          </a:p>
        </p:txBody>
      </p:sp>
    </p:spTree>
    <p:extLst>
      <p:ext uri="{BB962C8B-B14F-4D97-AF65-F5344CB8AC3E}">
        <p14:creationId xmlns:p14="http://schemas.microsoft.com/office/powerpoint/2010/main" val="427475001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8328</TotalTime>
  <Words>96</Words>
  <Application>Microsoft Office PowerPoint</Application>
  <PresentationFormat>Carta (216 x 279 mm)</PresentationFormat>
  <Paragraphs>19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8" baseType="lpstr">
      <vt:lpstr>School</vt:lpstr>
      <vt:lpstr>Calibri Light</vt:lpstr>
      <vt:lpstr>LEMON MILK Bold</vt:lpstr>
      <vt:lpstr>Bebas Neue Bold</vt:lpstr>
      <vt:lpstr>Calibri</vt:lpstr>
      <vt:lpstr>Arial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tebasde@gmail.com</dc:creator>
  <cp:lastModifiedBy>tebasde@gmail.com</cp:lastModifiedBy>
  <cp:revision>3</cp:revision>
  <cp:lastPrinted>2024-11-24T22:24:36Z</cp:lastPrinted>
  <dcterms:created xsi:type="dcterms:W3CDTF">2024-11-19T22:17:18Z</dcterms:created>
  <dcterms:modified xsi:type="dcterms:W3CDTF">2024-11-25T19:13:22Z</dcterms:modified>
</cp:coreProperties>
</file>