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08" r:id="rId1"/>
  </p:sldMasterIdLst>
  <p:sldIdLst>
    <p:sldId id="258" r:id="rId2"/>
  </p:sldIdLst>
  <p:sldSz cx="9144000" cy="6858000" type="letter"/>
  <p:notesSz cx="9144000" cy="6858000"/>
  <p:embeddedFontLst>
    <p:embeddedFont>
      <p:font typeface="LEMON MILK Bold" panose="00000800000000000000" pitchFamily="50" charset="0"/>
      <p:bold r:id="rId3"/>
    </p:embeddedFont>
    <p:embeddedFont>
      <p:font typeface="North Hiking" pitchFamily="50" charset="0"/>
      <p:regular r:id="rId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009F"/>
    <a:srgbClr val="7030A0"/>
    <a:srgbClr val="FF7900"/>
    <a:srgbClr val="68E1FE"/>
    <a:srgbClr val="8D6EA9"/>
    <a:srgbClr val="E881B7"/>
    <a:srgbClr val="D227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n 51">
            <a:extLst>
              <a:ext uri="{FF2B5EF4-FFF2-40B4-BE49-F238E27FC236}">
                <a16:creationId xmlns:a16="http://schemas.microsoft.com/office/drawing/2014/main" id="{4F47FE95-B435-E7CC-37E8-F8A56825F05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AE5D978-68D7-A100-A61B-B3DDAB4CC27A}"/>
              </a:ext>
            </a:extLst>
          </p:cNvPr>
          <p:cNvSpPr txBox="1"/>
          <p:nvPr/>
        </p:nvSpPr>
        <p:spPr>
          <a:xfrm>
            <a:off x="7306276" y="2571781"/>
            <a:ext cx="1782669" cy="1384995"/>
          </a:xfrm>
          <a:prstGeom prst="rect">
            <a:avLst/>
          </a:prstGeom>
          <a:noFill/>
          <a:ln>
            <a:solidFill>
              <a:srgbClr val="8C009F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s-VE" sz="2800" b="1" dirty="0">
                <a:ln>
                  <a:solidFill>
                    <a:srgbClr val="8C009F"/>
                  </a:solidFill>
                </a:ln>
                <a:solidFill>
                  <a:srgbClr val="8C009F"/>
                </a:solidFill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800" b="1" dirty="0">
                <a:ln>
                  <a:solidFill>
                    <a:srgbClr val="8C009F"/>
                  </a:solidFill>
                </a:ln>
                <a:solidFill>
                  <a:srgbClr val="8C009F"/>
                </a:solidFill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800" b="1" dirty="0">
                <a:ln>
                  <a:solidFill>
                    <a:srgbClr val="8C009F"/>
                  </a:solidFill>
                </a:ln>
                <a:solidFill>
                  <a:srgbClr val="8C009F"/>
                </a:solidFill>
                <a:latin typeface="North Hiking" pitchFamily="50" charset="0"/>
              </a:rPr>
              <a:t>CONMIGO</a:t>
            </a: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8361</TotalTime>
  <Words>63</Words>
  <Application>Microsoft Office PowerPoint</Application>
  <PresentationFormat>Carta (216 x 279 mm)</PresentationFormat>
  <Paragraphs>18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Arial</vt:lpstr>
      <vt:lpstr>Calibri</vt:lpstr>
      <vt:lpstr>LEMON MILK Bold</vt:lpstr>
      <vt:lpstr>North Hiking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13</cp:revision>
  <cp:lastPrinted>2024-10-15T17:59:57Z</cp:lastPrinted>
  <dcterms:created xsi:type="dcterms:W3CDTF">2024-10-11T18:07:25Z</dcterms:created>
  <dcterms:modified xsi:type="dcterms:W3CDTF">2024-10-17T14:36:47Z</dcterms:modified>
</cp:coreProperties>
</file>