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00"/>
    <a:srgbClr val="7030A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Imagen 49">
            <a:extLst>
              <a:ext uri="{FF2B5EF4-FFF2-40B4-BE49-F238E27FC236}">
                <a16:creationId xmlns:a16="http://schemas.microsoft.com/office/drawing/2014/main" id="{281BD437-DE1B-EFDD-D3A6-F0CD4107D28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1294508"/>
            <a:ext cx="178266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8360</TotalTime>
  <Words>63</Words>
  <Application>Microsoft Office PowerPoint</Application>
  <PresentationFormat>Carta (216 x 279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LEMON MILK Bold</vt:lpstr>
      <vt:lpstr>North Hiking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12</cp:revision>
  <cp:lastPrinted>2024-10-15T17:59:57Z</cp:lastPrinted>
  <dcterms:created xsi:type="dcterms:W3CDTF">2024-10-11T18:07:25Z</dcterms:created>
  <dcterms:modified xsi:type="dcterms:W3CDTF">2024-10-17T14:36:04Z</dcterms:modified>
</cp:coreProperties>
</file>