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708" r:id="rId1"/>
  </p:sldMasterIdLst>
  <p:sldIdLst>
    <p:sldId id="258" r:id="rId2"/>
  </p:sldIdLst>
  <p:sldSz cx="9144000" cy="6858000" type="letter"/>
  <p:notesSz cx="9144000" cy="6858000"/>
  <p:embeddedFontLst>
    <p:embeddedFont>
      <p:font typeface="LEMON MILK Bold" panose="00000800000000000000" pitchFamily="50" charset="0"/>
      <p:bold r:id="rId3"/>
    </p:embeddedFont>
    <p:embeddedFont>
      <p:font typeface="North Hiking" pitchFamily="50" charset="0"/>
      <p:regular r:id="rId4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7900"/>
    <a:srgbClr val="7030A0"/>
    <a:srgbClr val="68E1FE"/>
    <a:srgbClr val="8D6EA9"/>
    <a:srgbClr val="E881B7"/>
    <a:srgbClr val="D2270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860" autoAdjust="0"/>
    <p:restoredTop sz="94660"/>
  </p:normalViewPr>
  <p:slideViewPr>
    <p:cSldViewPr snapToGrid="0">
      <p:cViewPr varScale="1">
        <p:scale>
          <a:sx n="104" d="100"/>
          <a:sy n="104" d="100"/>
        </p:scale>
        <p:origin x="120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font" Target="fonts/font1.fntdata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font" Target="fonts/font2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7315DE-2D8F-45B8-BD06-B587A3D16F3A}" type="datetimeFigureOut">
              <a:rPr lang="es-VE" smtClean="0"/>
              <a:t>14/10/2024</a:t>
            </a:fld>
            <a:endParaRPr lang="es-V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2947C0-84A8-41EE-B9C4-828EA1C08356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40959237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7315DE-2D8F-45B8-BD06-B587A3D16F3A}" type="datetimeFigureOut">
              <a:rPr lang="es-VE" smtClean="0"/>
              <a:t>14/10/2024</a:t>
            </a:fld>
            <a:endParaRPr lang="es-V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2947C0-84A8-41EE-B9C4-828EA1C08356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1381314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7315DE-2D8F-45B8-BD06-B587A3D16F3A}" type="datetimeFigureOut">
              <a:rPr lang="es-VE" smtClean="0"/>
              <a:t>14/10/2024</a:t>
            </a:fld>
            <a:endParaRPr lang="es-V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2947C0-84A8-41EE-B9C4-828EA1C08356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40985064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7315DE-2D8F-45B8-BD06-B587A3D16F3A}" type="datetimeFigureOut">
              <a:rPr lang="es-VE" smtClean="0"/>
              <a:t>14/10/2024</a:t>
            </a:fld>
            <a:endParaRPr lang="es-V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2947C0-84A8-41EE-B9C4-828EA1C08356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28588557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7315DE-2D8F-45B8-BD06-B587A3D16F3A}" type="datetimeFigureOut">
              <a:rPr lang="es-VE" smtClean="0"/>
              <a:t>14/10/2024</a:t>
            </a:fld>
            <a:endParaRPr lang="es-V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2947C0-84A8-41EE-B9C4-828EA1C08356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40071013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7315DE-2D8F-45B8-BD06-B587A3D16F3A}" type="datetimeFigureOut">
              <a:rPr lang="es-VE" smtClean="0"/>
              <a:t>14/10/2024</a:t>
            </a:fld>
            <a:endParaRPr lang="es-V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2947C0-84A8-41EE-B9C4-828EA1C08356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31581968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7315DE-2D8F-45B8-BD06-B587A3D16F3A}" type="datetimeFigureOut">
              <a:rPr lang="es-VE" smtClean="0"/>
              <a:t>14/10/2024</a:t>
            </a:fld>
            <a:endParaRPr lang="es-V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2947C0-84A8-41EE-B9C4-828EA1C08356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35329871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7315DE-2D8F-45B8-BD06-B587A3D16F3A}" type="datetimeFigureOut">
              <a:rPr lang="es-VE" smtClean="0"/>
              <a:t>14/10/2024</a:t>
            </a:fld>
            <a:endParaRPr lang="es-V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2947C0-84A8-41EE-B9C4-828EA1C08356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19495067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7315DE-2D8F-45B8-BD06-B587A3D16F3A}" type="datetimeFigureOut">
              <a:rPr lang="es-VE" smtClean="0"/>
              <a:t>14/10/2024</a:t>
            </a:fld>
            <a:endParaRPr lang="es-V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2947C0-84A8-41EE-B9C4-828EA1C08356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15793789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7315DE-2D8F-45B8-BD06-B587A3D16F3A}" type="datetimeFigureOut">
              <a:rPr lang="es-VE" smtClean="0"/>
              <a:t>14/10/2024</a:t>
            </a:fld>
            <a:endParaRPr lang="es-V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2947C0-84A8-41EE-B9C4-828EA1C08356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3514928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7315DE-2D8F-45B8-BD06-B587A3D16F3A}" type="datetimeFigureOut">
              <a:rPr lang="es-VE" smtClean="0"/>
              <a:t>14/10/2024</a:t>
            </a:fld>
            <a:endParaRPr lang="es-V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2947C0-84A8-41EE-B9C4-828EA1C08356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13211546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7315DE-2D8F-45B8-BD06-B587A3D16F3A}" type="datetimeFigureOut">
              <a:rPr lang="es-VE" smtClean="0"/>
              <a:t>14/10/2024</a:t>
            </a:fld>
            <a:endParaRPr lang="es-V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V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2947C0-84A8-41EE-B9C4-828EA1C08356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3277228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Imagen 47">
            <a:extLst>
              <a:ext uri="{FF2B5EF4-FFF2-40B4-BE49-F238E27FC236}">
                <a16:creationId xmlns:a16="http://schemas.microsoft.com/office/drawing/2014/main" id="{626DD2DE-0A6F-26C0-2A45-C11F74114485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1" name="Rectángulo 20">
            <a:extLst>
              <a:ext uri="{FF2B5EF4-FFF2-40B4-BE49-F238E27FC236}">
                <a16:creationId xmlns:a16="http://schemas.microsoft.com/office/drawing/2014/main" id="{6F8E53E9-0230-B2C1-DC65-C8F93978FAD8}"/>
              </a:ext>
            </a:extLst>
          </p:cNvPr>
          <p:cNvSpPr/>
          <p:nvPr/>
        </p:nvSpPr>
        <p:spPr>
          <a:xfrm>
            <a:off x="397164" y="720436"/>
            <a:ext cx="1431636" cy="185134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VE"/>
          </a:p>
        </p:txBody>
      </p:sp>
      <p:sp>
        <p:nvSpPr>
          <p:cNvPr id="22" name="CuadroTexto 21">
            <a:extLst>
              <a:ext uri="{FF2B5EF4-FFF2-40B4-BE49-F238E27FC236}">
                <a16:creationId xmlns:a16="http://schemas.microsoft.com/office/drawing/2014/main" id="{28103258-1A9E-E89D-60C9-9B25F78B98F0}"/>
              </a:ext>
            </a:extLst>
          </p:cNvPr>
          <p:cNvSpPr txBox="1"/>
          <p:nvPr/>
        </p:nvSpPr>
        <p:spPr>
          <a:xfrm>
            <a:off x="355402" y="725652"/>
            <a:ext cx="15151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VE" sz="900" b="1" dirty="0">
                <a:latin typeface="LEMON MILK Bold" panose="00000800000000000000" pitchFamily="50" charset="0"/>
              </a:rPr>
              <a:t>TABLA NUTRICIONAL</a:t>
            </a:r>
          </a:p>
          <a:p>
            <a:pPr algn="ctr"/>
            <a:r>
              <a:rPr lang="es-VE" sz="900" b="1" dirty="0">
                <a:latin typeface="LEMON MILK Bold" panose="00000800000000000000" pitchFamily="50" charset="0"/>
              </a:rPr>
              <a:t>HALLOWEEN</a:t>
            </a:r>
          </a:p>
        </p:txBody>
      </p:sp>
      <p:cxnSp>
        <p:nvCxnSpPr>
          <p:cNvPr id="24" name="Conector recto 23">
            <a:extLst>
              <a:ext uri="{FF2B5EF4-FFF2-40B4-BE49-F238E27FC236}">
                <a16:creationId xmlns:a16="http://schemas.microsoft.com/office/drawing/2014/main" id="{6B1629B5-006E-E0F2-DB76-B92504921CC6}"/>
              </a:ext>
            </a:extLst>
          </p:cNvPr>
          <p:cNvCxnSpPr/>
          <p:nvPr/>
        </p:nvCxnSpPr>
        <p:spPr>
          <a:xfrm>
            <a:off x="397164" y="1057275"/>
            <a:ext cx="1431636" cy="0"/>
          </a:xfrm>
          <a:prstGeom prst="line">
            <a:avLst/>
          </a:prstGeom>
          <a:ln w="127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CuadroTexto 24">
            <a:extLst>
              <a:ext uri="{FF2B5EF4-FFF2-40B4-BE49-F238E27FC236}">
                <a16:creationId xmlns:a16="http://schemas.microsoft.com/office/drawing/2014/main" id="{965509C5-C59A-6E30-1045-E3D1BE983132}"/>
              </a:ext>
            </a:extLst>
          </p:cNvPr>
          <p:cNvSpPr txBox="1"/>
          <p:nvPr/>
        </p:nvSpPr>
        <p:spPr>
          <a:xfrm>
            <a:off x="355390" y="1079065"/>
            <a:ext cx="1593706" cy="160043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700" b="1" dirty="0">
                <a:latin typeface="LEMON MILK Bold" panose="00000800000000000000" pitchFamily="50" charset="0"/>
              </a:rPr>
              <a:t>CARAMELOS…………100%</a:t>
            </a:r>
          </a:p>
          <a:p>
            <a:r>
              <a:rPr lang="es-VE" sz="700" b="1" dirty="0">
                <a:latin typeface="LEMON MILK Bold" panose="00000800000000000000" pitchFamily="50" charset="0"/>
              </a:rPr>
              <a:t>FANTASMAS……….…100%</a:t>
            </a:r>
          </a:p>
          <a:p>
            <a:r>
              <a:rPr lang="es-VE" sz="700" b="1" dirty="0">
                <a:latin typeface="LEMON MILK Bold" panose="00000800000000000000" pitchFamily="50" charset="0"/>
              </a:rPr>
              <a:t>BRUJAS…………….…100%</a:t>
            </a:r>
          </a:p>
          <a:p>
            <a:r>
              <a:rPr lang="es-VE" sz="700" b="1" dirty="0">
                <a:latin typeface="LEMON MILK Bold" panose="00000800000000000000" pitchFamily="50" charset="0"/>
              </a:rPr>
              <a:t>MIEDO…………...……100%</a:t>
            </a:r>
          </a:p>
          <a:p>
            <a:r>
              <a:rPr lang="es-VE" sz="700" b="1" dirty="0">
                <a:latin typeface="LEMON MILK Bold" panose="00000800000000000000" pitchFamily="50" charset="0"/>
              </a:rPr>
              <a:t>TERROR………….……100%</a:t>
            </a:r>
          </a:p>
          <a:p>
            <a:r>
              <a:rPr lang="es-VE" sz="700" b="1" dirty="0">
                <a:latin typeface="LEMON MILK Bold" panose="00000800000000000000" pitchFamily="50" charset="0"/>
              </a:rPr>
              <a:t>FIESTAS………….……100%</a:t>
            </a:r>
          </a:p>
          <a:p>
            <a:r>
              <a:rPr lang="es-VE" sz="700" b="1" dirty="0">
                <a:latin typeface="LEMON MILK Bold" panose="00000800000000000000" pitchFamily="50" charset="0"/>
              </a:rPr>
              <a:t>DISFRACES……………100%</a:t>
            </a:r>
          </a:p>
          <a:p>
            <a:r>
              <a:rPr lang="es-VE" sz="700" b="1" dirty="0">
                <a:latin typeface="LEMON MILK Bold" panose="00000800000000000000" pitchFamily="50" charset="0"/>
              </a:rPr>
              <a:t>DULCE O TRUCO…..…100%</a:t>
            </a:r>
          </a:p>
          <a:p>
            <a:r>
              <a:rPr lang="es-VE" sz="700" b="1" dirty="0">
                <a:latin typeface="LEMON MILK Bold" panose="00000800000000000000" pitchFamily="50" charset="0"/>
              </a:rPr>
              <a:t>NOCHE DE TERRO……100%</a:t>
            </a:r>
          </a:p>
          <a:p>
            <a:r>
              <a:rPr lang="es-VE" sz="700" b="1" dirty="0">
                <a:latin typeface="LEMON MILK Bold" panose="00000800000000000000" pitchFamily="50" charset="0"/>
              </a:rPr>
              <a:t>DRACULA………..……100%</a:t>
            </a:r>
          </a:p>
          <a:p>
            <a:r>
              <a:rPr lang="es-VE" sz="700" b="1" dirty="0">
                <a:latin typeface="LEMON MILK Bold" panose="00000800000000000000" pitchFamily="50" charset="0"/>
              </a:rPr>
              <a:t>MOMIAS………………100%</a:t>
            </a:r>
          </a:p>
          <a:p>
            <a:r>
              <a:rPr lang="es-VE" sz="700" b="1" dirty="0">
                <a:latin typeface="LEMON MILK Bold" panose="00000800000000000000" pitchFamily="50" charset="0"/>
              </a:rPr>
              <a:t>AMOR…………………100%</a:t>
            </a:r>
          </a:p>
          <a:p>
            <a:r>
              <a:rPr lang="es-VE" sz="700" b="1" dirty="0">
                <a:latin typeface="LEMON MILK Bold" panose="00000800000000000000" pitchFamily="50" charset="0"/>
              </a:rPr>
              <a:t>AMISTAD……...………100%</a:t>
            </a:r>
          </a:p>
          <a:p>
            <a:endParaRPr lang="es-VE" sz="700" b="1" dirty="0">
              <a:latin typeface="LEMON MILK Bold" panose="00000800000000000000" pitchFamily="50" charset="0"/>
            </a:endParaRPr>
          </a:p>
        </p:txBody>
      </p:sp>
      <p:sp>
        <p:nvSpPr>
          <p:cNvPr id="36" name="CuadroTexto 35">
            <a:extLst>
              <a:ext uri="{FF2B5EF4-FFF2-40B4-BE49-F238E27FC236}">
                <a16:creationId xmlns:a16="http://schemas.microsoft.com/office/drawing/2014/main" id="{1AE5D978-68D7-A100-A61B-B3DDAB4CC27A}"/>
              </a:ext>
            </a:extLst>
          </p:cNvPr>
          <p:cNvSpPr txBox="1"/>
          <p:nvPr/>
        </p:nvSpPr>
        <p:spPr>
          <a:xfrm>
            <a:off x="7306276" y="2160676"/>
            <a:ext cx="1782669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VE" sz="2800" b="1" dirty="0">
                <a:ln>
                  <a:solidFill>
                    <a:srgbClr val="FF7900"/>
                  </a:solidFill>
                </a:ln>
                <a:solidFill>
                  <a:srgbClr val="FF7900"/>
                </a:solidFill>
                <a:latin typeface="North Hiking" pitchFamily="50" charset="0"/>
              </a:rPr>
              <a:t>GRACIAS POR </a:t>
            </a:r>
          </a:p>
          <a:p>
            <a:pPr algn="ctr"/>
            <a:r>
              <a:rPr lang="es-VE" sz="2800" b="1" dirty="0">
                <a:ln>
                  <a:solidFill>
                    <a:srgbClr val="FF7900"/>
                  </a:solidFill>
                </a:ln>
                <a:solidFill>
                  <a:srgbClr val="FF7900"/>
                </a:solidFill>
                <a:latin typeface="North Hiking" pitchFamily="50" charset="0"/>
              </a:rPr>
              <a:t>COMPARTIR</a:t>
            </a:r>
          </a:p>
          <a:p>
            <a:pPr algn="ctr"/>
            <a:r>
              <a:rPr lang="es-VE" sz="2800" b="1" dirty="0">
                <a:ln>
                  <a:solidFill>
                    <a:srgbClr val="FF7900"/>
                  </a:solidFill>
                </a:ln>
                <a:solidFill>
                  <a:srgbClr val="FF7900"/>
                </a:solidFill>
                <a:latin typeface="North Hiking" pitchFamily="50" charset="0"/>
              </a:rPr>
              <a:t>CONMIGO</a:t>
            </a:r>
          </a:p>
        </p:txBody>
      </p:sp>
    </p:spTree>
    <p:extLst>
      <p:ext uri="{BB962C8B-B14F-4D97-AF65-F5344CB8AC3E}">
        <p14:creationId xmlns:p14="http://schemas.microsoft.com/office/powerpoint/2010/main" val="2572527835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8360</TotalTime>
  <Words>63</Words>
  <Application>Microsoft Office PowerPoint</Application>
  <PresentationFormat>Carta (216 x 279 mm)</PresentationFormat>
  <Paragraphs>18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7" baseType="lpstr">
      <vt:lpstr>Arial</vt:lpstr>
      <vt:lpstr>Calibri</vt:lpstr>
      <vt:lpstr>LEMON MILK Bold</vt:lpstr>
      <vt:lpstr>North Hiking</vt:lpstr>
      <vt:lpstr>Calibri Light</vt:lpstr>
      <vt:lpstr>Tema de Office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tebasde@gmail.com</dc:creator>
  <cp:lastModifiedBy>tebasde@gmail.com</cp:lastModifiedBy>
  <cp:revision>11</cp:revision>
  <cp:lastPrinted>2024-10-15T17:59:57Z</cp:lastPrinted>
  <dcterms:created xsi:type="dcterms:W3CDTF">2024-10-11T18:07:25Z</dcterms:created>
  <dcterms:modified xsi:type="dcterms:W3CDTF">2024-10-17T14:35:33Z</dcterms:modified>
</cp:coreProperties>
</file>