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LEMON MILK Bold" panose="00000800000000000000" pitchFamily="50" charset="0"/>
      <p:bold r:id="rId3"/>
    </p:embeddedFont>
    <p:embeddedFont>
      <p:font typeface="North Hiking" pitchFamily="50" charset="0"/>
      <p:regular r:id="rId4"/>
    </p:embeddedFont>
    <p:embeddedFont>
      <p:font typeface="Spooky Rainbow" panose="02000500000000000000" pitchFamily="2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E1FE"/>
    <a:srgbClr val="8D6EA9"/>
    <a:srgbClr val="E881B7"/>
    <a:srgbClr val="D22702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n 30">
            <a:extLst>
              <a:ext uri="{FF2B5EF4-FFF2-40B4-BE49-F238E27FC236}">
                <a16:creationId xmlns:a16="http://schemas.microsoft.com/office/drawing/2014/main" id="{15711927-6D25-5389-453B-D295A40E59C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D1A0E7E4-D26A-D394-4F0C-8BE7A6DEDF45}"/>
              </a:ext>
            </a:extLst>
          </p:cNvPr>
          <p:cNvSpPr txBox="1"/>
          <p:nvPr/>
        </p:nvSpPr>
        <p:spPr>
          <a:xfrm>
            <a:off x="7237402" y="2736502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solidFill>
                  <a:srgbClr val="8D6EA9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solidFill>
                  <a:srgbClr val="8D6EA9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solidFill>
                  <a:srgbClr val="8D6EA9"/>
                </a:solidFill>
                <a:latin typeface="North Hiking" pitchFamily="50" charset="0"/>
              </a:rPr>
              <a:t>CONMIGO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F9968B1-F819-9BF9-18CB-C9CFA6F3D09D}"/>
              </a:ext>
            </a:extLst>
          </p:cNvPr>
          <p:cNvSpPr txBox="1"/>
          <p:nvPr/>
        </p:nvSpPr>
        <p:spPr>
          <a:xfrm>
            <a:off x="3440798" y="2679503"/>
            <a:ext cx="21082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E881B7"/>
                </a:solidFill>
                <a:latin typeface="Spooky Rainbow" panose="02000500000000000000" pitchFamily="2" charset="0"/>
              </a:rPr>
              <a:t>HAPPY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2AF6173-9105-BD15-0DD5-5F91097C7479}"/>
              </a:ext>
            </a:extLst>
          </p:cNvPr>
          <p:cNvSpPr txBox="1"/>
          <p:nvPr/>
        </p:nvSpPr>
        <p:spPr>
          <a:xfrm>
            <a:off x="2851240" y="3428999"/>
            <a:ext cx="34415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6600" b="1" dirty="0">
                <a:ln w="1270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E881B7"/>
                    </a:gs>
                    <a:gs pos="65131">
                      <a:srgbClr val="68E1FE"/>
                    </a:gs>
                    <a:gs pos="41000">
                      <a:srgbClr val="8D6EA9"/>
                    </a:gs>
                    <a:gs pos="100000">
                      <a:srgbClr val="7030A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North Hiking" pitchFamily="50" charset="0"/>
              </a:rPr>
              <a:t>HALLOWEEN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5829</TotalTime>
  <Words>65</Words>
  <Application>Microsoft Office PowerPoint</Application>
  <PresentationFormat>Carta (216 x 279 mm)</PresentationFormat>
  <Paragraphs>20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Spooky Rainbow</vt:lpstr>
      <vt:lpstr>Calibri</vt:lpstr>
      <vt:lpstr>North Hiking</vt:lpstr>
      <vt:lpstr>LEMON MILK Bold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5</cp:revision>
  <cp:lastPrinted>2024-10-15T17:59:57Z</cp:lastPrinted>
  <dcterms:created xsi:type="dcterms:W3CDTF">2024-10-11T18:07:25Z</dcterms:created>
  <dcterms:modified xsi:type="dcterms:W3CDTF">2024-10-15T20:24:31Z</dcterms:modified>
</cp:coreProperties>
</file>