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BFC Haunted Nights" pitchFamily="50" charset="0"/>
      <p:regular r:id="rId3"/>
    </p:embeddedFont>
    <p:embeddedFont>
      <p:font typeface="LEMON MILK Bold" panose="00000800000000000000" pitchFamily="50" charset="0"/>
      <p:bold r:id="rId4"/>
    </p:embeddedFont>
    <p:embeddedFont>
      <p:font typeface="North Hiking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1FE"/>
    <a:srgbClr val="8D6EA9"/>
    <a:srgbClr val="E881B7"/>
    <a:srgbClr val="D22702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n 28">
            <a:extLst>
              <a:ext uri="{FF2B5EF4-FFF2-40B4-BE49-F238E27FC236}">
                <a16:creationId xmlns:a16="http://schemas.microsoft.com/office/drawing/2014/main" id="{4878C1CE-E53B-DCC6-3072-9C6639F520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237402" y="2736502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solidFill>
                  <a:srgbClr val="8D6EA9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755368" y="2117808"/>
            <a:ext cx="19688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6350">
                  <a:solidFill>
                    <a:sysClr val="windowText" lastClr="000000"/>
                  </a:solidFill>
                </a:ln>
                <a:solidFill>
                  <a:srgbClr val="E881B7"/>
                </a:solidFill>
                <a:latin typeface="BFC Haunted Nights" pitchFamily="50" charset="0"/>
              </a:rPr>
              <a:t>SPOOKY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3228781" y="2479421"/>
            <a:ext cx="302198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11500" b="1" dirty="0">
                <a:ln w="3810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E881B7"/>
                    </a:gs>
                    <a:gs pos="65131">
                      <a:srgbClr val="68E1FE"/>
                    </a:gs>
                    <a:gs pos="41000">
                      <a:srgbClr val="8D6EA9"/>
                    </a:gs>
                    <a:gs pos="100000">
                      <a:srgbClr val="7030A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North Hiking" pitchFamily="50" charset="0"/>
              </a:rPr>
              <a:t>NIGHT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5827</TotalTime>
  <Words>65</Words>
  <Application>Microsoft Office PowerPoint</Application>
  <PresentationFormat>Carta (216 x 279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BFC Haunted Nights</vt:lpstr>
      <vt:lpstr>Calibri</vt:lpstr>
      <vt:lpstr>North Hiking</vt:lpstr>
      <vt:lpstr>LEMON MILK Bold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4</cp:revision>
  <cp:lastPrinted>2024-10-15T17:59:57Z</cp:lastPrinted>
  <dcterms:created xsi:type="dcterms:W3CDTF">2024-10-11T18:07:25Z</dcterms:created>
  <dcterms:modified xsi:type="dcterms:W3CDTF">2024-10-15T20:22:39Z</dcterms:modified>
</cp:coreProperties>
</file>