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8" r:id="rId2"/>
  </p:sldIdLst>
  <p:sldSz cx="9144000" cy="6858000" type="letter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E1FE"/>
    <a:srgbClr val="D22702"/>
    <a:srgbClr val="FF7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9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5923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81314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98506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285885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4007101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158196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32987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949506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57937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51492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V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1321154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315DE-2D8F-45B8-BD06-B587A3D16F3A}" type="datetimeFigureOut">
              <a:rPr lang="es-VE" smtClean="0"/>
              <a:t>14/10/2024</a:t>
            </a:fld>
            <a:endParaRPr lang="es-V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V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947C0-84A8-41EE-B9C4-828EA1C08356}" type="slidenum">
              <a:rPr lang="es-VE" smtClean="0"/>
              <a:t>‹Nº›</a:t>
            </a:fld>
            <a:endParaRPr lang="es-VE"/>
          </a:p>
        </p:txBody>
      </p:sp>
    </p:spTree>
    <p:extLst>
      <p:ext uri="{BB962C8B-B14F-4D97-AF65-F5344CB8AC3E}">
        <p14:creationId xmlns:p14="http://schemas.microsoft.com/office/powerpoint/2010/main" val="327722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n 26">
            <a:extLst>
              <a:ext uri="{FF2B5EF4-FFF2-40B4-BE49-F238E27FC236}">
                <a16:creationId xmlns:a16="http://schemas.microsoft.com/office/drawing/2014/main" id="{959EBE7F-6A48-78B3-1885-9AAC343F14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D1A0E7E4-D26A-D394-4F0C-8BE7A6DEDF45}"/>
              </a:ext>
            </a:extLst>
          </p:cNvPr>
          <p:cNvSpPr txBox="1"/>
          <p:nvPr/>
        </p:nvSpPr>
        <p:spPr>
          <a:xfrm>
            <a:off x="7471961" y="773670"/>
            <a:ext cx="155369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2400" b="1" dirty="0">
                <a:latin typeface="North Hiking" pitchFamily="50" charset="0"/>
              </a:rPr>
              <a:t>GRACIAS POR </a:t>
            </a:r>
          </a:p>
          <a:p>
            <a:pPr algn="ctr"/>
            <a:r>
              <a:rPr lang="es-VE" sz="2400" b="1" dirty="0">
                <a:latin typeface="North Hiking" pitchFamily="50" charset="0"/>
              </a:rPr>
              <a:t>COMPARTIR</a:t>
            </a:r>
          </a:p>
          <a:p>
            <a:pPr algn="ctr"/>
            <a:r>
              <a:rPr lang="es-VE" sz="2400" b="1" dirty="0">
                <a:latin typeface="North Hiking" pitchFamily="50" charset="0"/>
              </a:rPr>
              <a:t>CONMIGO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F9968B1-F819-9BF9-18CB-C9CFA6F3D09D}"/>
              </a:ext>
            </a:extLst>
          </p:cNvPr>
          <p:cNvSpPr txBox="1"/>
          <p:nvPr/>
        </p:nvSpPr>
        <p:spPr>
          <a:xfrm>
            <a:off x="3594808" y="367638"/>
            <a:ext cx="19543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6600" b="1" dirty="0">
                <a:ln w="3810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Positive Sunshine" panose="02000600000000000000" pitchFamily="50" charset="0"/>
              </a:rPr>
              <a:t>HAPPY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B2AF6173-9105-BD15-0DD5-5F91097C7479}"/>
              </a:ext>
            </a:extLst>
          </p:cNvPr>
          <p:cNvSpPr txBox="1"/>
          <p:nvPr/>
        </p:nvSpPr>
        <p:spPr>
          <a:xfrm>
            <a:off x="2883074" y="986291"/>
            <a:ext cx="337784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6600" b="1" dirty="0">
                <a:ln w="38100">
                  <a:solidFill>
                    <a:sysClr val="windowText" lastClr="000000"/>
                  </a:solidFill>
                </a:ln>
                <a:solidFill>
                  <a:srgbClr val="68E1FE"/>
                </a:solidFill>
                <a:latin typeface="Positive Sunshine" panose="02000600000000000000" pitchFamily="50" charset="0"/>
              </a:rPr>
              <a:t>HALLOWEEN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6F8E53E9-0230-B2C1-DC65-C8F93978FAD8}"/>
              </a:ext>
            </a:extLst>
          </p:cNvPr>
          <p:cNvSpPr/>
          <p:nvPr/>
        </p:nvSpPr>
        <p:spPr>
          <a:xfrm>
            <a:off x="397164" y="720436"/>
            <a:ext cx="1431636" cy="185134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VE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8103258-1A9E-E89D-60C9-9B25F78B98F0}"/>
              </a:ext>
            </a:extLst>
          </p:cNvPr>
          <p:cNvSpPr txBox="1"/>
          <p:nvPr/>
        </p:nvSpPr>
        <p:spPr>
          <a:xfrm>
            <a:off x="355402" y="725652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TABLA NUTRICIONAL</a:t>
            </a:r>
          </a:p>
          <a:p>
            <a:pPr algn="ctr"/>
            <a:r>
              <a:rPr lang="es-VE" sz="900" b="1" dirty="0">
                <a:latin typeface="LEMON MILK Bold" panose="00000800000000000000" pitchFamily="50" charset="0"/>
              </a:rPr>
              <a:t>HALLOWEEN</a:t>
            </a:r>
          </a:p>
        </p:txBody>
      </p: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6B1629B5-006E-E0F2-DB76-B92504921CC6}"/>
              </a:ext>
            </a:extLst>
          </p:cNvPr>
          <p:cNvCxnSpPr/>
          <p:nvPr/>
        </p:nvCxnSpPr>
        <p:spPr>
          <a:xfrm>
            <a:off x="397164" y="1057275"/>
            <a:ext cx="1431636" cy="0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uadroTexto 24">
            <a:extLst>
              <a:ext uri="{FF2B5EF4-FFF2-40B4-BE49-F238E27FC236}">
                <a16:creationId xmlns:a16="http://schemas.microsoft.com/office/drawing/2014/main" id="{965509C5-C59A-6E30-1045-E3D1BE983132}"/>
              </a:ext>
            </a:extLst>
          </p:cNvPr>
          <p:cNvSpPr txBox="1"/>
          <p:nvPr/>
        </p:nvSpPr>
        <p:spPr>
          <a:xfrm>
            <a:off x="355390" y="1079065"/>
            <a:ext cx="1593706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VE" sz="700" b="1" dirty="0">
                <a:latin typeface="LEMON MILK Bold" panose="00000800000000000000" pitchFamily="50" charset="0"/>
              </a:rPr>
              <a:t>CARAMELOS…………100%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FANTASMAS……….…100%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BRUJAS…………….…100%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MIEDO…………...……100%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TERROR………….……100%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FIESTAS………….……100%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DISFRACES……………100%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DULCE O TRUCO…..…100%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NOCHE DE TERRO……100%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DRACULA………..……100%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MOMIAS………………100%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AMOR…………………100%</a:t>
            </a:r>
          </a:p>
          <a:p>
            <a:r>
              <a:rPr lang="es-VE" sz="700" b="1" dirty="0">
                <a:latin typeface="LEMON MILK Bold" panose="00000800000000000000" pitchFamily="50" charset="0"/>
              </a:rPr>
              <a:t>AMISTAD……...………100%</a:t>
            </a:r>
          </a:p>
          <a:p>
            <a:endParaRPr lang="es-VE" sz="700" b="1" dirty="0">
              <a:latin typeface="LEMON MILK Bold" panose="000008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5278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5822</TotalTime>
  <Words>65</Words>
  <Application>Microsoft Office PowerPoint</Application>
  <PresentationFormat>Carta (216 x 279 mm)</PresentationFormat>
  <Paragraphs>20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LEMON MILK Bold</vt:lpstr>
      <vt:lpstr>North Hiking</vt:lpstr>
      <vt:lpstr>Positive Sunshine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tebasde@gmail.com</dc:creator>
  <cp:lastModifiedBy>tebasde@gmail.com</cp:lastModifiedBy>
  <cp:revision>3</cp:revision>
  <cp:lastPrinted>2024-10-15T17:59:57Z</cp:lastPrinted>
  <dcterms:created xsi:type="dcterms:W3CDTF">2024-10-11T18:07:25Z</dcterms:created>
  <dcterms:modified xsi:type="dcterms:W3CDTF">2024-10-15T20:18:21Z</dcterms:modified>
</cp:coreProperties>
</file>