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E1FE"/>
    <a:srgbClr val="D22702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9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40322827-7FCF-6BC3-0A03-56AB54B3A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471961" y="1404852"/>
            <a:ext cx="15536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400" b="1" dirty="0"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400" b="1" dirty="0"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400" b="1" dirty="0"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594808" y="367638"/>
            <a:ext cx="19543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D22702"/>
                </a:solidFill>
                <a:latin typeface="Positive Sunshine" panose="02000600000000000000" pitchFamily="50" charset="0"/>
              </a:rPr>
              <a:t>HAPPY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883074" y="986291"/>
            <a:ext cx="33778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6600" b="1" dirty="0">
                <a:ln w="38100">
                  <a:solidFill>
                    <a:sysClr val="windowText" lastClr="000000"/>
                  </a:solidFill>
                </a:ln>
                <a:solidFill>
                  <a:srgbClr val="68E1FE"/>
                </a:solidFill>
                <a:latin typeface="Positive Sunshine" panose="02000600000000000000" pitchFamily="50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5813</TotalTime>
  <Words>65</Words>
  <Application>Microsoft Office PowerPoint</Application>
  <PresentationFormat>Carta (216 x 279 mm)</PresentationFormat>
  <Paragraphs>20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LEMON MILK Bold</vt:lpstr>
      <vt:lpstr>North Hiking</vt:lpstr>
      <vt:lpstr>Positive Sunshine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2</cp:revision>
  <cp:lastPrinted>2024-10-15T17:59:57Z</cp:lastPrinted>
  <dcterms:created xsi:type="dcterms:W3CDTF">2024-10-11T18:07:25Z</dcterms:created>
  <dcterms:modified xsi:type="dcterms:W3CDTF">2024-10-15T20:08:56Z</dcterms:modified>
</cp:coreProperties>
</file>