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  <p:embeddedFont>
      <p:font typeface="Scary Halloween Font" panose="02000800000000000000" pitchFamily="2" charset="0"/>
      <p:bold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n 45">
            <a:extLst>
              <a:ext uri="{FF2B5EF4-FFF2-40B4-BE49-F238E27FC236}">
                <a16:creationId xmlns:a16="http://schemas.microsoft.com/office/drawing/2014/main" id="{C465971F-FEA2-CE88-377F-696A37C35C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" y="0"/>
            <a:ext cx="9139847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306277" y="1200094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466643" y="439403"/>
            <a:ext cx="2284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cary Halloween Font" panose="02000800000000000000" pitchFamily="2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719644" y="1001859"/>
            <a:ext cx="3778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400" b="1" dirty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Scary Halloween Font" panose="02000800000000000000" pitchFamily="2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1200094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8353</TotalTime>
  <Words>69</Words>
  <Application>Microsoft Office PowerPoint</Application>
  <PresentationFormat>Carta (216 x 279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North Hiking</vt:lpstr>
      <vt:lpstr>LEMON MILK Bold</vt:lpstr>
      <vt:lpstr>Scary Halloween Font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10</cp:revision>
  <cp:lastPrinted>2024-10-15T17:59:57Z</cp:lastPrinted>
  <dcterms:created xsi:type="dcterms:W3CDTF">2024-10-11T18:07:25Z</dcterms:created>
  <dcterms:modified xsi:type="dcterms:W3CDTF">2024-10-17T14:29:08Z</dcterms:modified>
</cp:coreProperties>
</file>