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8" r:id="rId1"/>
  </p:sldMasterIdLst>
  <p:sldIdLst>
    <p:sldId id="258" r:id="rId2"/>
  </p:sldIdLst>
  <p:sldSz cx="9144000" cy="6858000" type="letter"/>
  <p:notesSz cx="9144000" cy="6858000"/>
  <p:embeddedFontLst>
    <p:embeddedFont>
      <p:font typeface="LEMON MILK Bold" panose="00000800000000000000" pitchFamily="50" charset="0"/>
      <p:bold r:id="rId3"/>
    </p:embeddedFont>
    <p:embeddedFont>
      <p:font typeface="North Hiking" pitchFamily="50" charset="0"/>
      <p:regular r:id="rId4"/>
    </p:embeddedFont>
    <p:embeddedFont>
      <p:font typeface="Scary Halloween Font" panose="02000800000000000000" pitchFamily="2" charset="0"/>
      <p:bold r:id="rId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900"/>
    <a:srgbClr val="7030A0"/>
    <a:srgbClr val="68E1FE"/>
    <a:srgbClr val="8D6EA9"/>
    <a:srgbClr val="E881B7"/>
    <a:srgbClr val="D227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3.fntdata"/><Relationship Id="rId4" Type="http://schemas.openxmlformats.org/officeDocument/2006/relationships/font" Target="fonts/font2.fntdata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5923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81314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8506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858855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07101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15819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3298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949506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7937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1492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21154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7722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Imagen 39">
            <a:extLst>
              <a:ext uri="{FF2B5EF4-FFF2-40B4-BE49-F238E27FC236}">
                <a16:creationId xmlns:a16="http://schemas.microsoft.com/office/drawing/2014/main" id="{031345F8-66EF-06C9-6D2D-461E2062E60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D1A0E7E4-D26A-D394-4F0C-8BE7A6DEDF45}"/>
              </a:ext>
            </a:extLst>
          </p:cNvPr>
          <p:cNvSpPr txBox="1"/>
          <p:nvPr/>
        </p:nvSpPr>
        <p:spPr>
          <a:xfrm>
            <a:off x="7306277" y="2530692"/>
            <a:ext cx="178266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2800" b="1" dirty="0"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GRACIAS POR </a:t>
            </a:r>
          </a:p>
          <a:p>
            <a:pPr algn="ctr"/>
            <a:r>
              <a:rPr lang="es-VE" sz="2800" b="1" dirty="0"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COMPARTIR</a:t>
            </a:r>
          </a:p>
          <a:p>
            <a:pPr algn="ctr"/>
            <a:r>
              <a:rPr lang="es-VE" sz="2800" b="1" dirty="0"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CONMIGO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F9968B1-F819-9BF9-18CB-C9CFA6F3D09D}"/>
              </a:ext>
            </a:extLst>
          </p:cNvPr>
          <p:cNvSpPr txBox="1"/>
          <p:nvPr/>
        </p:nvSpPr>
        <p:spPr>
          <a:xfrm>
            <a:off x="3466643" y="439403"/>
            <a:ext cx="22846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4800" b="1" dirty="0">
                <a:ln w="19050"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Scary Halloween Font" panose="02000800000000000000" pitchFamily="2" charset="0"/>
              </a:rPr>
              <a:t>HAPPY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B2AF6173-9105-BD15-0DD5-5F91097C7479}"/>
              </a:ext>
            </a:extLst>
          </p:cNvPr>
          <p:cNvSpPr txBox="1"/>
          <p:nvPr/>
        </p:nvSpPr>
        <p:spPr>
          <a:xfrm>
            <a:off x="2719644" y="1001859"/>
            <a:ext cx="37785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4400" b="1" dirty="0"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  <a:latin typeface="Scary Halloween Font" panose="02000800000000000000" pitchFamily="2" charset="0"/>
              </a:rPr>
              <a:t>HALLOWEEN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6F8E53E9-0230-B2C1-DC65-C8F93978FAD8}"/>
              </a:ext>
            </a:extLst>
          </p:cNvPr>
          <p:cNvSpPr/>
          <p:nvPr/>
        </p:nvSpPr>
        <p:spPr>
          <a:xfrm>
            <a:off x="397164" y="720436"/>
            <a:ext cx="1431636" cy="18513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8103258-1A9E-E89D-60C9-9B25F78B98F0}"/>
              </a:ext>
            </a:extLst>
          </p:cNvPr>
          <p:cNvSpPr txBox="1"/>
          <p:nvPr/>
        </p:nvSpPr>
        <p:spPr>
          <a:xfrm>
            <a:off x="355402" y="725652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TABLA NUTRICIONAL</a:t>
            </a:r>
          </a:p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HALLOWEEN</a:t>
            </a: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6B1629B5-006E-E0F2-DB76-B92504921CC6}"/>
              </a:ext>
            </a:extLst>
          </p:cNvPr>
          <p:cNvCxnSpPr/>
          <p:nvPr/>
        </p:nvCxnSpPr>
        <p:spPr>
          <a:xfrm>
            <a:off x="397164" y="1057275"/>
            <a:ext cx="1431636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uadroTexto 24">
            <a:extLst>
              <a:ext uri="{FF2B5EF4-FFF2-40B4-BE49-F238E27FC236}">
                <a16:creationId xmlns:a16="http://schemas.microsoft.com/office/drawing/2014/main" id="{965509C5-C59A-6E30-1045-E3D1BE983132}"/>
              </a:ext>
            </a:extLst>
          </p:cNvPr>
          <p:cNvSpPr txBox="1"/>
          <p:nvPr/>
        </p:nvSpPr>
        <p:spPr>
          <a:xfrm>
            <a:off x="355390" y="1079065"/>
            <a:ext cx="1593706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00" b="1" dirty="0">
                <a:latin typeface="LEMON MILK Bold" panose="00000800000000000000" pitchFamily="50" charset="0"/>
              </a:rPr>
              <a:t>CARAMELOS…………100%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FANTASMAS……….…100%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BRUJAS…………….…100%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MIEDO…………...……100%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TERROR………….……100%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FIESTAS………….……100%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DISFRACES……………100%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DULCE O TRUCO…..…100%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NOCHE DE TERRO……100%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DRACULA………..……100%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MOMIAS………………100%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AMOR…………………100%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AMISTAD……...………100%</a:t>
            </a:r>
          </a:p>
          <a:p>
            <a:endParaRPr lang="es-VE" sz="700" b="1" dirty="0">
              <a:latin typeface="LEMON MILK Bold" panose="00000800000000000000" pitchFamily="50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1AE5D978-68D7-A100-A61B-B3DDAB4CC27A}"/>
              </a:ext>
            </a:extLst>
          </p:cNvPr>
          <p:cNvSpPr txBox="1"/>
          <p:nvPr/>
        </p:nvSpPr>
        <p:spPr>
          <a:xfrm>
            <a:off x="7306276" y="2530691"/>
            <a:ext cx="178266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GRACIAS POR </a:t>
            </a:r>
          </a:p>
          <a:p>
            <a:pPr algn="ctr"/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COMPARTIR</a:t>
            </a:r>
          </a:p>
          <a:p>
            <a:pPr algn="ctr"/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CONMIGO</a:t>
            </a:r>
          </a:p>
        </p:txBody>
      </p:sp>
    </p:spTree>
    <p:extLst>
      <p:ext uri="{BB962C8B-B14F-4D97-AF65-F5344CB8AC3E}">
        <p14:creationId xmlns:p14="http://schemas.microsoft.com/office/powerpoint/2010/main" val="25725278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8351</TotalTime>
  <Words>69</Words>
  <Application>Microsoft Office PowerPoint</Application>
  <PresentationFormat>Carta (216 x 279 mm)</PresentationFormat>
  <Paragraphs>23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Arial</vt:lpstr>
      <vt:lpstr>Calibri</vt:lpstr>
      <vt:lpstr>North Hiking</vt:lpstr>
      <vt:lpstr>LEMON MILK Bold</vt:lpstr>
      <vt:lpstr>Scary Halloween Font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8</cp:revision>
  <cp:lastPrinted>2024-10-15T17:59:57Z</cp:lastPrinted>
  <dcterms:created xsi:type="dcterms:W3CDTF">2024-10-11T18:07:25Z</dcterms:created>
  <dcterms:modified xsi:type="dcterms:W3CDTF">2024-10-17T14:27:15Z</dcterms:modified>
</cp:coreProperties>
</file>