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Halloween Nightmare" panose="02000600000000000000" pitchFamily="50" charset="0"/>
      <p:regular r:id="rId3"/>
    </p:embeddedFont>
    <p:embeddedFont>
      <p:font typeface="LEMON MILK Bold" panose="00000800000000000000" pitchFamily="50" charset="0"/>
      <p:bold r:id="rId4"/>
    </p:embeddedFont>
    <p:embeddedFont>
      <p:font typeface="North Hiking" pitchFamily="50" charset="0"/>
      <p:regular r:id="rId5"/>
    </p:embeddedFont>
    <p:embeddedFont>
      <p:font typeface="Positive Sunshine" panose="02000600000000000000" pitchFamily="50" charset="0"/>
      <p:regular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82C0F031-EEF3-2903-4D5E-FAF31FD4A5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3" y="0"/>
            <a:ext cx="9156323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420764" y="2530692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188698" y="565377"/>
            <a:ext cx="27542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8000" b="1" dirty="0">
                <a:ln w="19050"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Halloween Nightmare" panose="02000600000000000000" pitchFamily="50" charset="0"/>
              </a:rPr>
              <a:t>DULCE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738004" y="1422696"/>
            <a:ext cx="36679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7200" b="1" dirty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7900"/>
                </a:solidFill>
                <a:latin typeface="Positive Sunshine" panose="02000600000000000000" pitchFamily="50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420763" y="2530692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8280</TotalTime>
  <Words>69</Words>
  <Application>Microsoft Office PowerPoint</Application>
  <PresentationFormat>Carta (216 x 279 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North Hiking</vt:lpstr>
      <vt:lpstr>LEMON MILK Bold</vt:lpstr>
      <vt:lpstr>Halloween Nightmare</vt:lpstr>
      <vt:lpstr>Positive Sunshine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6</cp:revision>
  <cp:lastPrinted>2024-10-15T17:59:57Z</cp:lastPrinted>
  <dcterms:created xsi:type="dcterms:W3CDTF">2024-10-11T18:07:25Z</dcterms:created>
  <dcterms:modified xsi:type="dcterms:W3CDTF">2024-10-17T13:15:47Z</dcterms:modified>
</cp:coreProperties>
</file>