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6858000" cy="9144000" type="letter"/>
  <p:notesSz cx="6888163" cy="10020300"/>
  <p:embeddedFontLst>
    <p:embeddedFont>
      <p:font typeface="Tondu Beta" panose="02000000000000000000" pitchFamily="2" charset="0"/>
      <p:regular r:id="rId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55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2273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1047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8551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77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4344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2650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7344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15521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3675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4452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6652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2871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Imagen 112">
            <a:extLst>
              <a:ext uri="{FF2B5EF4-FFF2-40B4-BE49-F238E27FC236}">
                <a16:creationId xmlns:a16="http://schemas.microsoft.com/office/drawing/2014/main" id="{4AA481B3-8CF4-5198-4EB1-BFD344C149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28" y="2051511"/>
            <a:ext cx="6037943" cy="4233736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78BF8992-F64B-4567-7B3C-0303CC13BD45}"/>
              </a:ext>
            </a:extLst>
          </p:cNvPr>
          <p:cNvSpPr txBox="1"/>
          <p:nvPr/>
        </p:nvSpPr>
        <p:spPr>
          <a:xfrm>
            <a:off x="319814" y="5839527"/>
            <a:ext cx="6218369" cy="1862048"/>
          </a:xfrm>
          <a:prstGeom prst="rect">
            <a:avLst/>
          </a:prstGeom>
          <a:noFill/>
          <a:effectLst>
            <a:outerShdw dist="88900" dir="3960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1500" dirty="0">
                <a:ln w="11747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ondu Beta" panose="02000000000000000000" pitchFamily="2" charset="0"/>
              </a:rPr>
              <a:t>LUCIANO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3820BDCB-5CBF-9A87-05F6-62C5E8DF4F2F}"/>
              </a:ext>
            </a:extLst>
          </p:cNvPr>
          <p:cNvSpPr txBox="1"/>
          <p:nvPr/>
        </p:nvSpPr>
        <p:spPr>
          <a:xfrm>
            <a:off x="450691" y="366408"/>
            <a:ext cx="2223686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700" dirty="0">
                <a:ln w="139700">
                  <a:solidFill>
                    <a:schemeClr val="tx1"/>
                  </a:solidFill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1104900" sx="100000" sy="100000" flip="none" algn="tl"/>
                </a:blipFill>
                <a:latin typeface="Tondu Beta" panose="02000000000000000000" pitchFamily="2" charset="0"/>
              </a:rPr>
              <a:t>5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902478DF-1D99-D106-040C-C118C20B829D}"/>
              </a:ext>
            </a:extLst>
          </p:cNvPr>
          <p:cNvSpPr txBox="1"/>
          <p:nvPr/>
        </p:nvSpPr>
        <p:spPr>
          <a:xfrm>
            <a:off x="450691" y="366408"/>
            <a:ext cx="2223686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7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1104900" sx="100000" sy="100000" flip="none" algn="tl"/>
                </a:blipFill>
                <a:latin typeface="Tondu Beta" panose="02000000000000000000" pitchFamily="2" charset="0"/>
              </a:rPr>
              <a:t>5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2B5CB054-E0B8-F5DD-0933-7E2B31A2AE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97" y="1669027"/>
            <a:ext cx="6858000" cy="6032548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7AC5D5A6-3CD8-7B54-FD45-236F49083F8C}"/>
              </a:ext>
            </a:extLst>
          </p:cNvPr>
          <p:cNvSpPr txBox="1"/>
          <p:nvPr/>
        </p:nvSpPr>
        <p:spPr>
          <a:xfrm>
            <a:off x="319814" y="5868555"/>
            <a:ext cx="62183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500" dirty="0">
                <a:solidFill>
                  <a:schemeClr val="bg1"/>
                </a:solidFill>
                <a:latin typeface="Tondu Beta" panose="02000000000000000000" pitchFamily="2" charset="0"/>
              </a:rPr>
              <a:t>LUCIANO</a:t>
            </a: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E43CD408-1E84-8CFA-2D4C-0555BED9E4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97" y="1669027"/>
            <a:ext cx="6858000" cy="60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238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12727</TotalTime>
  <Words>4</Words>
  <Application>Microsoft Office PowerPoint</Application>
  <PresentationFormat>Carta (216 x 279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 Light</vt:lpstr>
      <vt:lpstr>Arial</vt:lpstr>
      <vt:lpstr>Tondu Beta</vt:lpstr>
      <vt:lpstr>Calibri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</cp:revision>
  <cp:lastPrinted>2024-09-18T00:12:58Z</cp:lastPrinted>
  <dcterms:created xsi:type="dcterms:W3CDTF">2024-09-16T03:45:05Z</dcterms:created>
  <dcterms:modified xsi:type="dcterms:W3CDTF">2024-09-24T23:52:42Z</dcterms:modified>
</cp:coreProperties>
</file>