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858000" cy="9144000" type="letter"/>
  <p:notesSz cx="6888163" cy="10020300"/>
  <p:embeddedFontLst>
    <p:embeddedFont>
      <p:font typeface="NiseSegaSonic" panose="020B0600000000000000" pitchFamily="34" charset="0"/>
      <p:regular r:id="rId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BC7"/>
    <a:srgbClr val="F03A52"/>
    <a:srgbClr val="3F3637"/>
    <a:srgbClr val="000000"/>
    <a:srgbClr val="8B7B7C"/>
    <a:srgbClr val="F193AD"/>
    <a:srgbClr val="BBE2F3"/>
    <a:srgbClr val="F568AA"/>
    <a:srgbClr val="66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2273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1047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8551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77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344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2650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34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552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367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445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652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2871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n 138">
            <a:extLst>
              <a:ext uri="{FF2B5EF4-FFF2-40B4-BE49-F238E27FC236}">
                <a16:creationId xmlns:a16="http://schemas.microsoft.com/office/drawing/2014/main" id="{73164F5E-1225-C808-5368-DDFF5D1748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5" y="890932"/>
            <a:ext cx="6448425" cy="6569678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AD5A540E-4E61-8B18-3D43-1909B6D4E5E0}"/>
              </a:ext>
            </a:extLst>
          </p:cNvPr>
          <p:cNvSpPr txBox="1"/>
          <p:nvPr/>
        </p:nvSpPr>
        <p:spPr>
          <a:xfrm>
            <a:off x="739802" y="5576783"/>
            <a:ext cx="53783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600" dirty="0">
                <a:ln w="234950">
                  <a:solidFill>
                    <a:schemeClr val="tx1"/>
                  </a:solidFill>
                </a:ln>
                <a:solidFill>
                  <a:srgbClr val="F193AD"/>
                </a:solidFill>
                <a:latin typeface="NiseSegaSonic" panose="020B0600000000000000" pitchFamily="34" charset="0"/>
              </a:rPr>
              <a:t>KALAB</a:t>
            </a:r>
          </a:p>
        </p:txBody>
      </p:sp>
      <p:sp>
        <p:nvSpPr>
          <p:cNvPr id="141" name="Rectángulo 140">
            <a:extLst>
              <a:ext uri="{FF2B5EF4-FFF2-40B4-BE49-F238E27FC236}">
                <a16:creationId xmlns:a16="http://schemas.microsoft.com/office/drawing/2014/main" id="{5C14B0FD-A7C8-51C1-3C46-531896DBA7CE}"/>
              </a:ext>
            </a:extLst>
          </p:cNvPr>
          <p:cNvSpPr/>
          <p:nvPr/>
        </p:nvSpPr>
        <p:spPr>
          <a:xfrm>
            <a:off x="939114" y="6981569"/>
            <a:ext cx="4782064" cy="528469"/>
          </a:xfrm>
          <a:prstGeom prst="rect">
            <a:avLst/>
          </a:prstGeom>
          <a:solidFill>
            <a:srgbClr val="F03A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BC169D89-1844-4F5E-31D8-6D639B20A8E0}"/>
              </a:ext>
            </a:extLst>
          </p:cNvPr>
          <p:cNvSpPr txBox="1"/>
          <p:nvPr/>
        </p:nvSpPr>
        <p:spPr>
          <a:xfrm>
            <a:off x="1036214" y="6969212"/>
            <a:ext cx="4660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noFill/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HAPPY BIRTHDAY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B1CDFD1A-BB06-2CE7-F4FE-606614797E9D}"/>
              </a:ext>
            </a:extLst>
          </p:cNvPr>
          <p:cNvSpPr txBox="1"/>
          <p:nvPr/>
        </p:nvSpPr>
        <p:spPr>
          <a:xfrm>
            <a:off x="743008" y="5564819"/>
            <a:ext cx="53783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600" dirty="0">
                <a:ln w="127000">
                  <a:solidFill>
                    <a:srgbClr val="293BC7"/>
                  </a:solidFill>
                </a:ln>
                <a:solidFill>
                  <a:srgbClr val="F193AD"/>
                </a:solidFill>
                <a:latin typeface="NiseSegaSonic" panose="020B0600000000000000" pitchFamily="34" charset="0"/>
              </a:rPr>
              <a:t>KALAB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A0EF8044-9ABF-D770-87F7-CD4FA35033DC}"/>
              </a:ext>
            </a:extLst>
          </p:cNvPr>
          <p:cNvSpPr txBox="1"/>
          <p:nvPr/>
        </p:nvSpPr>
        <p:spPr>
          <a:xfrm>
            <a:off x="743008" y="5565212"/>
            <a:ext cx="53783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600" dirty="0">
                <a:ln w="76200">
                  <a:noFill/>
                </a:ln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/>
                    </a:gs>
                  </a:gsLst>
                  <a:lin ang="5400000" scaled="1"/>
                  <a:tileRect/>
                </a:gradFill>
                <a:latin typeface="NiseSegaSonic" panose="020B0600000000000000" pitchFamily="34" charset="0"/>
              </a:rPr>
              <a:t>KALAB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58F767DA-8236-8E2D-9B3F-EDBF2E7AB498}"/>
              </a:ext>
            </a:extLst>
          </p:cNvPr>
          <p:cNvSpPr txBox="1"/>
          <p:nvPr/>
        </p:nvSpPr>
        <p:spPr>
          <a:xfrm>
            <a:off x="1126981" y="3496275"/>
            <a:ext cx="178125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600" dirty="0">
                <a:ln w="127000">
                  <a:solidFill>
                    <a:srgbClr val="293BC7"/>
                  </a:solidFill>
                </a:ln>
                <a:solidFill>
                  <a:srgbClr val="F193AD"/>
                </a:solidFill>
                <a:latin typeface="NiseSegaSonic" panose="020B0600000000000000" pitchFamily="34" charset="0"/>
              </a:rPr>
              <a:t>4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0CD24BC4-669E-AAC2-6B79-4A0D5CBE9F5B}"/>
              </a:ext>
            </a:extLst>
          </p:cNvPr>
          <p:cNvSpPr txBox="1"/>
          <p:nvPr/>
        </p:nvSpPr>
        <p:spPr>
          <a:xfrm>
            <a:off x="1130187" y="3496275"/>
            <a:ext cx="178125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600" dirty="0">
                <a:ln w="76200">
                  <a:noFill/>
                </a:ln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4000">
                      <a:schemeClr val="accent4"/>
                    </a:gs>
                  </a:gsLst>
                  <a:lin ang="5400000" scaled="1"/>
                  <a:tileRect/>
                </a:gradFill>
                <a:latin typeface="NiseSegaSonic" panose="020B0600000000000000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96723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12750</TotalTime>
  <Words>7</Words>
  <Application>Microsoft Office PowerPoint</Application>
  <PresentationFormat>Carta (216 x 279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 Light</vt:lpstr>
      <vt:lpstr>Arial</vt:lpstr>
      <vt:lpstr>NiseSegaSonic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4</cp:revision>
  <cp:lastPrinted>2024-09-18T00:12:58Z</cp:lastPrinted>
  <dcterms:created xsi:type="dcterms:W3CDTF">2024-09-16T03:45:05Z</dcterms:created>
  <dcterms:modified xsi:type="dcterms:W3CDTF">2024-09-25T00:16:03Z</dcterms:modified>
</cp:coreProperties>
</file>