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6858000" cy="9144000" type="letter"/>
  <p:notesSz cx="6858000" cy="9144000"/>
  <p:embeddedFontLst>
    <p:embeddedFont>
      <p:font typeface="Bebas Neue Bold" panose="020B0606020202050201" pitchFamily="34" charset="0"/>
      <p:bold r:id="rId8"/>
    </p:embeddedFont>
    <p:embeddedFont>
      <p:font typeface="Equestria" panose="02000500000000000000" pitchFamily="2" charset="0"/>
      <p:regular r:id="rId9"/>
    </p:embeddedFont>
    <p:embeddedFont>
      <p:font typeface="Positive Sunshine" panose="02000600000000000000" pitchFamily="50" charset="0"/>
      <p:regular r:id="rId10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438A"/>
    <a:srgbClr val="273773"/>
    <a:srgbClr val="D19FE3"/>
    <a:srgbClr val="F489B6"/>
    <a:srgbClr val="A8DAFB"/>
    <a:srgbClr val="CD4115"/>
    <a:srgbClr val="666666"/>
    <a:srgbClr val="F0880A"/>
    <a:srgbClr val="76532C"/>
    <a:srgbClr val="BE88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60"/>
  </p:normalViewPr>
  <p:slideViewPr>
    <p:cSldViewPr snapToGrid="0">
      <p:cViewPr>
        <p:scale>
          <a:sx n="75" d="100"/>
          <a:sy n="75" d="100"/>
        </p:scale>
        <p:origin x="307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E46A584F-0DE9-ABDB-EB7F-4F8FEF36B25A}"/>
              </a:ext>
            </a:extLst>
          </p:cNvPr>
          <p:cNvSpPr/>
          <p:nvPr userDrawn="1"/>
        </p:nvSpPr>
        <p:spPr>
          <a:xfrm>
            <a:off x="0" y="8692587"/>
            <a:ext cx="6858000" cy="451413"/>
          </a:xfrm>
          <a:prstGeom prst="rect">
            <a:avLst/>
          </a:prstGeom>
          <a:solidFill>
            <a:srgbClr val="FF007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pic>
        <p:nvPicPr>
          <p:cNvPr id="25" name="Imagen 24">
            <a:extLst>
              <a:ext uri="{FF2B5EF4-FFF2-40B4-BE49-F238E27FC236}">
                <a16:creationId xmlns:a16="http://schemas.microsoft.com/office/drawing/2014/main" id="{F169798B-1CCB-9920-6705-AC931860477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3673" y="8566510"/>
            <a:ext cx="5370653" cy="577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2028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11/9/2024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4110849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11/9/2024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461052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11/9/2024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894592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11/9/2024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5821001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11/9/2024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940558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11/9/2024</a:t>
            </a:fld>
            <a:endParaRPr lang="es-V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95129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11/9/2024</a:t>
            </a:fld>
            <a:endParaRPr lang="es-V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5418658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11/9/2024</a:t>
            </a:fld>
            <a:endParaRPr lang="es-V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917272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11/9/2024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73783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11/9/2024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573768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5580A8-12B1-41C8-A77D-18D0D12A72B7}" type="datetimeFigureOut">
              <a:rPr lang="es-VE" smtClean="0"/>
              <a:t>11/9/2024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554583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35583F01-D454-E10F-7A1B-B34801DE1DC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942" y="621442"/>
            <a:ext cx="3173058" cy="2533414"/>
          </a:xfrm>
          <a:prstGeom prst="rect">
            <a:avLst/>
          </a:prstGeom>
        </p:spPr>
      </p:pic>
      <p:sp>
        <p:nvSpPr>
          <p:cNvPr id="109" name="CuadroTexto 108">
            <a:extLst>
              <a:ext uri="{FF2B5EF4-FFF2-40B4-BE49-F238E27FC236}">
                <a16:creationId xmlns:a16="http://schemas.microsoft.com/office/drawing/2014/main" id="{3735A8F7-135C-0CB0-910A-4D6F576B1305}"/>
              </a:ext>
            </a:extLst>
          </p:cNvPr>
          <p:cNvSpPr txBox="1"/>
          <p:nvPr/>
        </p:nvSpPr>
        <p:spPr>
          <a:xfrm>
            <a:off x="1617549" y="1432318"/>
            <a:ext cx="16081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12700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110" name="CuadroTexto 109">
            <a:extLst>
              <a:ext uri="{FF2B5EF4-FFF2-40B4-BE49-F238E27FC236}">
                <a16:creationId xmlns:a16="http://schemas.microsoft.com/office/drawing/2014/main" id="{38CD12CE-ADB4-9D37-0EAF-37764D4FF121}"/>
              </a:ext>
            </a:extLst>
          </p:cNvPr>
          <p:cNvSpPr txBox="1"/>
          <p:nvPr/>
        </p:nvSpPr>
        <p:spPr>
          <a:xfrm>
            <a:off x="1540605" y="1826567"/>
            <a:ext cx="17972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ln w="12700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81E68F19-652D-1E20-44A1-E13E41280E1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05563" y="621442"/>
            <a:ext cx="3173058" cy="2533414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A3EFA5E1-0E45-7E3A-0090-6BB8333A0A72}"/>
              </a:ext>
            </a:extLst>
          </p:cNvPr>
          <p:cNvSpPr txBox="1"/>
          <p:nvPr/>
        </p:nvSpPr>
        <p:spPr>
          <a:xfrm>
            <a:off x="4858278" y="1432318"/>
            <a:ext cx="16081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12700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767BD5B2-37DF-282B-50A2-84F3C7B6763D}"/>
              </a:ext>
            </a:extLst>
          </p:cNvPr>
          <p:cNvSpPr txBox="1"/>
          <p:nvPr/>
        </p:nvSpPr>
        <p:spPr>
          <a:xfrm>
            <a:off x="4781334" y="1826567"/>
            <a:ext cx="17972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ln w="12700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1CF3562E-8D00-563F-F28F-0D66A137455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9379" y="3154856"/>
            <a:ext cx="3173058" cy="2533414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019475DE-5C65-4258-5017-A74EB23D7AA2}"/>
              </a:ext>
            </a:extLst>
          </p:cNvPr>
          <p:cNvSpPr txBox="1"/>
          <p:nvPr/>
        </p:nvSpPr>
        <p:spPr>
          <a:xfrm>
            <a:off x="1640986" y="3965732"/>
            <a:ext cx="16081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12700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587DAE7D-0B2D-3A60-ED80-EE70663B8FE6}"/>
              </a:ext>
            </a:extLst>
          </p:cNvPr>
          <p:cNvSpPr txBox="1"/>
          <p:nvPr/>
        </p:nvSpPr>
        <p:spPr>
          <a:xfrm>
            <a:off x="1564042" y="4359981"/>
            <a:ext cx="17972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ln w="12700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03543AB9-B67C-6EC8-55DE-88DBAF46D0F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9000" y="3154856"/>
            <a:ext cx="3173058" cy="2533414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C25B5EE1-3CEA-D441-C1A2-E6F75E4EC605}"/>
              </a:ext>
            </a:extLst>
          </p:cNvPr>
          <p:cNvSpPr txBox="1"/>
          <p:nvPr/>
        </p:nvSpPr>
        <p:spPr>
          <a:xfrm>
            <a:off x="4881715" y="3965732"/>
            <a:ext cx="16081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12700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BE9BF355-3198-ADD6-BCC0-6CB7E0E46281}"/>
              </a:ext>
            </a:extLst>
          </p:cNvPr>
          <p:cNvSpPr txBox="1"/>
          <p:nvPr/>
        </p:nvSpPr>
        <p:spPr>
          <a:xfrm>
            <a:off x="4804771" y="4359981"/>
            <a:ext cx="17972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ln w="12700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15" name="Imagen 14">
            <a:extLst>
              <a:ext uri="{FF2B5EF4-FFF2-40B4-BE49-F238E27FC236}">
                <a16:creationId xmlns:a16="http://schemas.microsoft.com/office/drawing/2014/main" id="{8EC5110D-12BB-385D-2829-81A35354CF6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942" y="5782447"/>
            <a:ext cx="3173058" cy="2533414"/>
          </a:xfrm>
          <a:prstGeom prst="rect">
            <a:avLst/>
          </a:prstGeom>
        </p:spPr>
      </p:pic>
      <p:sp>
        <p:nvSpPr>
          <p:cNvPr id="16" name="CuadroTexto 15">
            <a:extLst>
              <a:ext uri="{FF2B5EF4-FFF2-40B4-BE49-F238E27FC236}">
                <a16:creationId xmlns:a16="http://schemas.microsoft.com/office/drawing/2014/main" id="{B4B36B8B-12C6-A8DA-F5AD-AFE715A9F719}"/>
              </a:ext>
            </a:extLst>
          </p:cNvPr>
          <p:cNvSpPr txBox="1"/>
          <p:nvPr/>
        </p:nvSpPr>
        <p:spPr>
          <a:xfrm>
            <a:off x="1617549" y="6593323"/>
            <a:ext cx="16081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12700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1991D8A1-02D9-A56F-97FB-3933DFAB18B5}"/>
              </a:ext>
            </a:extLst>
          </p:cNvPr>
          <p:cNvSpPr txBox="1"/>
          <p:nvPr/>
        </p:nvSpPr>
        <p:spPr>
          <a:xfrm>
            <a:off x="1540605" y="6987572"/>
            <a:ext cx="17972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ln w="12700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18" name="Imagen 17">
            <a:extLst>
              <a:ext uri="{FF2B5EF4-FFF2-40B4-BE49-F238E27FC236}">
                <a16:creationId xmlns:a16="http://schemas.microsoft.com/office/drawing/2014/main" id="{DD167E5C-5F90-21DA-899B-B35318004F5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05563" y="5782447"/>
            <a:ext cx="3173058" cy="2533414"/>
          </a:xfrm>
          <a:prstGeom prst="rect">
            <a:avLst/>
          </a:prstGeom>
        </p:spPr>
      </p:pic>
      <p:sp>
        <p:nvSpPr>
          <p:cNvPr id="19" name="CuadroTexto 18">
            <a:extLst>
              <a:ext uri="{FF2B5EF4-FFF2-40B4-BE49-F238E27FC236}">
                <a16:creationId xmlns:a16="http://schemas.microsoft.com/office/drawing/2014/main" id="{110A85A8-369F-DE54-4F91-3C3175D9F852}"/>
              </a:ext>
            </a:extLst>
          </p:cNvPr>
          <p:cNvSpPr txBox="1"/>
          <p:nvPr/>
        </p:nvSpPr>
        <p:spPr>
          <a:xfrm>
            <a:off x="4858278" y="6593323"/>
            <a:ext cx="16081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12700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7F4C8FB1-51EE-0DB8-F2B1-A9C29C486193}"/>
              </a:ext>
            </a:extLst>
          </p:cNvPr>
          <p:cNvSpPr txBox="1"/>
          <p:nvPr/>
        </p:nvSpPr>
        <p:spPr>
          <a:xfrm>
            <a:off x="4781334" y="6987572"/>
            <a:ext cx="17972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ln w="12700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</p:spTree>
    <p:extLst>
      <p:ext uri="{BB962C8B-B14F-4D97-AF65-F5344CB8AC3E}">
        <p14:creationId xmlns:p14="http://schemas.microsoft.com/office/powerpoint/2010/main" val="2716088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DE43F1F7-F959-5999-20CD-07B84DA01AA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900" y="757340"/>
            <a:ext cx="2880000" cy="1800000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5783D221-B66B-EDD4-061F-9FB0349B7AF6}"/>
              </a:ext>
            </a:extLst>
          </p:cNvPr>
          <p:cNvSpPr txBox="1"/>
          <p:nvPr/>
        </p:nvSpPr>
        <p:spPr>
          <a:xfrm>
            <a:off x="1627760" y="928198"/>
            <a:ext cx="16081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9525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21DF7451-08BC-4803-00BA-273F3837510A}"/>
              </a:ext>
            </a:extLst>
          </p:cNvPr>
          <p:cNvSpPr txBox="1"/>
          <p:nvPr/>
        </p:nvSpPr>
        <p:spPr>
          <a:xfrm>
            <a:off x="1550816" y="1322447"/>
            <a:ext cx="17972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ln w="19050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84AEABDA-04E3-C34E-263D-C46795D60608}"/>
              </a:ext>
            </a:extLst>
          </p:cNvPr>
          <p:cNvSpPr txBox="1"/>
          <p:nvPr/>
        </p:nvSpPr>
        <p:spPr>
          <a:xfrm>
            <a:off x="1907096" y="2001288"/>
            <a:ext cx="1186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solidFill>
                  <a:schemeClr val="bg1"/>
                </a:solidFill>
                <a:latin typeface="Bebas Neue Bold" panose="020B0606020202050201" pitchFamily="34" charset="0"/>
              </a:rPr>
              <a:t>MATEMATICAS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A75FBA48-549C-E97E-9C2A-BA65DADBDB4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5047" y="757340"/>
            <a:ext cx="2880000" cy="1800000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F061230C-5362-52C5-7B88-8567A5D68D21}"/>
              </a:ext>
            </a:extLst>
          </p:cNvPr>
          <p:cNvSpPr txBox="1"/>
          <p:nvPr/>
        </p:nvSpPr>
        <p:spPr>
          <a:xfrm>
            <a:off x="4541907" y="928198"/>
            <a:ext cx="16081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9525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C77E650D-1450-C4FF-D203-85BCEC76111A}"/>
              </a:ext>
            </a:extLst>
          </p:cNvPr>
          <p:cNvSpPr txBox="1"/>
          <p:nvPr/>
        </p:nvSpPr>
        <p:spPr>
          <a:xfrm>
            <a:off x="4464963" y="1322447"/>
            <a:ext cx="17972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ln w="19050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A2DCC29C-698D-DE88-1D02-7351D7125FC9}"/>
              </a:ext>
            </a:extLst>
          </p:cNvPr>
          <p:cNvSpPr txBox="1"/>
          <p:nvPr/>
        </p:nvSpPr>
        <p:spPr>
          <a:xfrm>
            <a:off x="4821243" y="2001288"/>
            <a:ext cx="1186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solidFill>
                  <a:schemeClr val="bg1"/>
                </a:solidFill>
                <a:latin typeface="Bebas Neue Bold" panose="020B0606020202050201" pitchFamily="34" charset="0"/>
              </a:rPr>
              <a:t>MATEMATICAS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585234A8-C6B0-9B3F-2D95-8ECB579DD0F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900" y="2557340"/>
            <a:ext cx="2880000" cy="1800000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7500B99D-09F2-4FE6-C492-12882EBB6F75}"/>
              </a:ext>
            </a:extLst>
          </p:cNvPr>
          <p:cNvSpPr txBox="1"/>
          <p:nvPr/>
        </p:nvSpPr>
        <p:spPr>
          <a:xfrm>
            <a:off x="1627760" y="2728198"/>
            <a:ext cx="16081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9525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9CF609FD-FC49-E9F2-FAAC-B5856CF6001B}"/>
              </a:ext>
            </a:extLst>
          </p:cNvPr>
          <p:cNvSpPr txBox="1"/>
          <p:nvPr/>
        </p:nvSpPr>
        <p:spPr>
          <a:xfrm>
            <a:off x="1550816" y="3122447"/>
            <a:ext cx="17972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ln w="19050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22BBFEFF-AC18-F560-A11E-645E81BADB98}"/>
              </a:ext>
            </a:extLst>
          </p:cNvPr>
          <p:cNvSpPr txBox="1"/>
          <p:nvPr/>
        </p:nvSpPr>
        <p:spPr>
          <a:xfrm>
            <a:off x="1907096" y="3801288"/>
            <a:ext cx="1186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solidFill>
                  <a:schemeClr val="bg1"/>
                </a:solidFill>
                <a:latin typeface="Bebas Neue Bold" panose="020B0606020202050201" pitchFamily="34" charset="0"/>
              </a:rPr>
              <a:t>MATEMATICAS</a:t>
            </a:r>
          </a:p>
        </p:txBody>
      </p:sp>
      <p:pic>
        <p:nvPicPr>
          <p:cNvPr id="17" name="Imagen 16">
            <a:extLst>
              <a:ext uri="{FF2B5EF4-FFF2-40B4-BE49-F238E27FC236}">
                <a16:creationId xmlns:a16="http://schemas.microsoft.com/office/drawing/2014/main" id="{05741574-21CC-0315-0A63-2D287A683AF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5047" y="2557340"/>
            <a:ext cx="2880000" cy="1800000"/>
          </a:xfrm>
          <a:prstGeom prst="rect">
            <a:avLst/>
          </a:prstGeom>
        </p:spPr>
      </p:pic>
      <p:sp>
        <p:nvSpPr>
          <p:cNvPr id="18" name="CuadroTexto 17">
            <a:extLst>
              <a:ext uri="{FF2B5EF4-FFF2-40B4-BE49-F238E27FC236}">
                <a16:creationId xmlns:a16="http://schemas.microsoft.com/office/drawing/2014/main" id="{0C29D97D-6F35-7942-29C7-C26AF3C5FD47}"/>
              </a:ext>
            </a:extLst>
          </p:cNvPr>
          <p:cNvSpPr txBox="1"/>
          <p:nvPr/>
        </p:nvSpPr>
        <p:spPr>
          <a:xfrm>
            <a:off x="4541907" y="2728198"/>
            <a:ext cx="16081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9525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F15AD5A6-6C07-B3F0-C0DF-374A1490356F}"/>
              </a:ext>
            </a:extLst>
          </p:cNvPr>
          <p:cNvSpPr txBox="1"/>
          <p:nvPr/>
        </p:nvSpPr>
        <p:spPr>
          <a:xfrm>
            <a:off x="4464963" y="3122447"/>
            <a:ext cx="17972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ln w="19050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D48C3EE4-37C4-FCAA-3D3A-660D1A1162E0}"/>
              </a:ext>
            </a:extLst>
          </p:cNvPr>
          <p:cNvSpPr txBox="1"/>
          <p:nvPr/>
        </p:nvSpPr>
        <p:spPr>
          <a:xfrm>
            <a:off x="4821243" y="3801288"/>
            <a:ext cx="1186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solidFill>
                  <a:schemeClr val="bg1"/>
                </a:solidFill>
                <a:latin typeface="Bebas Neue Bold" panose="020B0606020202050201" pitchFamily="34" charset="0"/>
              </a:rPr>
              <a:t>MATEMATICAS</a:t>
            </a:r>
          </a:p>
        </p:txBody>
      </p:sp>
      <p:pic>
        <p:nvPicPr>
          <p:cNvPr id="21" name="Imagen 20">
            <a:extLst>
              <a:ext uri="{FF2B5EF4-FFF2-40B4-BE49-F238E27FC236}">
                <a16:creationId xmlns:a16="http://schemas.microsoft.com/office/drawing/2014/main" id="{F2BE62B8-CC2D-443D-8415-AF033B842B9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900" y="4357340"/>
            <a:ext cx="2880000" cy="1800000"/>
          </a:xfrm>
          <a:prstGeom prst="rect">
            <a:avLst/>
          </a:prstGeom>
        </p:spPr>
      </p:pic>
      <p:sp>
        <p:nvSpPr>
          <p:cNvPr id="22" name="CuadroTexto 21">
            <a:extLst>
              <a:ext uri="{FF2B5EF4-FFF2-40B4-BE49-F238E27FC236}">
                <a16:creationId xmlns:a16="http://schemas.microsoft.com/office/drawing/2014/main" id="{7F36EE1E-2B5C-4250-8E70-63D108A36A5A}"/>
              </a:ext>
            </a:extLst>
          </p:cNvPr>
          <p:cNvSpPr txBox="1"/>
          <p:nvPr/>
        </p:nvSpPr>
        <p:spPr>
          <a:xfrm>
            <a:off x="1627760" y="4528198"/>
            <a:ext cx="16081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9525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89F635B7-B976-8498-A0B2-3A0BB87FDB64}"/>
              </a:ext>
            </a:extLst>
          </p:cNvPr>
          <p:cNvSpPr txBox="1"/>
          <p:nvPr/>
        </p:nvSpPr>
        <p:spPr>
          <a:xfrm>
            <a:off x="1550816" y="4922447"/>
            <a:ext cx="17972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ln w="19050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FE2D7776-5A55-3B68-E507-98DFF40E6417}"/>
              </a:ext>
            </a:extLst>
          </p:cNvPr>
          <p:cNvSpPr txBox="1"/>
          <p:nvPr/>
        </p:nvSpPr>
        <p:spPr>
          <a:xfrm>
            <a:off x="1907096" y="5601288"/>
            <a:ext cx="1186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solidFill>
                  <a:schemeClr val="bg1"/>
                </a:solidFill>
                <a:latin typeface="Bebas Neue Bold" panose="020B0606020202050201" pitchFamily="34" charset="0"/>
              </a:rPr>
              <a:t>MATEMATICAS</a:t>
            </a:r>
          </a:p>
        </p:txBody>
      </p:sp>
      <p:pic>
        <p:nvPicPr>
          <p:cNvPr id="25" name="Imagen 24">
            <a:extLst>
              <a:ext uri="{FF2B5EF4-FFF2-40B4-BE49-F238E27FC236}">
                <a16:creationId xmlns:a16="http://schemas.microsoft.com/office/drawing/2014/main" id="{5BDCD51C-3233-706F-2BFF-AAADF51CA60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5047" y="4357340"/>
            <a:ext cx="2880000" cy="1800000"/>
          </a:xfrm>
          <a:prstGeom prst="rect">
            <a:avLst/>
          </a:prstGeom>
        </p:spPr>
      </p:pic>
      <p:sp>
        <p:nvSpPr>
          <p:cNvPr id="26" name="CuadroTexto 25">
            <a:extLst>
              <a:ext uri="{FF2B5EF4-FFF2-40B4-BE49-F238E27FC236}">
                <a16:creationId xmlns:a16="http://schemas.microsoft.com/office/drawing/2014/main" id="{F719D98F-D849-AA08-5892-FE049495430C}"/>
              </a:ext>
            </a:extLst>
          </p:cNvPr>
          <p:cNvSpPr txBox="1"/>
          <p:nvPr/>
        </p:nvSpPr>
        <p:spPr>
          <a:xfrm>
            <a:off x="4541907" y="4528198"/>
            <a:ext cx="16081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9525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EF26FC6C-F18E-6FAC-36E8-EFE246024AD5}"/>
              </a:ext>
            </a:extLst>
          </p:cNvPr>
          <p:cNvSpPr txBox="1"/>
          <p:nvPr/>
        </p:nvSpPr>
        <p:spPr>
          <a:xfrm>
            <a:off x="4464963" y="4922447"/>
            <a:ext cx="17972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ln w="19050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235E15F6-E8B7-AA73-9F28-81EFBA662AA1}"/>
              </a:ext>
            </a:extLst>
          </p:cNvPr>
          <p:cNvSpPr txBox="1"/>
          <p:nvPr/>
        </p:nvSpPr>
        <p:spPr>
          <a:xfrm>
            <a:off x="4821243" y="5601288"/>
            <a:ext cx="1186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solidFill>
                  <a:schemeClr val="bg1"/>
                </a:solidFill>
                <a:latin typeface="Bebas Neue Bold" panose="020B0606020202050201" pitchFamily="34" charset="0"/>
              </a:rPr>
              <a:t>MATEMATICAS</a:t>
            </a:r>
          </a:p>
        </p:txBody>
      </p:sp>
      <p:pic>
        <p:nvPicPr>
          <p:cNvPr id="29" name="Imagen 28">
            <a:extLst>
              <a:ext uri="{FF2B5EF4-FFF2-40B4-BE49-F238E27FC236}">
                <a16:creationId xmlns:a16="http://schemas.microsoft.com/office/drawing/2014/main" id="{87EDAECF-D7B1-48B6-6E99-857896CA8EA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900" y="6157340"/>
            <a:ext cx="2880000" cy="1800000"/>
          </a:xfrm>
          <a:prstGeom prst="rect">
            <a:avLst/>
          </a:prstGeom>
        </p:spPr>
      </p:pic>
      <p:sp>
        <p:nvSpPr>
          <p:cNvPr id="30" name="CuadroTexto 29">
            <a:extLst>
              <a:ext uri="{FF2B5EF4-FFF2-40B4-BE49-F238E27FC236}">
                <a16:creationId xmlns:a16="http://schemas.microsoft.com/office/drawing/2014/main" id="{FFA64952-FF1C-5025-2238-50DDD5B69616}"/>
              </a:ext>
            </a:extLst>
          </p:cNvPr>
          <p:cNvSpPr txBox="1"/>
          <p:nvPr/>
        </p:nvSpPr>
        <p:spPr>
          <a:xfrm>
            <a:off x="1627760" y="6328198"/>
            <a:ext cx="16081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9525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8F7EB8EC-7E96-A98B-77B2-73C00BD62E02}"/>
              </a:ext>
            </a:extLst>
          </p:cNvPr>
          <p:cNvSpPr txBox="1"/>
          <p:nvPr/>
        </p:nvSpPr>
        <p:spPr>
          <a:xfrm>
            <a:off x="1550816" y="6722447"/>
            <a:ext cx="17972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ln w="19050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D29A31C1-C0E6-2126-09DD-851492EEEE65}"/>
              </a:ext>
            </a:extLst>
          </p:cNvPr>
          <p:cNvSpPr txBox="1"/>
          <p:nvPr/>
        </p:nvSpPr>
        <p:spPr>
          <a:xfrm>
            <a:off x="1907096" y="7401288"/>
            <a:ext cx="1186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solidFill>
                  <a:schemeClr val="bg1"/>
                </a:solidFill>
                <a:latin typeface="Bebas Neue Bold" panose="020B0606020202050201" pitchFamily="34" charset="0"/>
              </a:rPr>
              <a:t>MATEMATICAS</a:t>
            </a:r>
          </a:p>
        </p:txBody>
      </p:sp>
      <p:pic>
        <p:nvPicPr>
          <p:cNvPr id="33" name="Imagen 32">
            <a:extLst>
              <a:ext uri="{FF2B5EF4-FFF2-40B4-BE49-F238E27FC236}">
                <a16:creationId xmlns:a16="http://schemas.microsoft.com/office/drawing/2014/main" id="{824F13FC-143E-A132-2F3E-5DD05582B8D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5047" y="6157340"/>
            <a:ext cx="2880000" cy="1800000"/>
          </a:xfrm>
          <a:prstGeom prst="rect">
            <a:avLst/>
          </a:prstGeom>
        </p:spPr>
      </p:pic>
      <p:sp>
        <p:nvSpPr>
          <p:cNvPr id="34" name="CuadroTexto 33">
            <a:extLst>
              <a:ext uri="{FF2B5EF4-FFF2-40B4-BE49-F238E27FC236}">
                <a16:creationId xmlns:a16="http://schemas.microsoft.com/office/drawing/2014/main" id="{0664CEC7-0EB1-DB4A-8EEB-3ADD335126FD}"/>
              </a:ext>
            </a:extLst>
          </p:cNvPr>
          <p:cNvSpPr txBox="1"/>
          <p:nvPr/>
        </p:nvSpPr>
        <p:spPr>
          <a:xfrm>
            <a:off x="4541907" y="6328198"/>
            <a:ext cx="16081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9525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27F966EA-BA70-90BD-88BB-16FE7799EF65}"/>
              </a:ext>
            </a:extLst>
          </p:cNvPr>
          <p:cNvSpPr txBox="1"/>
          <p:nvPr/>
        </p:nvSpPr>
        <p:spPr>
          <a:xfrm>
            <a:off x="4464963" y="6722447"/>
            <a:ext cx="17972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ln w="19050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62" name="CuadroTexto 61">
            <a:extLst>
              <a:ext uri="{FF2B5EF4-FFF2-40B4-BE49-F238E27FC236}">
                <a16:creationId xmlns:a16="http://schemas.microsoft.com/office/drawing/2014/main" id="{EAE2BDF2-3F79-28A9-125E-E9BAA91BD43D}"/>
              </a:ext>
            </a:extLst>
          </p:cNvPr>
          <p:cNvSpPr txBox="1"/>
          <p:nvPr/>
        </p:nvSpPr>
        <p:spPr>
          <a:xfrm>
            <a:off x="4821243" y="7401288"/>
            <a:ext cx="1186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solidFill>
                  <a:schemeClr val="bg1"/>
                </a:solidFill>
                <a:latin typeface="Bebas Neue Bold" panose="020B0606020202050201" pitchFamily="34" charset="0"/>
              </a:rPr>
              <a:t>MATEMATICAS</a:t>
            </a:r>
          </a:p>
        </p:txBody>
      </p:sp>
    </p:spTree>
    <p:extLst>
      <p:ext uri="{BB962C8B-B14F-4D97-AF65-F5344CB8AC3E}">
        <p14:creationId xmlns:p14="http://schemas.microsoft.com/office/powerpoint/2010/main" val="34456858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Imagen 49">
            <a:extLst>
              <a:ext uri="{FF2B5EF4-FFF2-40B4-BE49-F238E27FC236}">
                <a16:creationId xmlns:a16="http://schemas.microsoft.com/office/drawing/2014/main" id="{F7A98E31-DD3E-3DFB-6D44-F43B4C1E8D4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060" y="821651"/>
            <a:ext cx="1440000" cy="18000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C4D632F2-EC2E-C451-D61B-6971C966A084}"/>
              </a:ext>
            </a:extLst>
          </p:cNvPr>
          <p:cNvSpPr txBox="1"/>
          <p:nvPr/>
        </p:nvSpPr>
        <p:spPr>
          <a:xfrm>
            <a:off x="599004" y="1833127"/>
            <a:ext cx="12859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8DABF41C-1834-5250-3893-DE89D8849806}"/>
              </a:ext>
            </a:extLst>
          </p:cNvPr>
          <p:cNvSpPr txBox="1"/>
          <p:nvPr/>
        </p:nvSpPr>
        <p:spPr>
          <a:xfrm>
            <a:off x="514440" y="2120696"/>
            <a:ext cx="14702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9525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51" name="Imagen 50">
            <a:extLst>
              <a:ext uri="{FF2B5EF4-FFF2-40B4-BE49-F238E27FC236}">
                <a16:creationId xmlns:a16="http://schemas.microsoft.com/office/drawing/2014/main" id="{BCC7F324-B02F-6815-A3F3-0E7C366D24E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4714" y="821651"/>
            <a:ext cx="1440000" cy="1800000"/>
          </a:xfrm>
          <a:prstGeom prst="rect">
            <a:avLst/>
          </a:prstGeom>
        </p:spPr>
      </p:pic>
      <p:sp>
        <p:nvSpPr>
          <p:cNvPr id="53" name="CuadroTexto 52">
            <a:extLst>
              <a:ext uri="{FF2B5EF4-FFF2-40B4-BE49-F238E27FC236}">
                <a16:creationId xmlns:a16="http://schemas.microsoft.com/office/drawing/2014/main" id="{3B8B174C-F16A-FB09-B273-AE6F74DEA711}"/>
              </a:ext>
            </a:extLst>
          </p:cNvPr>
          <p:cNvSpPr txBox="1"/>
          <p:nvPr/>
        </p:nvSpPr>
        <p:spPr>
          <a:xfrm>
            <a:off x="2061658" y="1833127"/>
            <a:ext cx="12859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54" name="CuadroTexto 53">
            <a:extLst>
              <a:ext uri="{FF2B5EF4-FFF2-40B4-BE49-F238E27FC236}">
                <a16:creationId xmlns:a16="http://schemas.microsoft.com/office/drawing/2014/main" id="{D618CE82-10B3-AC8A-F3E4-EB01B8A31E88}"/>
              </a:ext>
            </a:extLst>
          </p:cNvPr>
          <p:cNvSpPr txBox="1"/>
          <p:nvPr/>
        </p:nvSpPr>
        <p:spPr>
          <a:xfrm>
            <a:off x="1977094" y="2120696"/>
            <a:ext cx="14702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9525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55" name="Imagen 54">
            <a:extLst>
              <a:ext uri="{FF2B5EF4-FFF2-40B4-BE49-F238E27FC236}">
                <a16:creationId xmlns:a16="http://schemas.microsoft.com/office/drawing/2014/main" id="{071FB112-C8A1-0D01-541D-727C36F23DC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288" y="821651"/>
            <a:ext cx="1440000" cy="1800000"/>
          </a:xfrm>
          <a:prstGeom prst="rect">
            <a:avLst/>
          </a:prstGeom>
        </p:spPr>
      </p:pic>
      <p:sp>
        <p:nvSpPr>
          <p:cNvPr id="56" name="CuadroTexto 55">
            <a:extLst>
              <a:ext uri="{FF2B5EF4-FFF2-40B4-BE49-F238E27FC236}">
                <a16:creationId xmlns:a16="http://schemas.microsoft.com/office/drawing/2014/main" id="{96802029-C82D-997F-1EC2-DF9833DEDD17}"/>
              </a:ext>
            </a:extLst>
          </p:cNvPr>
          <p:cNvSpPr txBox="1"/>
          <p:nvPr/>
        </p:nvSpPr>
        <p:spPr>
          <a:xfrm>
            <a:off x="3510232" y="1833127"/>
            <a:ext cx="12859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57" name="CuadroTexto 56">
            <a:extLst>
              <a:ext uri="{FF2B5EF4-FFF2-40B4-BE49-F238E27FC236}">
                <a16:creationId xmlns:a16="http://schemas.microsoft.com/office/drawing/2014/main" id="{8D1754E8-F3A3-5E47-453D-067BFF11C314}"/>
              </a:ext>
            </a:extLst>
          </p:cNvPr>
          <p:cNvSpPr txBox="1"/>
          <p:nvPr/>
        </p:nvSpPr>
        <p:spPr>
          <a:xfrm>
            <a:off x="3425668" y="2120696"/>
            <a:ext cx="14702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9525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58" name="Imagen 57">
            <a:extLst>
              <a:ext uri="{FF2B5EF4-FFF2-40B4-BE49-F238E27FC236}">
                <a16:creationId xmlns:a16="http://schemas.microsoft.com/office/drawing/2014/main" id="{89F090F1-55B3-69C8-9458-FE6EF5F362B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5942" y="821651"/>
            <a:ext cx="1440000" cy="1800000"/>
          </a:xfrm>
          <a:prstGeom prst="rect">
            <a:avLst/>
          </a:prstGeom>
        </p:spPr>
      </p:pic>
      <p:sp>
        <p:nvSpPr>
          <p:cNvPr id="59" name="CuadroTexto 58">
            <a:extLst>
              <a:ext uri="{FF2B5EF4-FFF2-40B4-BE49-F238E27FC236}">
                <a16:creationId xmlns:a16="http://schemas.microsoft.com/office/drawing/2014/main" id="{43808759-D22A-8107-BB88-0B6A6A9BEB86}"/>
              </a:ext>
            </a:extLst>
          </p:cNvPr>
          <p:cNvSpPr txBox="1"/>
          <p:nvPr/>
        </p:nvSpPr>
        <p:spPr>
          <a:xfrm>
            <a:off x="4972886" y="1833127"/>
            <a:ext cx="12859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60" name="CuadroTexto 59">
            <a:extLst>
              <a:ext uri="{FF2B5EF4-FFF2-40B4-BE49-F238E27FC236}">
                <a16:creationId xmlns:a16="http://schemas.microsoft.com/office/drawing/2014/main" id="{F73D9375-80C0-1972-26F1-9D36514B8C5A}"/>
              </a:ext>
            </a:extLst>
          </p:cNvPr>
          <p:cNvSpPr txBox="1"/>
          <p:nvPr/>
        </p:nvSpPr>
        <p:spPr>
          <a:xfrm>
            <a:off x="4888322" y="2120696"/>
            <a:ext cx="14702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9525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61" name="Imagen 60">
            <a:extLst>
              <a:ext uri="{FF2B5EF4-FFF2-40B4-BE49-F238E27FC236}">
                <a16:creationId xmlns:a16="http://schemas.microsoft.com/office/drawing/2014/main" id="{A8BEE71D-566E-6DC8-59F6-510114733FD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024" y="2621651"/>
            <a:ext cx="1440000" cy="1800000"/>
          </a:xfrm>
          <a:prstGeom prst="rect">
            <a:avLst/>
          </a:prstGeom>
        </p:spPr>
      </p:pic>
      <p:sp>
        <p:nvSpPr>
          <p:cNvPr id="62" name="CuadroTexto 61">
            <a:extLst>
              <a:ext uri="{FF2B5EF4-FFF2-40B4-BE49-F238E27FC236}">
                <a16:creationId xmlns:a16="http://schemas.microsoft.com/office/drawing/2014/main" id="{54B054F5-DE69-9525-EF52-5BEE275F0D6F}"/>
              </a:ext>
            </a:extLst>
          </p:cNvPr>
          <p:cNvSpPr txBox="1"/>
          <p:nvPr/>
        </p:nvSpPr>
        <p:spPr>
          <a:xfrm>
            <a:off x="583968" y="3633127"/>
            <a:ext cx="12859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63" name="CuadroTexto 62">
            <a:extLst>
              <a:ext uri="{FF2B5EF4-FFF2-40B4-BE49-F238E27FC236}">
                <a16:creationId xmlns:a16="http://schemas.microsoft.com/office/drawing/2014/main" id="{25C11D41-9E18-8B47-EADA-EAA67C145F7C}"/>
              </a:ext>
            </a:extLst>
          </p:cNvPr>
          <p:cNvSpPr txBox="1"/>
          <p:nvPr/>
        </p:nvSpPr>
        <p:spPr>
          <a:xfrm>
            <a:off x="499404" y="3920696"/>
            <a:ext cx="14702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9525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64" name="Imagen 63">
            <a:extLst>
              <a:ext uri="{FF2B5EF4-FFF2-40B4-BE49-F238E27FC236}">
                <a16:creationId xmlns:a16="http://schemas.microsoft.com/office/drawing/2014/main" id="{C9B75377-614D-13E3-1A8D-AE771CD0357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9678" y="2621651"/>
            <a:ext cx="1440000" cy="1800000"/>
          </a:xfrm>
          <a:prstGeom prst="rect">
            <a:avLst/>
          </a:prstGeom>
        </p:spPr>
      </p:pic>
      <p:sp>
        <p:nvSpPr>
          <p:cNvPr id="65" name="CuadroTexto 64">
            <a:extLst>
              <a:ext uri="{FF2B5EF4-FFF2-40B4-BE49-F238E27FC236}">
                <a16:creationId xmlns:a16="http://schemas.microsoft.com/office/drawing/2014/main" id="{95151437-E36D-916E-C67E-A4DFFD13A57B}"/>
              </a:ext>
            </a:extLst>
          </p:cNvPr>
          <p:cNvSpPr txBox="1"/>
          <p:nvPr/>
        </p:nvSpPr>
        <p:spPr>
          <a:xfrm>
            <a:off x="2046622" y="3633127"/>
            <a:ext cx="12859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66" name="CuadroTexto 65">
            <a:extLst>
              <a:ext uri="{FF2B5EF4-FFF2-40B4-BE49-F238E27FC236}">
                <a16:creationId xmlns:a16="http://schemas.microsoft.com/office/drawing/2014/main" id="{0A8C4F41-93D2-7CFC-CEE8-208583A386B1}"/>
              </a:ext>
            </a:extLst>
          </p:cNvPr>
          <p:cNvSpPr txBox="1"/>
          <p:nvPr/>
        </p:nvSpPr>
        <p:spPr>
          <a:xfrm>
            <a:off x="1962058" y="3920696"/>
            <a:ext cx="14702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9525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67" name="Imagen 66">
            <a:extLst>
              <a:ext uri="{FF2B5EF4-FFF2-40B4-BE49-F238E27FC236}">
                <a16:creationId xmlns:a16="http://schemas.microsoft.com/office/drawing/2014/main" id="{961B3D39-0A6B-32D0-C07B-5848D98DEB8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8252" y="2621651"/>
            <a:ext cx="1440000" cy="1800000"/>
          </a:xfrm>
          <a:prstGeom prst="rect">
            <a:avLst/>
          </a:prstGeom>
        </p:spPr>
      </p:pic>
      <p:sp>
        <p:nvSpPr>
          <p:cNvPr id="68" name="CuadroTexto 67">
            <a:extLst>
              <a:ext uri="{FF2B5EF4-FFF2-40B4-BE49-F238E27FC236}">
                <a16:creationId xmlns:a16="http://schemas.microsoft.com/office/drawing/2014/main" id="{85B2F22B-CCD8-A4B1-3DED-DB36470B6E1E}"/>
              </a:ext>
            </a:extLst>
          </p:cNvPr>
          <p:cNvSpPr txBox="1"/>
          <p:nvPr/>
        </p:nvSpPr>
        <p:spPr>
          <a:xfrm>
            <a:off x="3495196" y="3633127"/>
            <a:ext cx="12859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69" name="CuadroTexto 68">
            <a:extLst>
              <a:ext uri="{FF2B5EF4-FFF2-40B4-BE49-F238E27FC236}">
                <a16:creationId xmlns:a16="http://schemas.microsoft.com/office/drawing/2014/main" id="{A3E6F192-CF55-C785-6D22-9A253C6B47C6}"/>
              </a:ext>
            </a:extLst>
          </p:cNvPr>
          <p:cNvSpPr txBox="1"/>
          <p:nvPr/>
        </p:nvSpPr>
        <p:spPr>
          <a:xfrm>
            <a:off x="3410632" y="3920696"/>
            <a:ext cx="14702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9525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70" name="Imagen 69">
            <a:extLst>
              <a:ext uri="{FF2B5EF4-FFF2-40B4-BE49-F238E27FC236}">
                <a16:creationId xmlns:a16="http://schemas.microsoft.com/office/drawing/2014/main" id="{842958CD-FEBC-8B0E-3DF2-AF14EFF1F34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0906" y="2621651"/>
            <a:ext cx="1440000" cy="1800000"/>
          </a:xfrm>
          <a:prstGeom prst="rect">
            <a:avLst/>
          </a:prstGeom>
        </p:spPr>
      </p:pic>
      <p:sp>
        <p:nvSpPr>
          <p:cNvPr id="71" name="CuadroTexto 70">
            <a:extLst>
              <a:ext uri="{FF2B5EF4-FFF2-40B4-BE49-F238E27FC236}">
                <a16:creationId xmlns:a16="http://schemas.microsoft.com/office/drawing/2014/main" id="{8A62D04E-DB1F-4084-8832-FCECB37D83D1}"/>
              </a:ext>
            </a:extLst>
          </p:cNvPr>
          <p:cNvSpPr txBox="1"/>
          <p:nvPr/>
        </p:nvSpPr>
        <p:spPr>
          <a:xfrm>
            <a:off x="4957850" y="3633127"/>
            <a:ext cx="12859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72" name="CuadroTexto 71">
            <a:extLst>
              <a:ext uri="{FF2B5EF4-FFF2-40B4-BE49-F238E27FC236}">
                <a16:creationId xmlns:a16="http://schemas.microsoft.com/office/drawing/2014/main" id="{BEE66E78-0EB5-ABC0-4D40-57B6ED81EF9F}"/>
              </a:ext>
            </a:extLst>
          </p:cNvPr>
          <p:cNvSpPr txBox="1"/>
          <p:nvPr/>
        </p:nvSpPr>
        <p:spPr>
          <a:xfrm>
            <a:off x="4873286" y="3920696"/>
            <a:ext cx="14702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9525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73" name="Imagen 72">
            <a:extLst>
              <a:ext uri="{FF2B5EF4-FFF2-40B4-BE49-F238E27FC236}">
                <a16:creationId xmlns:a16="http://schemas.microsoft.com/office/drawing/2014/main" id="{1EE941F5-0FE2-5B47-212D-C0B26995252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440" y="4421651"/>
            <a:ext cx="1440000" cy="1800000"/>
          </a:xfrm>
          <a:prstGeom prst="rect">
            <a:avLst/>
          </a:prstGeom>
        </p:spPr>
      </p:pic>
      <p:sp>
        <p:nvSpPr>
          <p:cNvPr id="74" name="CuadroTexto 73">
            <a:extLst>
              <a:ext uri="{FF2B5EF4-FFF2-40B4-BE49-F238E27FC236}">
                <a16:creationId xmlns:a16="http://schemas.microsoft.com/office/drawing/2014/main" id="{2C4E3687-448D-F605-2BED-BE3D7DFFD609}"/>
              </a:ext>
            </a:extLst>
          </p:cNvPr>
          <p:cNvSpPr txBox="1"/>
          <p:nvPr/>
        </p:nvSpPr>
        <p:spPr>
          <a:xfrm>
            <a:off x="591384" y="5433127"/>
            <a:ext cx="12859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75" name="CuadroTexto 74">
            <a:extLst>
              <a:ext uri="{FF2B5EF4-FFF2-40B4-BE49-F238E27FC236}">
                <a16:creationId xmlns:a16="http://schemas.microsoft.com/office/drawing/2014/main" id="{0DE3E0C1-2F02-9008-0DED-3C4699CC86FB}"/>
              </a:ext>
            </a:extLst>
          </p:cNvPr>
          <p:cNvSpPr txBox="1"/>
          <p:nvPr/>
        </p:nvSpPr>
        <p:spPr>
          <a:xfrm>
            <a:off x="506820" y="5720696"/>
            <a:ext cx="14702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9525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76" name="Imagen 75">
            <a:extLst>
              <a:ext uri="{FF2B5EF4-FFF2-40B4-BE49-F238E27FC236}">
                <a16:creationId xmlns:a16="http://schemas.microsoft.com/office/drawing/2014/main" id="{F7BCA087-8A30-9556-02E8-CFB5F7D03FF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7094" y="4421651"/>
            <a:ext cx="1440000" cy="1800000"/>
          </a:xfrm>
          <a:prstGeom prst="rect">
            <a:avLst/>
          </a:prstGeom>
        </p:spPr>
      </p:pic>
      <p:sp>
        <p:nvSpPr>
          <p:cNvPr id="77" name="CuadroTexto 76">
            <a:extLst>
              <a:ext uri="{FF2B5EF4-FFF2-40B4-BE49-F238E27FC236}">
                <a16:creationId xmlns:a16="http://schemas.microsoft.com/office/drawing/2014/main" id="{51DEDB72-330C-0104-F19F-A97AD0B21F81}"/>
              </a:ext>
            </a:extLst>
          </p:cNvPr>
          <p:cNvSpPr txBox="1"/>
          <p:nvPr/>
        </p:nvSpPr>
        <p:spPr>
          <a:xfrm>
            <a:off x="2054038" y="5433127"/>
            <a:ext cx="12859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78" name="CuadroTexto 77">
            <a:extLst>
              <a:ext uri="{FF2B5EF4-FFF2-40B4-BE49-F238E27FC236}">
                <a16:creationId xmlns:a16="http://schemas.microsoft.com/office/drawing/2014/main" id="{2AF64F81-9EC9-D652-BF87-44231E5A20E9}"/>
              </a:ext>
            </a:extLst>
          </p:cNvPr>
          <p:cNvSpPr txBox="1"/>
          <p:nvPr/>
        </p:nvSpPr>
        <p:spPr>
          <a:xfrm>
            <a:off x="1969474" y="5720696"/>
            <a:ext cx="14702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9525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79" name="Imagen 78">
            <a:extLst>
              <a:ext uri="{FF2B5EF4-FFF2-40B4-BE49-F238E27FC236}">
                <a16:creationId xmlns:a16="http://schemas.microsoft.com/office/drawing/2014/main" id="{2C52BD59-BA78-CB86-3466-36185E7F605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5668" y="4421651"/>
            <a:ext cx="1440000" cy="1800000"/>
          </a:xfrm>
          <a:prstGeom prst="rect">
            <a:avLst/>
          </a:prstGeom>
        </p:spPr>
      </p:pic>
      <p:sp>
        <p:nvSpPr>
          <p:cNvPr id="80" name="CuadroTexto 79">
            <a:extLst>
              <a:ext uri="{FF2B5EF4-FFF2-40B4-BE49-F238E27FC236}">
                <a16:creationId xmlns:a16="http://schemas.microsoft.com/office/drawing/2014/main" id="{BF0A35A5-083C-A756-3EC6-0473CA4AD2A7}"/>
              </a:ext>
            </a:extLst>
          </p:cNvPr>
          <p:cNvSpPr txBox="1"/>
          <p:nvPr/>
        </p:nvSpPr>
        <p:spPr>
          <a:xfrm>
            <a:off x="3502612" y="5433127"/>
            <a:ext cx="12859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81" name="CuadroTexto 80">
            <a:extLst>
              <a:ext uri="{FF2B5EF4-FFF2-40B4-BE49-F238E27FC236}">
                <a16:creationId xmlns:a16="http://schemas.microsoft.com/office/drawing/2014/main" id="{6147CBAD-555E-AB99-116F-BE08AF63D545}"/>
              </a:ext>
            </a:extLst>
          </p:cNvPr>
          <p:cNvSpPr txBox="1"/>
          <p:nvPr/>
        </p:nvSpPr>
        <p:spPr>
          <a:xfrm>
            <a:off x="3418048" y="5720696"/>
            <a:ext cx="14702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9525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82" name="Imagen 81">
            <a:extLst>
              <a:ext uri="{FF2B5EF4-FFF2-40B4-BE49-F238E27FC236}">
                <a16:creationId xmlns:a16="http://schemas.microsoft.com/office/drawing/2014/main" id="{0C00D062-4930-4799-45E0-E6413CE1B9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8322" y="4421651"/>
            <a:ext cx="1440000" cy="1800000"/>
          </a:xfrm>
          <a:prstGeom prst="rect">
            <a:avLst/>
          </a:prstGeom>
        </p:spPr>
      </p:pic>
      <p:sp>
        <p:nvSpPr>
          <p:cNvPr id="83" name="CuadroTexto 82">
            <a:extLst>
              <a:ext uri="{FF2B5EF4-FFF2-40B4-BE49-F238E27FC236}">
                <a16:creationId xmlns:a16="http://schemas.microsoft.com/office/drawing/2014/main" id="{63AE275A-2401-9F8A-C40D-0FD0C3D08443}"/>
              </a:ext>
            </a:extLst>
          </p:cNvPr>
          <p:cNvSpPr txBox="1"/>
          <p:nvPr/>
        </p:nvSpPr>
        <p:spPr>
          <a:xfrm>
            <a:off x="4965266" y="5433127"/>
            <a:ext cx="12859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84" name="CuadroTexto 83">
            <a:extLst>
              <a:ext uri="{FF2B5EF4-FFF2-40B4-BE49-F238E27FC236}">
                <a16:creationId xmlns:a16="http://schemas.microsoft.com/office/drawing/2014/main" id="{B16DC13A-9187-21D3-E602-5996C0802733}"/>
              </a:ext>
            </a:extLst>
          </p:cNvPr>
          <p:cNvSpPr txBox="1"/>
          <p:nvPr/>
        </p:nvSpPr>
        <p:spPr>
          <a:xfrm>
            <a:off x="4880702" y="5720696"/>
            <a:ext cx="14702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9525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85" name="Imagen 84">
            <a:extLst>
              <a:ext uri="{FF2B5EF4-FFF2-40B4-BE49-F238E27FC236}">
                <a16:creationId xmlns:a16="http://schemas.microsoft.com/office/drawing/2014/main" id="{F23FA94F-14E2-97A6-C250-2B25C9F26AE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404" y="6221651"/>
            <a:ext cx="1440000" cy="1800000"/>
          </a:xfrm>
          <a:prstGeom prst="rect">
            <a:avLst/>
          </a:prstGeom>
        </p:spPr>
      </p:pic>
      <p:sp>
        <p:nvSpPr>
          <p:cNvPr id="86" name="CuadroTexto 85">
            <a:extLst>
              <a:ext uri="{FF2B5EF4-FFF2-40B4-BE49-F238E27FC236}">
                <a16:creationId xmlns:a16="http://schemas.microsoft.com/office/drawing/2014/main" id="{639370FB-1DC5-DF07-3437-8035D2C0BF1A}"/>
              </a:ext>
            </a:extLst>
          </p:cNvPr>
          <p:cNvSpPr txBox="1"/>
          <p:nvPr/>
        </p:nvSpPr>
        <p:spPr>
          <a:xfrm>
            <a:off x="576348" y="7233127"/>
            <a:ext cx="12859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87" name="CuadroTexto 86">
            <a:extLst>
              <a:ext uri="{FF2B5EF4-FFF2-40B4-BE49-F238E27FC236}">
                <a16:creationId xmlns:a16="http://schemas.microsoft.com/office/drawing/2014/main" id="{8022BD71-0672-D506-76F6-21D0DA5B0F59}"/>
              </a:ext>
            </a:extLst>
          </p:cNvPr>
          <p:cNvSpPr txBox="1"/>
          <p:nvPr/>
        </p:nvSpPr>
        <p:spPr>
          <a:xfrm>
            <a:off x="491784" y="7520696"/>
            <a:ext cx="14702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9525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88" name="Imagen 87">
            <a:extLst>
              <a:ext uri="{FF2B5EF4-FFF2-40B4-BE49-F238E27FC236}">
                <a16:creationId xmlns:a16="http://schemas.microsoft.com/office/drawing/2014/main" id="{04A852ED-362D-1537-76B2-47DF476008D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2058" y="6221651"/>
            <a:ext cx="1440000" cy="1800000"/>
          </a:xfrm>
          <a:prstGeom prst="rect">
            <a:avLst/>
          </a:prstGeom>
        </p:spPr>
      </p:pic>
      <p:sp>
        <p:nvSpPr>
          <p:cNvPr id="89" name="CuadroTexto 88">
            <a:extLst>
              <a:ext uri="{FF2B5EF4-FFF2-40B4-BE49-F238E27FC236}">
                <a16:creationId xmlns:a16="http://schemas.microsoft.com/office/drawing/2014/main" id="{77245FCF-A11B-DE64-801C-3A9AC5A87D40}"/>
              </a:ext>
            </a:extLst>
          </p:cNvPr>
          <p:cNvSpPr txBox="1"/>
          <p:nvPr/>
        </p:nvSpPr>
        <p:spPr>
          <a:xfrm>
            <a:off x="2039002" y="7233127"/>
            <a:ext cx="12859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90" name="CuadroTexto 89">
            <a:extLst>
              <a:ext uri="{FF2B5EF4-FFF2-40B4-BE49-F238E27FC236}">
                <a16:creationId xmlns:a16="http://schemas.microsoft.com/office/drawing/2014/main" id="{493C0450-3060-5E14-FC63-EA25FDDB348C}"/>
              </a:ext>
            </a:extLst>
          </p:cNvPr>
          <p:cNvSpPr txBox="1"/>
          <p:nvPr/>
        </p:nvSpPr>
        <p:spPr>
          <a:xfrm>
            <a:off x="1954438" y="7520696"/>
            <a:ext cx="14702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9525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91" name="Imagen 90">
            <a:extLst>
              <a:ext uri="{FF2B5EF4-FFF2-40B4-BE49-F238E27FC236}">
                <a16:creationId xmlns:a16="http://schemas.microsoft.com/office/drawing/2014/main" id="{83B7C116-8CBF-311E-6B3F-FD3699EF800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0632" y="6221651"/>
            <a:ext cx="1440000" cy="1800000"/>
          </a:xfrm>
          <a:prstGeom prst="rect">
            <a:avLst/>
          </a:prstGeom>
        </p:spPr>
      </p:pic>
      <p:sp>
        <p:nvSpPr>
          <p:cNvPr id="92" name="CuadroTexto 91">
            <a:extLst>
              <a:ext uri="{FF2B5EF4-FFF2-40B4-BE49-F238E27FC236}">
                <a16:creationId xmlns:a16="http://schemas.microsoft.com/office/drawing/2014/main" id="{34FAD5F6-2FA0-1CAF-B20C-332D230E1145}"/>
              </a:ext>
            </a:extLst>
          </p:cNvPr>
          <p:cNvSpPr txBox="1"/>
          <p:nvPr/>
        </p:nvSpPr>
        <p:spPr>
          <a:xfrm>
            <a:off x="3487576" y="7233127"/>
            <a:ext cx="12859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93" name="CuadroTexto 92">
            <a:extLst>
              <a:ext uri="{FF2B5EF4-FFF2-40B4-BE49-F238E27FC236}">
                <a16:creationId xmlns:a16="http://schemas.microsoft.com/office/drawing/2014/main" id="{09F80F34-93D1-FE2D-483B-ABA1DAA7F401}"/>
              </a:ext>
            </a:extLst>
          </p:cNvPr>
          <p:cNvSpPr txBox="1"/>
          <p:nvPr/>
        </p:nvSpPr>
        <p:spPr>
          <a:xfrm>
            <a:off x="3403012" y="7520696"/>
            <a:ext cx="14702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9525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94" name="Imagen 93">
            <a:extLst>
              <a:ext uri="{FF2B5EF4-FFF2-40B4-BE49-F238E27FC236}">
                <a16:creationId xmlns:a16="http://schemas.microsoft.com/office/drawing/2014/main" id="{3F8C19E0-5F8A-2214-7A09-0884CBDEF9F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3286" y="6221651"/>
            <a:ext cx="1440000" cy="1800000"/>
          </a:xfrm>
          <a:prstGeom prst="rect">
            <a:avLst/>
          </a:prstGeom>
        </p:spPr>
      </p:pic>
      <p:sp>
        <p:nvSpPr>
          <p:cNvPr id="95" name="CuadroTexto 94">
            <a:extLst>
              <a:ext uri="{FF2B5EF4-FFF2-40B4-BE49-F238E27FC236}">
                <a16:creationId xmlns:a16="http://schemas.microsoft.com/office/drawing/2014/main" id="{5E1352CE-8C59-5DCE-7227-E14EE693EE15}"/>
              </a:ext>
            </a:extLst>
          </p:cNvPr>
          <p:cNvSpPr txBox="1"/>
          <p:nvPr/>
        </p:nvSpPr>
        <p:spPr>
          <a:xfrm>
            <a:off x="4950230" y="7233127"/>
            <a:ext cx="12859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96" name="CuadroTexto 95">
            <a:extLst>
              <a:ext uri="{FF2B5EF4-FFF2-40B4-BE49-F238E27FC236}">
                <a16:creationId xmlns:a16="http://schemas.microsoft.com/office/drawing/2014/main" id="{BFA5DE4D-A3AB-1360-440B-633D20FD057D}"/>
              </a:ext>
            </a:extLst>
          </p:cNvPr>
          <p:cNvSpPr txBox="1"/>
          <p:nvPr/>
        </p:nvSpPr>
        <p:spPr>
          <a:xfrm>
            <a:off x="4865666" y="7520696"/>
            <a:ext cx="14702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9525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</p:spTree>
    <p:extLst>
      <p:ext uri="{BB962C8B-B14F-4D97-AF65-F5344CB8AC3E}">
        <p14:creationId xmlns:p14="http://schemas.microsoft.com/office/powerpoint/2010/main" val="35953526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Imagen 81">
            <a:extLst>
              <a:ext uri="{FF2B5EF4-FFF2-40B4-BE49-F238E27FC236}">
                <a16:creationId xmlns:a16="http://schemas.microsoft.com/office/drawing/2014/main" id="{E5717AAA-D4DE-CF41-AEB2-363A9ABD7D1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030" y="482600"/>
            <a:ext cx="1440000" cy="14400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1CBF213D-70DD-57E8-C85E-2DC68C26B3A7}"/>
              </a:ext>
            </a:extLst>
          </p:cNvPr>
          <p:cNvSpPr txBox="1"/>
          <p:nvPr/>
        </p:nvSpPr>
        <p:spPr>
          <a:xfrm>
            <a:off x="716254" y="1330903"/>
            <a:ext cx="891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14449267-219E-85DC-D011-ABCC020F999B}"/>
              </a:ext>
            </a:extLst>
          </p:cNvPr>
          <p:cNvSpPr txBox="1"/>
          <p:nvPr/>
        </p:nvSpPr>
        <p:spPr>
          <a:xfrm>
            <a:off x="665760" y="1516140"/>
            <a:ext cx="9925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83" name="Elipse 82">
            <a:extLst>
              <a:ext uri="{FF2B5EF4-FFF2-40B4-BE49-F238E27FC236}">
                <a16:creationId xmlns:a16="http://schemas.microsoft.com/office/drawing/2014/main" id="{B615F9DE-CE17-FA06-AFD3-E62EE518AD81}"/>
              </a:ext>
            </a:extLst>
          </p:cNvPr>
          <p:cNvSpPr/>
          <p:nvPr/>
        </p:nvSpPr>
        <p:spPr>
          <a:xfrm>
            <a:off x="425680" y="482600"/>
            <a:ext cx="1455304" cy="1455304"/>
          </a:xfrm>
          <a:prstGeom prst="ellipse">
            <a:avLst/>
          </a:prstGeom>
          <a:noFill/>
          <a:ln>
            <a:solidFill>
              <a:srgbClr val="D19FE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85" name="Imagen 84">
            <a:extLst>
              <a:ext uri="{FF2B5EF4-FFF2-40B4-BE49-F238E27FC236}">
                <a16:creationId xmlns:a16="http://schemas.microsoft.com/office/drawing/2014/main" id="{C78E257B-B705-B02B-A11C-A92C75991A5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8913" y="482600"/>
            <a:ext cx="1440000" cy="1440000"/>
          </a:xfrm>
          <a:prstGeom prst="rect">
            <a:avLst/>
          </a:prstGeom>
        </p:spPr>
      </p:pic>
      <p:sp>
        <p:nvSpPr>
          <p:cNvPr id="86" name="CuadroTexto 85">
            <a:extLst>
              <a:ext uri="{FF2B5EF4-FFF2-40B4-BE49-F238E27FC236}">
                <a16:creationId xmlns:a16="http://schemas.microsoft.com/office/drawing/2014/main" id="{D82DD923-713B-830D-A9EF-73FC757FB3F8}"/>
              </a:ext>
            </a:extLst>
          </p:cNvPr>
          <p:cNvSpPr txBox="1"/>
          <p:nvPr/>
        </p:nvSpPr>
        <p:spPr>
          <a:xfrm>
            <a:off x="2233137" y="1330903"/>
            <a:ext cx="891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87" name="CuadroTexto 86">
            <a:extLst>
              <a:ext uri="{FF2B5EF4-FFF2-40B4-BE49-F238E27FC236}">
                <a16:creationId xmlns:a16="http://schemas.microsoft.com/office/drawing/2014/main" id="{D5F9D07A-5F55-EE29-AB47-3750B65394B1}"/>
              </a:ext>
            </a:extLst>
          </p:cNvPr>
          <p:cNvSpPr txBox="1"/>
          <p:nvPr/>
        </p:nvSpPr>
        <p:spPr>
          <a:xfrm>
            <a:off x="2182643" y="1516140"/>
            <a:ext cx="9925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88" name="Elipse 87">
            <a:extLst>
              <a:ext uri="{FF2B5EF4-FFF2-40B4-BE49-F238E27FC236}">
                <a16:creationId xmlns:a16="http://schemas.microsoft.com/office/drawing/2014/main" id="{5C700690-AFD1-7172-2A05-295C10288FFC}"/>
              </a:ext>
            </a:extLst>
          </p:cNvPr>
          <p:cNvSpPr/>
          <p:nvPr/>
        </p:nvSpPr>
        <p:spPr>
          <a:xfrm>
            <a:off x="1942563" y="482600"/>
            <a:ext cx="1455304" cy="1455304"/>
          </a:xfrm>
          <a:prstGeom prst="ellipse">
            <a:avLst/>
          </a:prstGeom>
          <a:noFill/>
          <a:ln>
            <a:solidFill>
              <a:srgbClr val="D19FE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89" name="Imagen 88">
            <a:extLst>
              <a:ext uri="{FF2B5EF4-FFF2-40B4-BE49-F238E27FC236}">
                <a16:creationId xmlns:a16="http://schemas.microsoft.com/office/drawing/2014/main" id="{538D0BEA-F475-68A5-D0B4-74CA67B0791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65796" y="482600"/>
            <a:ext cx="1440000" cy="1440000"/>
          </a:xfrm>
          <a:prstGeom prst="rect">
            <a:avLst/>
          </a:prstGeom>
        </p:spPr>
      </p:pic>
      <p:sp>
        <p:nvSpPr>
          <p:cNvPr id="90" name="CuadroTexto 89">
            <a:extLst>
              <a:ext uri="{FF2B5EF4-FFF2-40B4-BE49-F238E27FC236}">
                <a16:creationId xmlns:a16="http://schemas.microsoft.com/office/drawing/2014/main" id="{4A71FAFC-B3C5-3844-770E-BBFCDBF2A226}"/>
              </a:ext>
            </a:extLst>
          </p:cNvPr>
          <p:cNvSpPr txBox="1"/>
          <p:nvPr/>
        </p:nvSpPr>
        <p:spPr>
          <a:xfrm>
            <a:off x="3750020" y="1330903"/>
            <a:ext cx="891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91" name="CuadroTexto 90">
            <a:extLst>
              <a:ext uri="{FF2B5EF4-FFF2-40B4-BE49-F238E27FC236}">
                <a16:creationId xmlns:a16="http://schemas.microsoft.com/office/drawing/2014/main" id="{C29101EF-F27A-0065-F673-5D640CD4A10D}"/>
              </a:ext>
            </a:extLst>
          </p:cNvPr>
          <p:cNvSpPr txBox="1"/>
          <p:nvPr/>
        </p:nvSpPr>
        <p:spPr>
          <a:xfrm>
            <a:off x="3699526" y="1516140"/>
            <a:ext cx="9925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92" name="Elipse 91">
            <a:extLst>
              <a:ext uri="{FF2B5EF4-FFF2-40B4-BE49-F238E27FC236}">
                <a16:creationId xmlns:a16="http://schemas.microsoft.com/office/drawing/2014/main" id="{34C3AD7D-D1CE-1A37-D555-8019ACDDABFE}"/>
              </a:ext>
            </a:extLst>
          </p:cNvPr>
          <p:cNvSpPr/>
          <p:nvPr/>
        </p:nvSpPr>
        <p:spPr>
          <a:xfrm>
            <a:off x="3459446" y="482600"/>
            <a:ext cx="1455304" cy="1455304"/>
          </a:xfrm>
          <a:prstGeom prst="ellipse">
            <a:avLst/>
          </a:prstGeom>
          <a:noFill/>
          <a:ln>
            <a:solidFill>
              <a:srgbClr val="D19FE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93" name="Imagen 92">
            <a:extLst>
              <a:ext uri="{FF2B5EF4-FFF2-40B4-BE49-F238E27FC236}">
                <a16:creationId xmlns:a16="http://schemas.microsoft.com/office/drawing/2014/main" id="{4AB07383-7F84-0480-CF70-289CA07A700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82679" y="482600"/>
            <a:ext cx="1440000" cy="1440000"/>
          </a:xfrm>
          <a:prstGeom prst="rect">
            <a:avLst/>
          </a:prstGeom>
        </p:spPr>
      </p:pic>
      <p:sp>
        <p:nvSpPr>
          <p:cNvPr id="94" name="CuadroTexto 93">
            <a:extLst>
              <a:ext uri="{FF2B5EF4-FFF2-40B4-BE49-F238E27FC236}">
                <a16:creationId xmlns:a16="http://schemas.microsoft.com/office/drawing/2014/main" id="{4AFFE48C-0DD5-2BCE-9C7B-D1653790FBAE}"/>
              </a:ext>
            </a:extLst>
          </p:cNvPr>
          <p:cNvSpPr txBox="1"/>
          <p:nvPr/>
        </p:nvSpPr>
        <p:spPr>
          <a:xfrm>
            <a:off x="5266903" y="1330903"/>
            <a:ext cx="891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95" name="CuadroTexto 94">
            <a:extLst>
              <a:ext uri="{FF2B5EF4-FFF2-40B4-BE49-F238E27FC236}">
                <a16:creationId xmlns:a16="http://schemas.microsoft.com/office/drawing/2014/main" id="{5483D25B-0A4D-D019-F85A-ED0AA7A71E41}"/>
              </a:ext>
            </a:extLst>
          </p:cNvPr>
          <p:cNvSpPr txBox="1"/>
          <p:nvPr/>
        </p:nvSpPr>
        <p:spPr>
          <a:xfrm>
            <a:off x="5216409" y="1516140"/>
            <a:ext cx="9925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96" name="Elipse 95">
            <a:extLst>
              <a:ext uri="{FF2B5EF4-FFF2-40B4-BE49-F238E27FC236}">
                <a16:creationId xmlns:a16="http://schemas.microsoft.com/office/drawing/2014/main" id="{E60AA1DD-D06C-65EE-E883-FFD280F8826B}"/>
              </a:ext>
            </a:extLst>
          </p:cNvPr>
          <p:cNvSpPr/>
          <p:nvPr/>
        </p:nvSpPr>
        <p:spPr>
          <a:xfrm>
            <a:off x="4976329" y="482600"/>
            <a:ext cx="1455304" cy="1455304"/>
          </a:xfrm>
          <a:prstGeom prst="ellipse">
            <a:avLst/>
          </a:prstGeom>
          <a:noFill/>
          <a:ln>
            <a:solidFill>
              <a:srgbClr val="D19FE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97" name="Imagen 96">
            <a:extLst>
              <a:ext uri="{FF2B5EF4-FFF2-40B4-BE49-F238E27FC236}">
                <a16:creationId xmlns:a16="http://schemas.microsoft.com/office/drawing/2014/main" id="{56737AEC-AF80-612C-D9FD-4C2F245F093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380" y="2013775"/>
            <a:ext cx="1440000" cy="1440000"/>
          </a:xfrm>
          <a:prstGeom prst="rect">
            <a:avLst/>
          </a:prstGeom>
        </p:spPr>
      </p:pic>
      <p:sp>
        <p:nvSpPr>
          <p:cNvPr id="98" name="CuadroTexto 97">
            <a:extLst>
              <a:ext uri="{FF2B5EF4-FFF2-40B4-BE49-F238E27FC236}">
                <a16:creationId xmlns:a16="http://schemas.microsoft.com/office/drawing/2014/main" id="{85B2E7D1-8FEE-BDDB-3D6B-332F9D856DB7}"/>
              </a:ext>
            </a:extLst>
          </p:cNvPr>
          <p:cNvSpPr txBox="1"/>
          <p:nvPr/>
        </p:nvSpPr>
        <p:spPr>
          <a:xfrm>
            <a:off x="722604" y="2862078"/>
            <a:ext cx="891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99" name="CuadroTexto 98">
            <a:extLst>
              <a:ext uri="{FF2B5EF4-FFF2-40B4-BE49-F238E27FC236}">
                <a16:creationId xmlns:a16="http://schemas.microsoft.com/office/drawing/2014/main" id="{6C1EBD2D-EFEB-A08B-E961-472FAD9389DD}"/>
              </a:ext>
            </a:extLst>
          </p:cNvPr>
          <p:cNvSpPr txBox="1"/>
          <p:nvPr/>
        </p:nvSpPr>
        <p:spPr>
          <a:xfrm>
            <a:off x="672110" y="3047315"/>
            <a:ext cx="9925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100" name="Elipse 99">
            <a:extLst>
              <a:ext uri="{FF2B5EF4-FFF2-40B4-BE49-F238E27FC236}">
                <a16:creationId xmlns:a16="http://schemas.microsoft.com/office/drawing/2014/main" id="{95787AC5-9DCD-594F-D0DA-6D65AD78761E}"/>
              </a:ext>
            </a:extLst>
          </p:cNvPr>
          <p:cNvSpPr/>
          <p:nvPr/>
        </p:nvSpPr>
        <p:spPr>
          <a:xfrm>
            <a:off x="432030" y="2013775"/>
            <a:ext cx="1455304" cy="1455304"/>
          </a:xfrm>
          <a:prstGeom prst="ellipse">
            <a:avLst/>
          </a:prstGeom>
          <a:noFill/>
          <a:ln>
            <a:solidFill>
              <a:srgbClr val="D19FE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101" name="Imagen 100">
            <a:extLst>
              <a:ext uri="{FF2B5EF4-FFF2-40B4-BE49-F238E27FC236}">
                <a16:creationId xmlns:a16="http://schemas.microsoft.com/office/drawing/2014/main" id="{AA13D9E6-E72E-8833-E167-792DB14FCDE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55263" y="2013775"/>
            <a:ext cx="1440000" cy="1440000"/>
          </a:xfrm>
          <a:prstGeom prst="rect">
            <a:avLst/>
          </a:prstGeom>
        </p:spPr>
      </p:pic>
      <p:sp>
        <p:nvSpPr>
          <p:cNvPr id="102" name="CuadroTexto 101">
            <a:extLst>
              <a:ext uri="{FF2B5EF4-FFF2-40B4-BE49-F238E27FC236}">
                <a16:creationId xmlns:a16="http://schemas.microsoft.com/office/drawing/2014/main" id="{BC8E67C5-2259-93C9-9EF6-97ECE947040C}"/>
              </a:ext>
            </a:extLst>
          </p:cNvPr>
          <p:cNvSpPr txBox="1"/>
          <p:nvPr/>
        </p:nvSpPr>
        <p:spPr>
          <a:xfrm>
            <a:off x="2239487" y="2862078"/>
            <a:ext cx="891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103" name="CuadroTexto 102">
            <a:extLst>
              <a:ext uri="{FF2B5EF4-FFF2-40B4-BE49-F238E27FC236}">
                <a16:creationId xmlns:a16="http://schemas.microsoft.com/office/drawing/2014/main" id="{0DDF39A7-7DF7-DAF5-B890-49C66E16AB95}"/>
              </a:ext>
            </a:extLst>
          </p:cNvPr>
          <p:cNvSpPr txBox="1"/>
          <p:nvPr/>
        </p:nvSpPr>
        <p:spPr>
          <a:xfrm>
            <a:off x="2188993" y="3047315"/>
            <a:ext cx="9925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104" name="Elipse 103">
            <a:extLst>
              <a:ext uri="{FF2B5EF4-FFF2-40B4-BE49-F238E27FC236}">
                <a16:creationId xmlns:a16="http://schemas.microsoft.com/office/drawing/2014/main" id="{3D627A55-5CF1-827E-3BFB-E1AF3A00B16B}"/>
              </a:ext>
            </a:extLst>
          </p:cNvPr>
          <p:cNvSpPr/>
          <p:nvPr/>
        </p:nvSpPr>
        <p:spPr>
          <a:xfrm>
            <a:off x="1948913" y="2013775"/>
            <a:ext cx="1455304" cy="1455304"/>
          </a:xfrm>
          <a:prstGeom prst="ellipse">
            <a:avLst/>
          </a:prstGeom>
          <a:noFill/>
          <a:ln>
            <a:solidFill>
              <a:srgbClr val="D19FE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105" name="Imagen 104">
            <a:extLst>
              <a:ext uri="{FF2B5EF4-FFF2-40B4-BE49-F238E27FC236}">
                <a16:creationId xmlns:a16="http://schemas.microsoft.com/office/drawing/2014/main" id="{6C3CEAC2-2947-8595-DB62-5D66CAE12D7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2146" y="2013775"/>
            <a:ext cx="1440000" cy="1440000"/>
          </a:xfrm>
          <a:prstGeom prst="rect">
            <a:avLst/>
          </a:prstGeom>
        </p:spPr>
      </p:pic>
      <p:sp>
        <p:nvSpPr>
          <p:cNvPr id="106" name="CuadroTexto 105">
            <a:extLst>
              <a:ext uri="{FF2B5EF4-FFF2-40B4-BE49-F238E27FC236}">
                <a16:creationId xmlns:a16="http://schemas.microsoft.com/office/drawing/2014/main" id="{798BEB33-1670-210D-66B1-DCA25E39ECC9}"/>
              </a:ext>
            </a:extLst>
          </p:cNvPr>
          <p:cNvSpPr txBox="1"/>
          <p:nvPr/>
        </p:nvSpPr>
        <p:spPr>
          <a:xfrm>
            <a:off x="3756370" y="2862078"/>
            <a:ext cx="891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107" name="CuadroTexto 106">
            <a:extLst>
              <a:ext uri="{FF2B5EF4-FFF2-40B4-BE49-F238E27FC236}">
                <a16:creationId xmlns:a16="http://schemas.microsoft.com/office/drawing/2014/main" id="{3F963CCE-B85E-21D1-AAE1-039A343DADFA}"/>
              </a:ext>
            </a:extLst>
          </p:cNvPr>
          <p:cNvSpPr txBox="1"/>
          <p:nvPr/>
        </p:nvSpPr>
        <p:spPr>
          <a:xfrm>
            <a:off x="3705876" y="3047315"/>
            <a:ext cx="9925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108" name="Elipse 107">
            <a:extLst>
              <a:ext uri="{FF2B5EF4-FFF2-40B4-BE49-F238E27FC236}">
                <a16:creationId xmlns:a16="http://schemas.microsoft.com/office/drawing/2014/main" id="{63EE9579-F9AC-84C9-B432-91CC4F1BDA62}"/>
              </a:ext>
            </a:extLst>
          </p:cNvPr>
          <p:cNvSpPr/>
          <p:nvPr/>
        </p:nvSpPr>
        <p:spPr>
          <a:xfrm>
            <a:off x="3465796" y="2013775"/>
            <a:ext cx="1455304" cy="1455304"/>
          </a:xfrm>
          <a:prstGeom prst="ellipse">
            <a:avLst/>
          </a:prstGeom>
          <a:noFill/>
          <a:ln>
            <a:solidFill>
              <a:srgbClr val="D19FE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109" name="Imagen 108">
            <a:extLst>
              <a:ext uri="{FF2B5EF4-FFF2-40B4-BE49-F238E27FC236}">
                <a16:creationId xmlns:a16="http://schemas.microsoft.com/office/drawing/2014/main" id="{3FE534D2-3149-E92F-5704-840290913B2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89029" y="2013775"/>
            <a:ext cx="1440000" cy="1440000"/>
          </a:xfrm>
          <a:prstGeom prst="rect">
            <a:avLst/>
          </a:prstGeom>
        </p:spPr>
      </p:pic>
      <p:sp>
        <p:nvSpPr>
          <p:cNvPr id="110" name="CuadroTexto 109">
            <a:extLst>
              <a:ext uri="{FF2B5EF4-FFF2-40B4-BE49-F238E27FC236}">
                <a16:creationId xmlns:a16="http://schemas.microsoft.com/office/drawing/2014/main" id="{5744AECF-16BF-8286-3A40-416E81D369CD}"/>
              </a:ext>
            </a:extLst>
          </p:cNvPr>
          <p:cNvSpPr txBox="1"/>
          <p:nvPr/>
        </p:nvSpPr>
        <p:spPr>
          <a:xfrm>
            <a:off x="5273253" y="2862078"/>
            <a:ext cx="891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111" name="CuadroTexto 110">
            <a:extLst>
              <a:ext uri="{FF2B5EF4-FFF2-40B4-BE49-F238E27FC236}">
                <a16:creationId xmlns:a16="http://schemas.microsoft.com/office/drawing/2014/main" id="{CF3072DB-B7BA-3E91-5FF7-364BFA082864}"/>
              </a:ext>
            </a:extLst>
          </p:cNvPr>
          <p:cNvSpPr txBox="1"/>
          <p:nvPr/>
        </p:nvSpPr>
        <p:spPr>
          <a:xfrm>
            <a:off x="5222759" y="3047315"/>
            <a:ext cx="9925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112" name="Elipse 111">
            <a:extLst>
              <a:ext uri="{FF2B5EF4-FFF2-40B4-BE49-F238E27FC236}">
                <a16:creationId xmlns:a16="http://schemas.microsoft.com/office/drawing/2014/main" id="{9816E1A2-383A-49F7-25F8-D6469AFB1E1E}"/>
              </a:ext>
            </a:extLst>
          </p:cNvPr>
          <p:cNvSpPr/>
          <p:nvPr/>
        </p:nvSpPr>
        <p:spPr>
          <a:xfrm>
            <a:off x="4982679" y="2013775"/>
            <a:ext cx="1455304" cy="1455304"/>
          </a:xfrm>
          <a:prstGeom prst="ellipse">
            <a:avLst/>
          </a:prstGeom>
          <a:noFill/>
          <a:ln>
            <a:solidFill>
              <a:srgbClr val="D19FE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113" name="Imagen 112">
            <a:extLst>
              <a:ext uri="{FF2B5EF4-FFF2-40B4-BE49-F238E27FC236}">
                <a16:creationId xmlns:a16="http://schemas.microsoft.com/office/drawing/2014/main" id="{11F751DC-5956-0AA5-B97A-038C005B260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380" y="3529646"/>
            <a:ext cx="1440000" cy="1440000"/>
          </a:xfrm>
          <a:prstGeom prst="rect">
            <a:avLst/>
          </a:prstGeom>
        </p:spPr>
      </p:pic>
      <p:sp>
        <p:nvSpPr>
          <p:cNvPr id="114" name="CuadroTexto 113">
            <a:extLst>
              <a:ext uri="{FF2B5EF4-FFF2-40B4-BE49-F238E27FC236}">
                <a16:creationId xmlns:a16="http://schemas.microsoft.com/office/drawing/2014/main" id="{AAD52AA1-7733-4CF8-339A-A079194C3B14}"/>
              </a:ext>
            </a:extLst>
          </p:cNvPr>
          <p:cNvSpPr txBox="1"/>
          <p:nvPr/>
        </p:nvSpPr>
        <p:spPr>
          <a:xfrm>
            <a:off x="722604" y="4377949"/>
            <a:ext cx="891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115" name="CuadroTexto 114">
            <a:extLst>
              <a:ext uri="{FF2B5EF4-FFF2-40B4-BE49-F238E27FC236}">
                <a16:creationId xmlns:a16="http://schemas.microsoft.com/office/drawing/2014/main" id="{6F205649-2AA8-F65C-9ECB-99CF4DB6E98E}"/>
              </a:ext>
            </a:extLst>
          </p:cNvPr>
          <p:cNvSpPr txBox="1"/>
          <p:nvPr/>
        </p:nvSpPr>
        <p:spPr>
          <a:xfrm>
            <a:off x="672110" y="4563186"/>
            <a:ext cx="9925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116" name="Elipse 115">
            <a:extLst>
              <a:ext uri="{FF2B5EF4-FFF2-40B4-BE49-F238E27FC236}">
                <a16:creationId xmlns:a16="http://schemas.microsoft.com/office/drawing/2014/main" id="{552CA83C-6D6A-B922-5700-97DE3F45094B}"/>
              </a:ext>
            </a:extLst>
          </p:cNvPr>
          <p:cNvSpPr/>
          <p:nvPr/>
        </p:nvSpPr>
        <p:spPr>
          <a:xfrm>
            <a:off x="432030" y="3529646"/>
            <a:ext cx="1455304" cy="1455304"/>
          </a:xfrm>
          <a:prstGeom prst="ellipse">
            <a:avLst/>
          </a:prstGeom>
          <a:noFill/>
          <a:ln>
            <a:solidFill>
              <a:srgbClr val="D19FE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117" name="Imagen 116">
            <a:extLst>
              <a:ext uri="{FF2B5EF4-FFF2-40B4-BE49-F238E27FC236}">
                <a16:creationId xmlns:a16="http://schemas.microsoft.com/office/drawing/2014/main" id="{7F18D0B4-06F1-8033-3B7D-F75D9C05E1E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55263" y="3529646"/>
            <a:ext cx="1440000" cy="1440000"/>
          </a:xfrm>
          <a:prstGeom prst="rect">
            <a:avLst/>
          </a:prstGeom>
        </p:spPr>
      </p:pic>
      <p:sp>
        <p:nvSpPr>
          <p:cNvPr id="118" name="CuadroTexto 117">
            <a:extLst>
              <a:ext uri="{FF2B5EF4-FFF2-40B4-BE49-F238E27FC236}">
                <a16:creationId xmlns:a16="http://schemas.microsoft.com/office/drawing/2014/main" id="{0D297464-1F33-507D-9BF5-C8C390E4525E}"/>
              </a:ext>
            </a:extLst>
          </p:cNvPr>
          <p:cNvSpPr txBox="1"/>
          <p:nvPr/>
        </p:nvSpPr>
        <p:spPr>
          <a:xfrm>
            <a:off x="2239487" y="4377949"/>
            <a:ext cx="891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119" name="CuadroTexto 118">
            <a:extLst>
              <a:ext uri="{FF2B5EF4-FFF2-40B4-BE49-F238E27FC236}">
                <a16:creationId xmlns:a16="http://schemas.microsoft.com/office/drawing/2014/main" id="{9DE70DA4-D038-0052-210A-AE04017A2F31}"/>
              </a:ext>
            </a:extLst>
          </p:cNvPr>
          <p:cNvSpPr txBox="1"/>
          <p:nvPr/>
        </p:nvSpPr>
        <p:spPr>
          <a:xfrm>
            <a:off x="2188993" y="4563186"/>
            <a:ext cx="9925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120" name="Elipse 119">
            <a:extLst>
              <a:ext uri="{FF2B5EF4-FFF2-40B4-BE49-F238E27FC236}">
                <a16:creationId xmlns:a16="http://schemas.microsoft.com/office/drawing/2014/main" id="{93BE6931-438B-83F6-4383-661727BABB25}"/>
              </a:ext>
            </a:extLst>
          </p:cNvPr>
          <p:cNvSpPr/>
          <p:nvPr/>
        </p:nvSpPr>
        <p:spPr>
          <a:xfrm>
            <a:off x="1948913" y="3529646"/>
            <a:ext cx="1455304" cy="1455304"/>
          </a:xfrm>
          <a:prstGeom prst="ellipse">
            <a:avLst/>
          </a:prstGeom>
          <a:noFill/>
          <a:ln>
            <a:solidFill>
              <a:srgbClr val="D19FE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121" name="Imagen 120">
            <a:extLst>
              <a:ext uri="{FF2B5EF4-FFF2-40B4-BE49-F238E27FC236}">
                <a16:creationId xmlns:a16="http://schemas.microsoft.com/office/drawing/2014/main" id="{3C0F8EF1-5793-0B64-BCC8-B67EF357D66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2146" y="3529646"/>
            <a:ext cx="1440000" cy="1440000"/>
          </a:xfrm>
          <a:prstGeom prst="rect">
            <a:avLst/>
          </a:prstGeom>
        </p:spPr>
      </p:pic>
      <p:sp>
        <p:nvSpPr>
          <p:cNvPr id="122" name="CuadroTexto 121">
            <a:extLst>
              <a:ext uri="{FF2B5EF4-FFF2-40B4-BE49-F238E27FC236}">
                <a16:creationId xmlns:a16="http://schemas.microsoft.com/office/drawing/2014/main" id="{BC77DDA9-CE5D-A499-5B3E-85D35AFCE895}"/>
              </a:ext>
            </a:extLst>
          </p:cNvPr>
          <p:cNvSpPr txBox="1"/>
          <p:nvPr/>
        </p:nvSpPr>
        <p:spPr>
          <a:xfrm>
            <a:off x="3756370" y="4377949"/>
            <a:ext cx="891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123" name="CuadroTexto 122">
            <a:extLst>
              <a:ext uri="{FF2B5EF4-FFF2-40B4-BE49-F238E27FC236}">
                <a16:creationId xmlns:a16="http://schemas.microsoft.com/office/drawing/2014/main" id="{3FDBFFC1-8C98-AEAB-0F8A-D53F12C4EFEE}"/>
              </a:ext>
            </a:extLst>
          </p:cNvPr>
          <p:cNvSpPr txBox="1"/>
          <p:nvPr/>
        </p:nvSpPr>
        <p:spPr>
          <a:xfrm>
            <a:off x="3705876" y="4563186"/>
            <a:ext cx="9925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124" name="Elipse 123">
            <a:extLst>
              <a:ext uri="{FF2B5EF4-FFF2-40B4-BE49-F238E27FC236}">
                <a16:creationId xmlns:a16="http://schemas.microsoft.com/office/drawing/2014/main" id="{A86A4708-00A9-9717-9660-0DA2866ED0F6}"/>
              </a:ext>
            </a:extLst>
          </p:cNvPr>
          <p:cNvSpPr/>
          <p:nvPr/>
        </p:nvSpPr>
        <p:spPr>
          <a:xfrm>
            <a:off x="3465796" y="3529646"/>
            <a:ext cx="1455304" cy="1455304"/>
          </a:xfrm>
          <a:prstGeom prst="ellipse">
            <a:avLst/>
          </a:prstGeom>
          <a:noFill/>
          <a:ln>
            <a:solidFill>
              <a:srgbClr val="D19FE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125" name="Imagen 124">
            <a:extLst>
              <a:ext uri="{FF2B5EF4-FFF2-40B4-BE49-F238E27FC236}">
                <a16:creationId xmlns:a16="http://schemas.microsoft.com/office/drawing/2014/main" id="{8410B0F8-73C3-F28E-855F-50538C944FB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89029" y="3529646"/>
            <a:ext cx="1440000" cy="1440000"/>
          </a:xfrm>
          <a:prstGeom prst="rect">
            <a:avLst/>
          </a:prstGeom>
        </p:spPr>
      </p:pic>
      <p:sp>
        <p:nvSpPr>
          <p:cNvPr id="126" name="CuadroTexto 125">
            <a:extLst>
              <a:ext uri="{FF2B5EF4-FFF2-40B4-BE49-F238E27FC236}">
                <a16:creationId xmlns:a16="http://schemas.microsoft.com/office/drawing/2014/main" id="{3B77FFB5-F6BE-9C3B-2BCB-A0315D41338C}"/>
              </a:ext>
            </a:extLst>
          </p:cNvPr>
          <p:cNvSpPr txBox="1"/>
          <p:nvPr/>
        </p:nvSpPr>
        <p:spPr>
          <a:xfrm>
            <a:off x="5273253" y="4377949"/>
            <a:ext cx="891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127" name="CuadroTexto 126">
            <a:extLst>
              <a:ext uri="{FF2B5EF4-FFF2-40B4-BE49-F238E27FC236}">
                <a16:creationId xmlns:a16="http://schemas.microsoft.com/office/drawing/2014/main" id="{BAF6E04B-EFE0-8EAA-C7D3-B4BCAB121E66}"/>
              </a:ext>
            </a:extLst>
          </p:cNvPr>
          <p:cNvSpPr txBox="1"/>
          <p:nvPr/>
        </p:nvSpPr>
        <p:spPr>
          <a:xfrm>
            <a:off x="5222759" y="4563186"/>
            <a:ext cx="9925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128" name="Elipse 127">
            <a:extLst>
              <a:ext uri="{FF2B5EF4-FFF2-40B4-BE49-F238E27FC236}">
                <a16:creationId xmlns:a16="http://schemas.microsoft.com/office/drawing/2014/main" id="{7A07B06D-C16C-55E0-7D37-59BD29FD3F2B}"/>
              </a:ext>
            </a:extLst>
          </p:cNvPr>
          <p:cNvSpPr/>
          <p:nvPr/>
        </p:nvSpPr>
        <p:spPr>
          <a:xfrm>
            <a:off x="4982679" y="3529646"/>
            <a:ext cx="1455304" cy="1455304"/>
          </a:xfrm>
          <a:prstGeom prst="ellipse">
            <a:avLst/>
          </a:prstGeom>
          <a:noFill/>
          <a:ln>
            <a:solidFill>
              <a:srgbClr val="D19FE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129" name="Imagen 128">
            <a:extLst>
              <a:ext uri="{FF2B5EF4-FFF2-40B4-BE49-F238E27FC236}">
                <a16:creationId xmlns:a16="http://schemas.microsoft.com/office/drawing/2014/main" id="{53CB3115-7019-5279-DEA5-C47CEA21586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4730" y="5060821"/>
            <a:ext cx="1440000" cy="1440000"/>
          </a:xfrm>
          <a:prstGeom prst="rect">
            <a:avLst/>
          </a:prstGeom>
        </p:spPr>
      </p:pic>
      <p:sp>
        <p:nvSpPr>
          <p:cNvPr id="130" name="CuadroTexto 129">
            <a:extLst>
              <a:ext uri="{FF2B5EF4-FFF2-40B4-BE49-F238E27FC236}">
                <a16:creationId xmlns:a16="http://schemas.microsoft.com/office/drawing/2014/main" id="{B1631532-6C3B-C498-A390-64A304A6D318}"/>
              </a:ext>
            </a:extLst>
          </p:cNvPr>
          <p:cNvSpPr txBox="1"/>
          <p:nvPr/>
        </p:nvSpPr>
        <p:spPr>
          <a:xfrm>
            <a:off x="728954" y="5909124"/>
            <a:ext cx="891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131" name="CuadroTexto 130">
            <a:extLst>
              <a:ext uri="{FF2B5EF4-FFF2-40B4-BE49-F238E27FC236}">
                <a16:creationId xmlns:a16="http://schemas.microsoft.com/office/drawing/2014/main" id="{56F18242-1175-48DD-009A-E877BAE8215F}"/>
              </a:ext>
            </a:extLst>
          </p:cNvPr>
          <p:cNvSpPr txBox="1"/>
          <p:nvPr/>
        </p:nvSpPr>
        <p:spPr>
          <a:xfrm>
            <a:off x="678460" y="6094361"/>
            <a:ext cx="9925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132" name="Elipse 131">
            <a:extLst>
              <a:ext uri="{FF2B5EF4-FFF2-40B4-BE49-F238E27FC236}">
                <a16:creationId xmlns:a16="http://schemas.microsoft.com/office/drawing/2014/main" id="{CB87D32C-6E03-B4F6-8A58-CE1043D7A5F3}"/>
              </a:ext>
            </a:extLst>
          </p:cNvPr>
          <p:cNvSpPr/>
          <p:nvPr/>
        </p:nvSpPr>
        <p:spPr>
          <a:xfrm>
            <a:off x="438380" y="5060821"/>
            <a:ext cx="1455304" cy="1455304"/>
          </a:xfrm>
          <a:prstGeom prst="ellipse">
            <a:avLst/>
          </a:prstGeom>
          <a:noFill/>
          <a:ln>
            <a:solidFill>
              <a:srgbClr val="D19FE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133" name="Imagen 132">
            <a:extLst>
              <a:ext uri="{FF2B5EF4-FFF2-40B4-BE49-F238E27FC236}">
                <a16:creationId xmlns:a16="http://schemas.microsoft.com/office/drawing/2014/main" id="{19CE3FD7-C5E5-D64E-16C2-2723BF13A5E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1613" y="5060821"/>
            <a:ext cx="1440000" cy="1440000"/>
          </a:xfrm>
          <a:prstGeom prst="rect">
            <a:avLst/>
          </a:prstGeom>
        </p:spPr>
      </p:pic>
      <p:sp>
        <p:nvSpPr>
          <p:cNvPr id="134" name="CuadroTexto 133">
            <a:extLst>
              <a:ext uri="{FF2B5EF4-FFF2-40B4-BE49-F238E27FC236}">
                <a16:creationId xmlns:a16="http://schemas.microsoft.com/office/drawing/2014/main" id="{6BF023D2-D540-E7EE-1094-78BC6E85C222}"/>
              </a:ext>
            </a:extLst>
          </p:cNvPr>
          <p:cNvSpPr txBox="1"/>
          <p:nvPr/>
        </p:nvSpPr>
        <p:spPr>
          <a:xfrm>
            <a:off x="2245837" y="5909124"/>
            <a:ext cx="891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135" name="CuadroTexto 134">
            <a:extLst>
              <a:ext uri="{FF2B5EF4-FFF2-40B4-BE49-F238E27FC236}">
                <a16:creationId xmlns:a16="http://schemas.microsoft.com/office/drawing/2014/main" id="{53CE472D-45D9-4131-F6D7-1B74C97C65BB}"/>
              </a:ext>
            </a:extLst>
          </p:cNvPr>
          <p:cNvSpPr txBox="1"/>
          <p:nvPr/>
        </p:nvSpPr>
        <p:spPr>
          <a:xfrm>
            <a:off x="2195343" y="6094361"/>
            <a:ext cx="9925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136" name="Elipse 135">
            <a:extLst>
              <a:ext uri="{FF2B5EF4-FFF2-40B4-BE49-F238E27FC236}">
                <a16:creationId xmlns:a16="http://schemas.microsoft.com/office/drawing/2014/main" id="{EEDC7F1E-DE31-CD9E-E2FD-FD0814624079}"/>
              </a:ext>
            </a:extLst>
          </p:cNvPr>
          <p:cNvSpPr/>
          <p:nvPr/>
        </p:nvSpPr>
        <p:spPr>
          <a:xfrm>
            <a:off x="1955263" y="5060821"/>
            <a:ext cx="1455304" cy="1455304"/>
          </a:xfrm>
          <a:prstGeom prst="ellipse">
            <a:avLst/>
          </a:prstGeom>
          <a:noFill/>
          <a:ln>
            <a:solidFill>
              <a:srgbClr val="D19FE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137" name="Imagen 136">
            <a:extLst>
              <a:ext uri="{FF2B5EF4-FFF2-40B4-BE49-F238E27FC236}">
                <a16:creationId xmlns:a16="http://schemas.microsoft.com/office/drawing/2014/main" id="{1F324EC3-131C-5B04-0657-49557030F2C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8496" y="5060821"/>
            <a:ext cx="1440000" cy="1440000"/>
          </a:xfrm>
          <a:prstGeom prst="rect">
            <a:avLst/>
          </a:prstGeom>
        </p:spPr>
      </p:pic>
      <p:sp>
        <p:nvSpPr>
          <p:cNvPr id="138" name="CuadroTexto 137">
            <a:extLst>
              <a:ext uri="{FF2B5EF4-FFF2-40B4-BE49-F238E27FC236}">
                <a16:creationId xmlns:a16="http://schemas.microsoft.com/office/drawing/2014/main" id="{3270035C-B6A7-A62E-D8D8-6FAEA5AA4E9E}"/>
              </a:ext>
            </a:extLst>
          </p:cNvPr>
          <p:cNvSpPr txBox="1"/>
          <p:nvPr/>
        </p:nvSpPr>
        <p:spPr>
          <a:xfrm>
            <a:off x="3762720" y="5909124"/>
            <a:ext cx="891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139" name="CuadroTexto 138">
            <a:extLst>
              <a:ext uri="{FF2B5EF4-FFF2-40B4-BE49-F238E27FC236}">
                <a16:creationId xmlns:a16="http://schemas.microsoft.com/office/drawing/2014/main" id="{B0FCF6F9-A843-24A1-5157-463F7F322520}"/>
              </a:ext>
            </a:extLst>
          </p:cNvPr>
          <p:cNvSpPr txBox="1"/>
          <p:nvPr/>
        </p:nvSpPr>
        <p:spPr>
          <a:xfrm>
            <a:off x="3712226" y="6094361"/>
            <a:ext cx="9925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140" name="Elipse 139">
            <a:extLst>
              <a:ext uri="{FF2B5EF4-FFF2-40B4-BE49-F238E27FC236}">
                <a16:creationId xmlns:a16="http://schemas.microsoft.com/office/drawing/2014/main" id="{17179A7A-EC8F-1FB3-D4DE-8A7415F65164}"/>
              </a:ext>
            </a:extLst>
          </p:cNvPr>
          <p:cNvSpPr/>
          <p:nvPr/>
        </p:nvSpPr>
        <p:spPr>
          <a:xfrm>
            <a:off x="3472146" y="5060821"/>
            <a:ext cx="1455304" cy="1455304"/>
          </a:xfrm>
          <a:prstGeom prst="ellipse">
            <a:avLst/>
          </a:prstGeom>
          <a:noFill/>
          <a:ln>
            <a:solidFill>
              <a:srgbClr val="D19FE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141" name="Imagen 140">
            <a:extLst>
              <a:ext uri="{FF2B5EF4-FFF2-40B4-BE49-F238E27FC236}">
                <a16:creationId xmlns:a16="http://schemas.microsoft.com/office/drawing/2014/main" id="{CB49290D-EAA8-E37D-C039-6CD99F6ED67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5379" y="5060821"/>
            <a:ext cx="1440000" cy="1440000"/>
          </a:xfrm>
          <a:prstGeom prst="rect">
            <a:avLst/>
          </a:prstGeom>
        </p:spPr>
      </p:pic>
      <p:sp>
        <p:nvSpPr>
          <p:cNvPr id="142" name="CuadroTexto 141">
            <a:extLst>
              <a:ext uri="{FF2B5EF4-FFF2-40B4-BE49-F238E27FC236}">
                <a16:creationId xmlns:a16="http://schemas.microsoft.com/office/drawing/2014/main" id="{7EF81894-6905-BB3D-777D-51E817C7B31D}"/>
              </a:ext>
            </a:extLst>
          </p:cNvPr>
          <p:cNvSpPr txBox="1"/>
          <p:nvPr/>
        </p:nvSpPr>
        <p:spPr>
          <a:xfrm>
            <a:off x="5279603" y="5909124"/>
            <a:ext cx="891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143" name="CuadroTexto 142">
            <a:extLst>
              <a:ext uri="{FF2B5EF4-FFF2-40B4-BE49-F238E27FC236}">
                <a16:creationId xmlns:a16="http://schemas.microsoft.com/office/drawing/2014/main" id="{540AAB20-FB4A-2C80-EFCE-DF4E8EA3402F}"/>
              </a:ext>
            </a:extLst>
          </p:cNvPr>
          <p:cNvSpPr txBox="1"/>
          <p:nvPr/>
        </p:nvSpPr>
        <p:spPr>
          <a:xfrm>
            <a:off x="5229109" y="6094361"/>
            <a:ext cx="9925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144" name="Elipse 143">
            <a:extLst>
              <a:ext uri="{FF2B5EF4-FFF2-40B4-BE49-F238E27FC236}">
                <a16:creationId xmlns:a16="http://schemas.microsoft.com/office/drawing/2014/main" id="{6BBBF33A-E4A2-5130-A82C-F26B7188A054}"/>
              </a:ext>
            </a:extLst>
          </p:cNvPr>
          <p:cNvSpPr/>
          <p:nvPr/>
        </p:nvSpPr>
        <p:spPr>
          <a:xfrm>
            <a:off x="4989029" y="5060821"/>
            <a:ext cx="1455304" cy="1455304"/>
          </a:xfrm>
          <a:prstGeom prst="ellipse">
            <a:avLst/>
          </a:prstGeom>
          <a:noFill/>
          <a:ln>
            <a:solidFill>
              <a:srgbClr val="D19FE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145" name="Imagen 144">
            <a:extLst>
              <a:ext uri="{FF2B5EF4-FFF2-40B4-BE49-F238E27FC236}">
                <a16:creationId xmlns:a16="http://schemas.microsoft.com/office/drawing/2014/main" id="{E9FDADE2-42BF-C045-C19A-B9852F80AEA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080" y="6622875"/>
            <a:ext cx="1440000" cy="1440000"/>
          </a:xfrm>
          <a:prstGeom prst="rect">
            <a:avLst/>
          </a:prstGeom>
        </p:spPr>
      </p:pic>
      <p:sp>
        <p:nvSpPr>
          <p:cNvPr id="146" name="CuadroTexto 145">
            <a:extLst>
              <a:ext uri="{FF2B5EF4-FFF2-40B4-BE49-F238E27FC236}">
                <a16:creationId xmlns:a16="http://schemas.microsoft.com/office/drawing/2014/main" id="{D99F372F-A5C0-AF34-6C71-3581859D0C05}"/>
              </a:ext>
            </a:extLst>
          </p:cNvPr>
          <p:cNvSpPr txBox="1"/>
          <p:nvPr/>
        </p:nvSpPr>
        <p:spPr>
          <a:xfrm>
            <a:off x="735304" y="7471178"/>
            <a:ext cx="891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147" name="CuadroTexto 146">
            <a:extLst>
              <a:ext uri="{FF2B5EF4-FFF2-40B4-BE49-F238E27FC236}">
                <a16:creationId xmlns:a16="http://schemas.microsoft.com/office/drawing/2014/main" id="{B93E0ACC-1EDD-B691-93E4-7875A073C146}"/>
              </a:ext>
            </a:extLst>
          </p:cNvPr>
          <p:cNvSpPr txBox="1"/>
          <p:nvPr/>
        </p:nvSpPr>
        <p:spPr>
          <a:xfrm>
            <a:off x="684810" y="7656415"/>
            <a:ext cx="9925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148" name="Elipse 147">
            <a:extLst>
              <a:ext uri="{FF2B5EF4-FFF2-40B4-BE49-F238E27FC236}">
                <a16:creationId xmlns:a16="http://schemas.microsoft.com/office/drawing/2014/main" id="{7729CC47-B0E3-EBA7-E86F-30CA390D6E47}"/>
              </a:ext>
            </a:extLst>
          </p:cNvPr>
          <p:cNvSpPr/>
          <p:nvPr/>
        </p:nvSpPr>
        <p:spPr>
          <a:xfrm>
            <a:off x="444730" y="6622875"/>
            <a:ext cx="1455304" cy="1455304"/>
          </a:xfrm>
          <a:prstGeom prst="ellipse">
            <a:avLst/>
          </a:prstGeom>
          <a:noFill/>
          <a:ln>
            <a:solidFill>
              <a:srgbClr val="D19FE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149" name="Imagen 148">
            <a:extLst>
              <a:ext uri="{FF2B5EF4-FFF2-40B4-BE49-F238E27FC236}">
                <a16:creationId xmlns:a16="http://schemas.microsoft.com/office/drawing/2014/main" id="{130EE544-1118-C072-44A9-A351465DC15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7963" y="6622875"/>
            <a:ext cx="1440000" cy="1440000"/>
          </a:xfrm>
          <a:prstGeom prst="rect">
            <a:avLst/>
          </a:prstGeom>
        </p:spPr>
      </p:pic>
      <p:sp>
        <p:nvSpPr>
          <p:cNvPr id="150" name="CuadroTexto 149">
            <a:extLst>
              <a:ext uri="{FF2B5EF4-FFF2-40B4-BE49-F238E27FC236}">
                <a16:creationId xmlns:a16="http://schemas.microsoft.com/office/drawing/2014/main" id="{B287C747-4FB1-4B41-1E51-1E6AC46F29A0}"/>
              </a:ext>
            </a:extLst>
          </p:cNvPr>
          <p:cNvSpPr txBox="1"/>
          <p:nvPr/>
        </p:nvSpPr>
        <p:spPr>
          <a:xfrm>
            <a:off x="2252187" y="7471178"/>
            <a:ext cx="891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151" name="CuadroTexto 150">
            <a:extLst>
              <a:ext uri="{FF2B5EF4-FFF2-40B4-BE49-F238E27FC236}">
                <a16:creationId xmlns:a16="http://schemas.microsoft.com/office/drawing/2014/main" id="{5843962E-DFD1-CA6C-9B91-40C984B92F45}"/>
              </a:ext>
            </a:extLst>
          </p:cNvPr>
          <p:cNvSpPr txBox="1"/>
          <p:nvPr/>
        </p:nvSpPr>
        <p:spPr>
          <a:xfrm>
            <a:off x="2201693" y="7656415"/>
            <a:ext cx="9925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152" name="Elipse 151">
            <a:extLst>
              <a:ext uri="{FF2B5EF4-FFF2-40B4-BE49-F238E27FC236}">
                <a16:creationId xmlns:a16="http://schemas.microsoft.com/office/drawing/2014/main" id="{866997E9-07DA-AAB5-B940-AD6F95630A0F}"/>
              </a:ext>
            </a:extLst>
          </p:cNvPr>
          <p:cNvSpPr/>
          <p:nvPr/>
        </p:nvSpPr>
        <p:spPr>
          <a:xfrm>
            <a:off x="1961613" y="6622875"/>
            <a:ext cx="1455304" cy="1455304"/>
          </a:xfrm>
          <a:prstGeom prst="ellipse">
            <a:avLst/>
          </a:prstGeom>
          <a:noFill/>
          <a:ln>
            <a:solidFill>
              <a:srgbClr val="D19FE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153" name="Imagen 152">
            <a:extLst>
              <a:ext uri="{FF2B5EF4-FFF2-40B4-BE49-F238E27FC236}">
                <a16:creationId xmlns:a16="http://schemas.microsoft.com/office/drawing/2014/main" id="{76B2CEBC-3E93-2B71-84D7-AB68268D1B4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84846" y="6622875"/>
            <a:ext cx="1440000" cy="1440000"/>
          </a:xfrm>
          <a:prstGeom prst="rect">
            <a:avLst/>
          </a:prstGeom>
        </p:spPr>
      </p:pic>
      <p:sp>
        <p:nvSpPr>
          <p:cNvPr id="154" name="CuadroTexto 153">
            <a:extLst>
              <a:ext uri="{FF2B5EF4-FFF2-40B4-BE49-F238E27FC236}">
                <a16:creationId xmlns:a16="http://schemas.microsoft.com/office/drawing/2014/main" id="{28E19843-DBB3-4699-B473-2C669C145F8F}"/>
              </a:ext>
            </a:extLst>
          </p:cNvPr>
          <p:cNvSpPr txBox="1"/>
          <p:nvPr/>
        </p:nvSpPr>
        <p:spPr>
          <a:xfrm>
            <a:off x="3769070" y="7471178"/>
            <a:ext cx="891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155" name="CuadroTexto 154">
            <a:extLst>
              <a:ext uri="{FF2B5EF4-FFF2-40B4-BE49-F238E27FC236}">
                <a16:creationId xmlns:a16="http://schemas.microsoft.com/office/drawing/2014/main" id="{42886B16-6EE7-DEDA-DF0D-1D7BFC528069}"/>
              </a:ext>
            </a:extLst>
          </p:cNvPr>
          <p:cNvSpPr txBox="1"/>
          <p:nvPr/>
        </p:nvSpPr>
        <p:spPr>
          <a:xfrm>
            <a:off x="3718576" y="7656415"/>
            <a:ext cx="9925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156" name="Elipse 155">
            <a:extLst>
              <a:ext uri="{FF2B5EF4-FFF2-40B4-BE49-F238E27FC236}">
                <a16:creationId xmlns:a16="http://schemas.microsoft.com/office/drawing/2014/main" id="{45DBAD33-34B5-9F74-FEF1-6D244B3BD71A}"/>
              </a:ext>
            </a:extLst>
          </p:cNvPr>
          <p:cNvSpPr/>
          <p:nvPr/>
        </p:nvSpPr>
        <p:spPr>
          <a:xfrm>
            <a:off x="3478496" y="6622875"/>
            <a:ext cx="1455304" cy="1455304"/>
          </a:xfrm>
          <a:prstGeom prst="ellipse">
            <a:avLst/>
          </a:prstGeom>
          <a:noFill/>
          <a:ln>
            <a:solidFill>
              <a:srgbClr val="D19FE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157" name="Imagen 156">
            <a:extLst>
              <a:ext uri="{FF2B5EF4-FFF2-40B4-BE49-F238E27FC236}">
                <a16:creationId xmlns:a16="http://schemas.microsoft.com/office/drawing/2014/main" id="{3CD7174E-C947-2499-27B3-A820E4D2717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1729" y="6622875"/>
            <a:ext cx="1440000" cy="1440000"/>
          </a:xfrm>
          <a:prstGeom prst="rect">
            <a:avLst/>
          </a:prstGeom>
        </p:spPr>
      </p:pic>
      <p:sp>
        <p:nvSpPr>
          <p:cNvPr id="158" name="CuadroTexto 157">
            <a:extLst>
              <a:ext uri="{FF2B5EF4-FFF2-40B4-BE49-F238E27FC236}">
                <a16:creationId xmlns:a16="http://schemas.microsoft.com/office/drawing/2014/main" id="{015C7C54-867F-797A-0CB7-8B8DBEC8AC4C}"/>
              </a:ext>
            </a:extLst>
          </p:cNvPr>
          <p:cNvSpPr txBox="1"/>
          <p:nvPr/>
        </p:nvSpPr>
        <p:spPr>
          <a:xfrm>
            <a:off x="5285953" y="7471178"/>
            <a:ext cx="891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159" name="CuadroTexto 158">
            <a:extLst>
              <a:ext uri="{FF2B5EF4-FFF2-40B4-BE49-F238E27FC236}">
                <a16:creationId xmlns:a16="http://schemas.microsoft.com/office/drawing/2014/main" id="{D9F6207C-1912-427B-F041-61BA0F20C470}"/>
              </a:ext>
            </a:extLst>
          </p:cNvPr>
          <p:cNvSpPr txBox="1"/>
          <p:nvPr/>
        </p:nvSpPr>
        <p:spPr>
          <a:xfrm>
            <a:off x="5235459" y="7656415"/>
            <a:ext cx="9925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160" name="Elipse 159">
            <a:extLst>
              <a:ext uri="{FF2B5EF4-FFF2-40B4-BE49-F238E27FC236}">
                <a16:creationId xmlns:a16="http://schemas.microsoft.com/office/drawing/2014/main" id="{B0326932-C2BD-CC69-CA1B-9D8643E04786}"/>
              </a:ext>
            </a:extLst>
          </p:cNvPr>
          <p:cNvSpPr/>
          <p:nvPr/>
        </p:nvSpPr>
        <p:spPr>
          <a:xfrm>
            <a:off x="4995379" y="6622875"/>
            <a:ext cx="1455304" cy="1455304"/>
          </a:xfrm>
          <a:prstGeom prst="ellipse">
            <a:avLst/>
          </a:prstGeom>
          <a:noFill/>
          <a:ln>
            <a:solidFill>
              <a:srgbClr val="D19FE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42524006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3" name="Imagen 182">
            <a:extLst>
              <a:ext uri="{FF2B5EF4-FFF2-40B4-BE49-F238E27FC236}">
                <a16:creationId xmlns:a16="http://schemas.microsoft.com/office/drawing/2014/main" id="{CAE48BB7-A6C7-8153-08D2-48C38D4463E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412" y="1950171"/>
            <a:ext cx="2160000" cy="720000"/>
          </a:xfrm>
          <a:prstGeom prst="rect">
            <a:avLst/>
          </a:prstGeom>
        </p:spPr>
      </p:pic>
      <p:sp>
        <p:nvSpPr>
          <p:cNvPr id="184" name="CuadroTexto 183">
            <a:extLst>
              <a:ext uri="{FF2B5EF4-FFF2-40B4-BE49-F238E27FC236}">
                <a16:creationId xmlns:a16="http://schemas.microsoft.com/office/drawing/2014/main" id="{BE846B24-1FC2-CC31-89BA-365066D25D56}"/>
              </a:ext>
            </a:extLst>
          </p:cNvPr>
          <p:cNvSpPr txBox="1"/>
          <p:nvPr/>
        </p:nvSpPr>
        <p:spPr>
          <a:xfrm>
            <a:off x="1002290" y="1893368"/>
            <a:ext cx="1133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9525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185" name="CuadroTexto 184">
            <a:extLst>
              <a:ext uri="{FF2B5EF4-FFF2-40B4-BE49-F238E27FC236}">
                <a16:creationId xmlns:a16="http://schemas.microsoft.com/office/drawing/2014/main" id="{8A3001F6-AF95-8794-15C4-CA3D8CBBBFC6}"/>
              </a:ext>
            </a:extLst>
          </p:cNvPr>
          <p:cNvSpPr txBox="1"/>
          <p:nvPr/>
        </p:nvSpPr>
        <p:spPr>
          <a:xfrm>
            <a:off x="926396" y="2154308"/>
            <a:ext cx="13115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186" name="Rectángulo 185">
            <a:extLst>
              <a:ext uri="{FF2B5EF4-FFF2-40B4-BE49-F238E27FC236}">
                <a16:creationId xmlns:a16="http://schemas.microsoft.com/office/drawing/2014/main" id="{9EEC4397-BE4E-AA76-2BBC-6F274817293E}"/>
              </a:ext>
            </a:extLst>
          </p:cNvPr>
          <p:cNvSpPr/>
          <p:nvPr/>
        </p:nvSpPr>
        <p:spPr>
          <a:xfrm>
            <a:off x="149412" y="1950171"/>
            <a:ext cx="2160000" cy="720000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187" name="Imagen 186">
            <a:extLst>
              <a:ext uri="{FF2B5EF4-FFF2-40B4-BE49-F238E27FC236}">
                <a16:creationId xmlns:a16="http://schemas.microsoft.com/office/drawing/2014/main" id="{8DDD27EF-CB56-492A-B275-0B06B8EE2F3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9687" y="1950171"/>
            <a:ext cx="2160000" cy="720000"/>
          </a:xfrm>
          <a:prstGeom prst="rect">
            <a:avLst/>
          </a:prstGeom>
        </p:spPr>
      </p:pic>
      <p:sp>
        <p:nvSpPr>
          <p:cNvPr id="188" name="CuadroTexto 187">
            <a:extLst>
              <a:ext uri="{FF2B5EF4-FFF2-40B4-BE49-F238E27FC236}">
                <a16:creationId xmlns:a16="http://schemas.microsoft.com/office/drawing/2014/main" id="{2080755A-06FD-3728-C2B4-199A63219207}"/>
              </a:ext>
            </a:extLst>
          </p:cNvPr>
          <p:cNvSpPr txBox="1"/>
          <p:nvPr/>
        </p:nvSpPr>
        <p:spPr>
          <a:xfrm>
            <a:off x="3202565" y="1893368"/>
            <a:ext cx="1133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9525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189" name="CuadroTexto 188">
            <a:extLst>
              <a:ext uri="{FF2B5EF4-FFF2-40B4-BE49-F238E27FC236}">
                <a16:creationId xmlns:a16="http://schemas.microsoft.com/office/drawing/2014/main" id="{6B3FD5C6-E114-EC4C-9BC6-EF7CB480B6E2}"/>
              </a:ext>
            </a:extLst>
          </p:cNvPr>
          <p:cNvSpPr txBox="1"/>
          <p:nvPr/>
        </p:nvSpPr>
        <p:spPr>
          <a:xfrm>
            <a:off x="3126671" y="2154308"/>
            <a:ext cx="13115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190" name="Rectángulo 189">
            <a:extLst>
              <a:ext uri="{FF2B5EF4-FFF2-40B4-BE49-F238E27FC236}">
                <a16:creationId xmlns:a16="http://schemas.microsoft.com/office/drawing/2014/main" id="{E55E12A6-61D5-1CFE-B3C3-3DB3211B7949}"/>
              </a:ext>
            </a:extLst>
          </p:cNvPr>
          <p:cNvSpPr/>
          <p:nvPr/>
        </p:nvSpPr>
        <p:spPr>
          <a:xfrm>
            <a:off x="2349687" y="1950171"/>
            <a:ext cx="2160000" cy="720000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191" name="Imagen 190">
            <a:extLst>
              <a:ext uri="{FF2B5EF4-FFF2-40B4-BE49-F238E27FC236}">
                <a16:creationId xmlns:a16="http://schemas.microsoft.com/office/drawing/2014/main" id="{F5473F25-F5C3-AF9A-B71C-069976122D3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9962" y="1950171"/>
            <a:ext cx="2160000" cy="720000"/>
          </a:xfrm>
          <a:prstGeom prst="rect">
            <a:avLst/>
          </a:prstGeom>
        </p:spPr>
      </p:pic>
      <p:sp>
        <p:nvSpPr>
          <p:cNvPr id="192" name="CuadroTexto 191">
            <a:extLst>
              <a:ext uri="{FF2B5EF4-FFF2-40B4-BE49-F238E27FC236}">
                <a16:creationId xmlns:a16="http://schemas.microsoft.com/office/drawing/2014/main" id="{F7E73469-1E90-B043-D808-FA061B079923}"/>
              </a:ext>
            </a:extLst>
          </p:cNvPr>
          <p:cNvSpPr txBox="1"/>
          <p:nvPr/>
        </p:nvSpPr>
        <p:spPr>
          <a:xfrm>
            <a:off x="5402840" y="1893368"/>
            <a:ext cx="1133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9525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193" name="CuadroTexto 192">
            <a:extLst>
              <a:ext uri="{FF2B5EF4-FFF2-40B4-BE49-F238E27FC236}">
                <a16:creationId xmlns:a16="http://schemas.microsoft.com/office/drawing/2014/main" id="{E730592C-BF59-AA2F-F09B-D6CC94A6F988}"/>
              </a:ext>
            </a:extLst>
          </p:cNvPr>
          <p:cNvSpPr txBox="1"/>
          <p:nvPr/>
        </p:nvSpPr>
        <p:spPr>
          <a:xfrm>
            <a:off x="5326946" y="2154308"/>
            <a:ext cx="13115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194" name="Rectángulo 193">
            <a:extLst>
              <a:ext uri="{FF2B5EF4-FFF2-40B4-BE49-F238E27FC236}">
                <a16:creationId xmlns:a16="http://schemas.microsoft.com/office/drawing/2014/main" id="{5D9C93B9-2797-5B69-38E2-939900447980}"/>
              </a:ext>
            </a:extLst>
          </p:cNvPr>
          <p:cNvSpPr/>
          <p:nvPr/>
        </p:nvSpPr>
        <p:spPr>
          <a:xfrm>
            <a:off x="4549962" y="1950171"/>
            <a:ext cx="2160000" cy="720000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435" name="Imagen 434">
            <a:extLst>
              <a:ext uri="{FF2B5EF4-FFF2-40B4-BE49-F238E27FC236}">
                <a16:creationId xmlns:a16="http://schemas.microsoft.com/office/drawing/2014/main" id="{8742B991-7237-CABE-857C-2C06DCB791A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412" y="2704114"/>
            <a:ext cx="2160000" cy="720000"/>
          </a:xfrm>
          <a:prstGeom prst="rect">
            <a:avLst/>
          </a:prstGeom>
        </p:spPr>
      </p:pic>
      <p:sp>
        <p:nvSpPr>
          <p:cNvPr id="436" name="CuadroTexto 435">
            <a:extLst>
              <a:ext uri="{FF2B5EF4-FFF2-40B4-BE49-F238E27FC236}">
                <a16:creationId xmlns:a16="http://schemas.microsoft.com/office/drawing/2014/main" id="{6436199A-FCB8-C073-8C35-05589DB92684}"/>
              </a:ext>
            </a:extLst>
          </p:cNvPr>
          <p:cNvSpPr txBox="1"/>
          <p:nvPr/>
        </p:nvSpPr>
        <p:spPr>
          <a:xfrm>
            <a:off x="1002290" y="2647311"/>
            <a:ext cx="1133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9525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437" name="CuadroTexto 436">
            <a:extLst>
              <a:ext uri="{FF2B5EF4-FFF2-40B4-BE49-F238E27FC236}">
                <a16:creationId xmlns:a16="http://schemas.microsoft.com/office/drawing/2014/main" id="{9E21C62B-40B4-AC6E-8E2A-AC3252DE0EAC}"/>
              </a:ext>
            </a:extLst>
          </p:cNvPr>
          <p:cNvSpPr txBox="1"/>
          <p:nvPr/>
        </p:nvSpPr>
        <p:spPr>
          <a:xfrm>
            <a:off x="926396" y="2908251"/>
            <a:ext cx="13115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438" name="Rectángulo 437">
            <a:extLst>
              <a:ext uri="{FF2B5EF4-FFF2-40B4-BE49-F238E27FC236}">
                <a16:creationId xmlns:a16="http://schemas.microsoft.com/office/drawing/2014/main" id="{27226573-E82D-7558-F3F3-313ABA276665}"/>
              </a:ext>
            </a:extLst>
          </p:cNvPr>
          <p:cNvSpPr/>
          <p:nvPr/>
        </p:nvSpPr>
        <p:spPr>
          <a:xfrm>
            <a:off x="149412" y="2704114"/>
            <a:ext cx="2160000" cy="720000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439" name="Imagen 438">
            <a:extLst>
              <a:ext uri="{FF2B5EF4-FFF2-40B4-BE49-F238E27FC236}">
                <a16:creationId xmlns:a16="http://schemas.microsoft.com/office/drawing/2014/main" id="{AA1B1CEE-CB5E-C814-9A39-8DF8843DCD8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9687" y="2704114"/>
            <a:ext cx="2160000" cy="720000"/>
          </a:xfrm>
          <a:prstGeom prst="rect">
            <a:avLst/>
          </a:prstGeom>
        </p:spPr>
      </p:pic>
      <p:sp>
        <p:nvSpPr>
          <p:cNvPr id="440" name="CuadroTexto 439">
            <a:extLst>
              <a:ext uri="{FF2B5EF4-FFF2-40B4-BE49-F238E27FC236}">
                <a16:creationId xmlns:a16="http://schemas.microsoft.com/office/drawing/2014/main" id="{DA7653B1-F3ED-3FF6-1734-8D376BF97901}"/>
              </a:ext>
            </a:extLst>
          </p:cNvPr>
          <p:cNvSpPr txBox="1"/>
          <p:nvPr/>
        </p:nvSpPr>
        <p:spPr>
          <a:xfrm>
            <a:off x="3202565" y="2647311"/>
            <a:ext cx="1133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9525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441" name="CuadroTexto 440">
            <a:extLst>
              <a:ext uri="{FF2B5EF4-FFF2-40B4-BE49-F238E27FC236}">
                <a16:creationId xmlns:a16="http://schemas.microsoft.com/office/drawing/2014/main" id="{5AB8BA4E-BBC5-608D-9CD8-8197D394FE69}"/>
              </a:ext>
            </a:extLst>
          </p:cNvPr>
          <p:cNvSpPr txBox="1"/>
          <p:nvPr/>
        </p:nvSpPr>
        <p:spPr>
          <a:xfrm>
            <a:off x="3126671" y="2908251"/>
            <a:ext cx="13115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442" name="Rectángulo 441">
            <a:extLst>
              <a:ext uri="{FF2B5EF4-FFF2-40B4-BE49-F238E27FC236}">
                <a16:creationId xmlns:a16="http://schemas.microsoft.com/office/drawing/2014/main" id="{81DA68A5-D695-EB74-065B-BBCFFD35C436}"/>
              </a:ext>
            </a:extLst>
          </p:cNvPr>
          <p:cNvSpPr/>
          <p:nvPr/>
        </p:nvSpPr>
        <p:spPr>
          <a:xfrm>
            <a:off x="2349687" y="2704114"/>
            <a:ext cx="2160000" cy="720000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443" name="Imagen 442">
            <a:extLst>
              <a:ext uri="{FF2B5EF4-FFF2-40B4-BE49-F238E27FC236}">
                <a16:creationId xmlns:a16="http://schemas.microsoft.com/office/drawing/2014/main" id="{EBE4B4CB-DF60-1D2D-823F-4B0B17E06C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9962" y="2704114"/>
            <a:ext cx="2160000" cy="720000"/>
          </a:xfrm>
          <a:prstGeom prst="rect">
            <a:avLst/>
          </a:prstGeom>
        </p:spPr>
      </p:pic>
      <p:sp>
        <p:nvSpPr>
          <p:cNvPr id="444" name="CuadroTexto 443">
            <a:extLst>
              <a:ext uri="{FF2B5EF4-FFF2-40B4-BE49-F238E27FC236}">
                <a16:creationId xmlns:a16="http://schemas.microsoft.com/office/drawing/2014/main" id="{F1A59377-FF75-D6B3-FA7C-057AEB21B24D}"/>
              </a:ext>
            </a:extLst>
          </p:cNvPr>
          <p:cNvSpPr txBox="1"/>
          <p:nvPr/>
        </p:nvSpPr>
        <p:spPr>
          <a:xfrm>
            <a:off x="5402840" y="2647311"/>
            <a:ext cx="1133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9525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445" name="CuadroTexto 444">
            <a:extLst>
              <a:ext uri="{FF2B5EF4-FFF2-40B4-BE49-F238E27FC236}">
                <a16:creationId xmlns:a16="http://schemas.microsoft.com/office/drawing/2014/main" id="{0E9A6512-EB3E-86BE-6E40-CE9961DD86EC}"/>
              </a:ext>
            </a:extLst>
          </p:cNvPr>
          <p:cNvSpPr txBox="1"/>
          <p:nvPr/>
        </p:nvSpPr>
        <p:spPr>
          <a:xfrm>
            <a:off x="5326946" y="2908251"/>
            <a:ext cx="13115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446" name="Rectángulo 445">
            <a:extLst>
              <a:ext uri="{FF2B5EF4-FFF2-40B4-BE49-F238E27FC236}">
                <a16:creationId xmlns:a16="http://schemas.microsoft.com/office/drawing/2014/main" id="{B6DEA178-0FCC-6F38-3C74-31411710DA73}"/>
              </a:ext>
            </a:extLst>
          </p:cNvPr>
          <p:cNvSpPr/>
          <p:nvPr/>
        </p:nvSpPr>
        <p:spPr>
          <a:xfrm>
            <a:off x="4549962" y="2704114"/>
            <a:ext cx="2160000" cy="720000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447" name="Imagen 446">
            <a:extLst>
              <a:ext uri="{FF2B5EF4-FFF2-40B4-BE49-F238E27FC236}">
                <a16:creationId xmlns:a16="http://schemas.microsoft.com/office/drawing/2014/main" id="{1F32818D-3D93-0F5B-A62E-019EDC6803B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412" y="430855"/>
            <a:ext cx="2160000" cy="720000"/>
          </a:xfrm>
          <a:prstGeom prst="rect">
            <a:avLst/>
          </a:prstGeom>
        </p:spPr>
      </p:pic>
      <p:sp>
        <p:nvSpPr>
          <p:cNvPr id="448" name="CuadroTexto 447">
            <a:extLst>
              <a:ext uri="{FF2B5EF4-FFF2-40B4-BE49-F238E27FC236}">
                <a16:creationId xmlns:a16="http://schemas.microsoft.com/office/drawing/2014/main" id="{6A4F0222-0BBD-FF0F-8BD7-746EC4815D99}"/>
              </a:ext>
            </a:extLst>
          </p:cNvPr>
          <p:cNvSpPr txBox="1"/>
          <p:nvPr/>
        </p:nvSpPr>
        <p:spPr>
          <a:xfrm>
            <a:off x="1002290" y="374052"/>
            <a:ext cx="1133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9525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449" name="CuadroTexto 448">
            <a:extLst>
              <a:ext uri="{FF2B5EF4-FFF2-40B4-BE49-F238E27FC236}">
                <a16:creationId xmlns:a16="http://schemas.microsoft.com/office/drawing/2014/main" id="{A0DA4799-64A9-C82F-FE0E-EFEFE0FC4C3F}"/>
              </a:ext>
            </a:extLst>
          </p:cNvPr>
          <p:cNvSpPr txBox="1"/>
          <p:nvPr/>
        </p:nvSpPr>
        <p:spPr>
          <a:xfrm>
            <a:off x="926396" y="634992"/>
            <a:ext cx="13115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450" name="Rectángulo 449">
            <a:extLst>
              <a:ext uri="{FF2B5EF4-FFF2-40B4-BE49-F238E27FC236}">
                <a16:creationId xmlns:a16="http://schemas.microsoft.com/office/drawing/2014/main" id="{9F1E8892-BF5D-51B6-B60C-47805EDD1F2B}"/>
              </a:ext>
            </a:extLst>
          </p:cNvPr>
          <p:cNvSpPr/>
          <p:nvPr/>
        </p:nvSpPr>
        <p:spPr>
          <a:xfrm>
            <a:off x="149412" y="430855"/>
            <a:ext cx="2160000" cy="720000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451" name="Imagen 450">
            <a:extLst>
              <a:ext uri="{FF2B5EF4-FFF2-40B4-BE49-F238E27FC236}">
                <a16:creationId xmlns:a16="http://schemas.microsoft.com/office/drawing/2014/main" id="{D8395431-0EBB-FFA5-A545-F1BDF25D1A8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9687" y="430855"/>
            <a:ext cx="2160000" cy="720000"/>
          </a:xfrm>
          <a:prstGeom prst="rect">
            <a:avLst/>
          </a:prstGeom>
        </p:spPr>
      </p:pic>
      <p:sp>
        <p:nvSpPr>
          <p:cNvPr id="452" name="CuadroTexto 451">
            <a:extLst>
              <a:ext uri="{FF2B5EF4-FFF2-40B4-BE49-F238E27FC236}">
                <a16:creationId xmlns:a16="http://schemas.microsoft.com/office/drawing/2014/main" id="{E89407A3-338D-6C66-D2A3-4C6F48DF97B7}"/>
              </a:ext>
            </a:extLst>
          </p:cNvPr>
          <p:cNvSpPr txBox="1"/>
          <p:nvPr/>
        </p:nvSpPr>
        <p:spPr>
          <a:xfrm>
            <a:off x="3202565" y="374052"/>
            <a:ext cx="1133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9525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453" name="CuadroTexto 452">
            <a:extLst>
              <a:ext uri="{FF2B5EF4-FFF2-40B4-BE49-F238E27FC236}">
                <a16:creationId xmlns:a16="http://schemas.microsoft.com/office/drawing/2014/main" id="{F28AEBD6-B86B-15CA-0B39-0490E4DA32CF}"/>
              </a:ext>
            </a:extLst>
          </p:cNvPr>
          <p:cNvSpPr txBox="1"/>
          <p:nvPr/>
        </p:nvSpPr>
        <p:spPr>
          <a:xfrm>
            <a:off x="3126671" y="634992"/>
            <a:ext cx="13115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454" name="Rectángulo 453">
            <a:extLst>
              <a:ext uri="{FF2B5EF4-FFF2-40B4-BE49-F238E27FC236}">
                <a16:creationId xmlns:a16="http://schemas.microsoft.com/office/drawing/2014/main" id="{F7A97EAE-AEC1-6781-BD24-18DCE41C2294}"/>
              </a:ext>
            </a:extLst>
          </p:cNvPr>
          <p:cNvSpPr/>
          <p:nvPr/>
        </p:nvSpPr>
        <p:spPr>
          <a:xfrm>
            <a:off x="2349687" y="430855"/>
            <a:ext cx="2160000" cy="720000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455" name="Imagen 454">
            <a:extLst>
              <a:ext uri="{FF2B5EF4-FFF2-40B4-BE49-F238E27FC236}">
                <a16:creationId xmlns:a16="http://schemas.microsoft.com/office/drawing/2014/main" id="{E5FCFB00-7D27-B404-3759-74C9B86FFBA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9962" y="430855"/>
            <a:ext cx="2160000" cy="720000"/>
          </a:xfrm>
          <a:prstGeom prst="rect">
            <a:avLst/>
          </a:prstGeom>
        </p:spPr>
      </p:pic>
      <p:sp>
        <p:nvSpPr>
          <p:cNvPr id="456" name="CuadroTexto 455">
            <a:extLst>
              <a:ext uri="{FF2B5EF4-FFF2-40B4-BE49-F238E27FC236}">
                <a16:creationId xmlns:a16="http://schemas.microsoft.com/office/drawing/2014/main" id="{12568E32-5210-AA6D-7859-7D1269F1481A}"/>
              </a:ext>
            </a:extLst>
          </p:cNvPr>
          <p:cNvSpPr txBox="1"/>
          <p:nvPr/>
        </p:nvSpPr>
        <p:spPr>
          <a:xfrm>
            <a:off x="5402840" y="374052"/>
            <a:ext cx="1133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9525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457" name="CuadroTexto 456">
            <a:extLst>
              <a:ext uri="{FF2B5EF4-FFF2-40B4-BE49-F238E27FC236}">
                <a16:creationId xmlns:a16="http://schemas.microsoft.com/office/drawing/2014/main" id="{F827C326-6F00-CBBE-735F-483DD85756AC}"/>
              </a:ext>
            </a:extLst>
          </p:cNvPr>
          <p:cNvSpPr txBox="1"/>
          <p:nvPr/>
        </p:nvSpPr>
        <p:spPr>
          <a:xfrm>
            <a:off x="5326946" y="634992"/>
            <a:ext cx="13115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458" name="Rectángulo 457">
            <a:extLst>
              <a:ext uri="{FF2B5EF4-FFF2-40B4-BE49-F238E27FC236}">
                <a16:creationId xmlns:a16="http://schemas.microsoft.com/office/drawing/2014/main" id="{F68DB7B1-E8DF-256D-5A07-C575AC8A0C81}"/>
              </a:ext>
            </a:extLst>
          </p:cNvPr>
          <p:cNvSpPr/>
          <p:nvPr/>
        </p:nvSpPr>
        <p:spPr>
          <a:xfrm>
            <a:off x="4549962" y="430855"/>
            <a:ext cx="2160000" cy="720000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459" name="Imagen 458">
            <a:extLst>
              <a:ext uri="{FF2B5EF4-FFF2-40B4-BE49-F238E27FC236}">
                <a16:creationId xmlns:a16="http://schemas.microsoft.com/office/drawing/2014/main" id="{0FA3EFD4-E62C-156A-5FFD-E8E310C43A0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412" y="1184798"/>
            <a:ext cx="2160000" cy="720000"/>
          </a:xfrm>
          <a:prstGeom prst="rect">
            <a:avLst/>
          </a:prstGeom>
        </p:spPr>
      </p:pic>
      <p:sp>
        <p:nvSpPr>
          <p:cNvPr id="460" name="CuadroTexto 459">
            <a:extLst>
              <a:ext uri="{FF2B5EF4-FFF2-40B4-BE49-F238E27FC236}">
                <a16:creationId xmlns:a16="http://schemas.microsoft.com/office/drawing/2014/main" id="{A79421EE-C80E-C06C-C15C-DEF798A3E1AF}"/>
              </a:ext>
            </a:extLst>
          </p:cNvPr>
          <p:cNvSpPr txBox="1"/>
          <p:nvPr/>
        </p:nvSpPr>
        <p:spPr>
          <a:xfrm>
            <a:off x="1002290" y="1127995"/>
            <a:ext cx="1133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9525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461" name="CuadroTexto 460">
            <a:extLst>
              <a:ext uri="{FF2B5EF4-FFF2-40B4-BE49-F238E27FC236}">
                <a16:creationId xmlns:a16="http://schemas.microsoft.com/office/drawing/2014/main" id="{9BB38182-256E-F0C0-56CB-3759103191EC}"/>
              </a:ext>
            </a:extLst>
          </p:cNvPr>
          <p:cNvSpPr txBox="1"/>
          <p:nvPr/>
        </p:nvSpPr>
        <p:spPr>
          <a:xfrm>
            <a:off x="926396" y="1388935"/>
            <a:ext cx="13115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462" name="Rectángulo 461">
            <a:extLst>
              <a:ext uri="{FF2B5EF4-FFF2-40B4-BE49-F238E27FC236}">
                <a16:creationId xmlns:a16="http://schemas.microsoft.com/office/drawing/2014/main" id="{3EBFFA0B-95B1-A06B-A41C-99929D87F886}"/>
              </a:ext>
            </a:extLst>
          </p:cNvPr>
          <p:cNvSpPr/>
          <p:nvPr/>
        </p:nvSpPr>
        <p:spPr>
          <a:xfrm>
            <a:off x="149412" y="1184798"/>
            <a:ext cx="2160000" cy="720000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463" name="Imagen 462">
            <a:extLst>
              <a:ext uri="{FF2B5EF4-FFF2-40B4-BE49-F238E27FC236}">
                <a16:creationId xmlns:a16="http://schemas.microsoft.com/office/drawing/2014/main" id="{B0322A85-9DC5-396F-76E9-6DCE67CA4BF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9687" y="1184798"/>
            <a:ext cx="2160000" cy="720000"/>
          </a:xfrm>
          <a:prstGeom prst="rect">
            <a:avLst/>
          </a:prstGeom>
        </p:spPr>
      </p:pic>
      <p:sp>
        <p:nvSpPr>
          <p:cNvPr id="464" name="CuadroTexto 463">
            <a:extLst>
              <a:ext uri="{FF2B5EF4-FFF2-40B4-BE49-F238E27FC236}">
                <a16:creationId xmlns:a16="http://schemas.microsoft.com/office/drawing/2014/main" id="{C019952D-90F4-AD88-669A-84A52995D8EB}"/>
              </a:ext>
            </a:extLst>
          </p:cNvPr>
          <p:cNvSpPr txBox="1"/>
          <p:nvPr/>
        </p:nvSpPr>
        <p:spPr>
          <a:xfrm>
            <a:off x="3202565" y="1127995"/>
            <a:ext cx="1133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9525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465" name="CuadroTexto 464">
            <a:extLst>
              <a:ext uri="{FF2B5EF4-FFF2-40B4-BE49-F238E27FC236}">
                <a16:creationId xmlns:a16="http://schemas.microsoft.com/office/drawing/2014/main" id="{6DDEF813-B1EF-1C82-0BAE-C4DAE673C377}"/>
              </a:ext>
            </a:extLst>
          </p:cNvPr>
          <p:cNvSpPr txBox="1"/>
          <p:nvPr/>
        </p:nvSpPr>
        <p:spPr>
          <a:xfrm>
            <a:off x="3126671" y="1388935"/>
            <a:ext cx="13115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466" name="Rectángulo 465">
            <a:extLst>
              <a:ext uri="{FF2B5EF4-FFF2-40B4-BE49-F238E27FC236}">
                <a16:creationId xmlns:a16="http://schemas.microsoft.com/office/drawing/2014/main" id="{066F9539-00AB-0A09-A7A0-D6C056C4F48C}"/>
              </a:ext>
            </a:extLst>
          </p:cNvPr>
          <p:cNvSpPr/>
          <p:nvPr/>
        </p:nvSpPr>
        <p:spPr>
          <a:xfrm>
            <a:off x="2349687" y="1184798"/>
            <a:ext cx="2160000" cy="720000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467" name="Imagen 466">
            <a:extLst>
              <a:ext uri="{FF2B5EF4-FFF2-40B4-BE49-F238E27FC236}">
                <a16:creationId xmlns:a16="http://schemas.microsoft.com/office/drawing/2014/main" id="{39FCBE29-4C65-DB4E-001C-87A8DBF276F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9962" y="1184798"/>
            <a:ext cx="2160000" cy="720000"/>
          </a:xfrm>
          <a:prstGeom prst="rect">
            <a:avLst/>
          </a:prstGeom>
        </p:spPr>
      </p:pic>
      <p:sp>
        <p:nvSpPr>
          <p:cNvPr id="468" name="CuadroTexto 467">
            <a:extLst>
              <a:ext uri="{FF2B5EF4-FFF2-40B4-BE49-F238E27FC236}">
                <a16:creationId xmlns:a16="http://schemas.microsoft.com/office/drawing/2014/main" id="{9CBB56E1-53E8-B6C7-0CF8-0F3582726EF6}"/>
              </a:ext>
            </a:extLst>
          </p:cNvPr>
          <p:cNvSpPr txBox="1"/>
          <p:nvPr/>
        </p:nvSpPr>
        <p:spPr>
          <a:xfrm>
            <a:off x="5402840" y="1127995"/>
            <a:ext cx="1133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9525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469" name="CuadroTexto 468">
            <a:extLst>
              <a:ext uri="{FF2B5EF4-FFF2-40B4-BE49-F238E27FC236}">
                <a16:creationId xmlns:a16="http://schemas.microsoft.com/office/drawing/2014/main" id="{29CBE9A1-2D23-8BC1-30CB-5DAF245589CF}"/>
              </a:ext>
            </a:extLst>
          </p:cNvPr>
          <p:cNvSpPr txBox="1"/>
          <p:nvPr/>
        </p:nvSpPr>
        <p:spPr>
          <a:xfrm>
            <a:off x="5326946" y="1388935"/>
            <a:ext cx="13115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470" name="Rectángulo 469">
            <a:extLst>
              <a:ext uri="{FF2B5EF4-FFF2-40B4-BE49-F238E27FC236}">
                <a16:creationId xmlns:a16="http://schemas.microsoft.com/office/drawing/2014/main" id="{BCA8A6EB-15AF-C9E5-936E-E8F01528A19E}"/>
              </a:ext>
            </a:extLst>
          </p:cNvPr>
          <p:cNvSpPr/>
          <p:nvPr/>
        </p:nvSpPr>
        <p:spPr>
          <a:xfrm>
            <a:off x="4549962" y="1184798"/>
            <a:ext cx="2160000" cy="720000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471" name="Imagen 470">
            <a:extLst>
              <a:ext uri="{FF2B5EF4-FFF2-40B4-BE49-F238E27FC236}">
                <a16:creationId xmlns:a16="http://schemas.microsoft.com/office/drawing/2014/main" id="{F9A8F5B6-FF1C-64C4-793F-6C321C67157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412" y="3458057"/>
            <a:ext cx="2160000" cy="720000"/>
          </a:xfrm>
          <a:prstGeom prst="rect">
            <a:avLst/>
          </a:prstGeom>
        </p:spPr>
      </p:pic>
      <p:sp>
        <p:nvSpPr>
          <p:cNvPr id="472" name="CuadroTexto 471">
            <a:extLst>
              <a:ext uri="{FF2B5EF4-FFF2-40B4-BE49-F238E27FC236}">
                <a16:creationId xmlns:a16="http://schemas.microsoft.com/office/drawing/2014/main" id="{C11CFD1E-42C3-485D-E77A-B52D823AA14B}"/>
              </a:ext>
            </a:extLst>
          </p:cNvPr>
          <p:cNvSpPr txBox="1"/>
          <p:nvPr/>
        </p:nvSpPr>
        <p:spPr>
          <a:xfrm>
            <a:off x="1002290" y="3401254"/>
            <a:ext cx="1133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9525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473" name="CuadroTexto 472">
            <a:extLst>
              <a:ext uri="{FF2B5EF4-FFF2-40B4-BE49-F238E27FC236}">
                <a16:creationId xmlns:a16="http://schemas.microsoft.com/office/drawing/2014/main" id="{6BC4219F-CC1F-914D-29D5-3F383A87CD32}"/>
              </a:ext>
            </a:extLst>
          </p:cNvPr>
          <p:cNvSpPr txBox="1"/>
          <p:nvPr/>
        </p:nvSpPr>
        <p:spPr>
          <a:xfrm>
            <a:off x="926396" y="3662194"/>
            <a:ext cx="13115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474" name="Rectángulo 473">
            <a:extLst>
              <a:ext uri="{FF2B5EF4-FFF2-40B4-BE49-F238E27FC236}">
                <a16:creationId xmlns:a16="http://schemas.microsoft.com/office/drawing/2014/main" id="{C67E2BBF-F5E8-3650-BB0C-D99033C22C9E}"/>
              </a:ext>
            </a:extLst>
          </p:cNvPr>
          <p:cNvSpPr/>
          <p:nvPr/>
        </p:nvSpPr>
        <p:spPr>
          <a:xfrm>
            <a:off x="149412" y="3458057"/>
            <a:ext cx="2160000" cy="720000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475" name="Imagen 474">
            <a:extLst>
              <a:ext uri="{FF2B5EF4-FFF2-40B4-BE49-F238E27FC236}">
                <a16:creationId xmlns:a16="http://schemas.microsoft.com/office/drawing/2014/main" id="{A1F1806A-9D78-F61B-43DA-227E8663414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9687" y="3458057"/>
            <a:ext cx="2160000" cy="720000"/>
          </a:xfrm>
          <a:prstGeom prst="rect">
            <a:avLst/>
          </a:prstGeom>
        </p:spPr>
      </p:pic>
      <p:sp>
        <p:nvSpPr>
          <p:cNvPr id="476" name="CuadroTexto 475">
            <a:extLst>
              <a:ext uri="{FF2B5EF4-FFF2-40B4-BE49-F238E27FC236}">
                <a16:creationId xmlns:a16="http://schemas.microsoft.com/office/drawing/2014/main" id="{5BC6151B-C2D0-DB0B-C53D-E86E2C78286F}"/>
              </a:ext>
            </a:extLst>
          </p:cNvPr>
          <p:cNvSpPr txBox="1"/>
          <p:nvPr/>
        </p:nvSpPr>
        <p:spPr>
          <a:xfrm>
            <a:off x="3202565" y="3401254"/>
            <a:ext cx="1133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9525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477" name="CuadroTexto 476">
            <a:extLst>
              <a:ext uri="{FF2B5EF4-FFF2-40B4-BE49-F238E27FC236}">
                <a16:creationId xmlns:a16="http://schemas.microsoft.com/office/drawing/2014/main" id="{F157DB82-98C7-629B-FE78-E7E1E9697EC2}"/>
              </a:ext>
            </a:extLst>
          </p:cNvPr>
          <p:cNvSpPr txBox="1"/>
          <p:nvPr/>
        </p:nvSpPr>
        <p:spPr>
          <a:xfrm>
            <a:off x="3126671" y="3662194"/>
            <a:ext cx="13115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478" name="Rectángulo 477">
            <a:extLst>
              <a:ext uri="{FF2B5EF4-FFF2-40B4-BE49-F238E27FC236}">
                <a16:creationId xmlns:a16="http://schemas.microsoft.com/office/drawing/2014/main" id="{1D70CAC6-2A8D-7397-DB8B-4194295A8558}"/>
              </a:ext>
            </a:extLst>
          </p:cNvPr>
          <p:cNvSpPr/>
          <p:nvPr/>
        </p:nvSpPr>
        <p:spPr>
          <a:xfrm>
            <a:off x="2349687" y="3458057"/>
            <a:ext cx="2160000" cy="720000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479" name="Imagen 478">
            <a:extLst>
              <a:ext uri="{FF2B5EF4-FFF2-40B4-BE49-F238E27FC236}">
                <a16:creationId xmlns:a16="http://schemas.microsoft.com/office/drawing/2014/main" id="{4428AA63-06FB-5012-9380-76EC6577D7E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9962" y="3458057"/>
            <a:ext cx="2160000" cy="720000"/>
          </a:xfrm>
          <a:prstGeom prst="rect">
            <a:avLst/>
          </a:prstGeom>
        </p:spPr>
      </p:pic>
      <p:sp>
        <p:nvSpPr>
          <p:cNvPr id="480" name="CuadroTexto 479">
            <a:extLst>
              <a:ext uri="{FF2B5EF4-FFF2-40B4-BE49-F238E27FC236}">
                <a16:creationId xmlns:a16="http://schemas.microsoft.com/office/drawing/2014/main" id="{49C8FD42-DDCE-7C8B-6367-2E82E636A080}"/>
              </a:ext>
            </a:extLst>
          </p:cNvPr>
          <p:cNvSpPr txBox="1"/>
          <p:nvPr/>
        </p:nvSpPr>
        <p:spPr>
          <a:xfrm>
            <a:off x="5402840" y="3401254"/>
            <a:ext cx="1133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9525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481" name="CuadroTexto 480">
            <a:extLst>
              <a:ext uri="{FF2B5EF4-FFF2-40B4-BE49-F238E27FC236}">
                <a16:creationId xmlns:a16="http://schemas.microsoft.com/office/drawing/2014/main" id="{FF7B9F8A-2C1F-778A-E36A-444DAAC6439A}"/>
              </a:ext>
            </a:extLst>
          </p:cNvPr>
          <p:cNvSpPr txBox="1"/>
          <p:nvPr/>
        </p:nvSpPr>
        <p:spPr>
          <a:xfrm>
            <a:off x="5326946" y="3662194"/>
            <a:ext cx="13115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482" name="Rectángulo 481">
            <a:extLst>
              <a:ext uri="{FF2B5EF4-FFF2-40B4-BE49-F238E27FC236}">
                <a16:creationId xmlns:a16="http://schemas.microsoft.com/office/drawing/2014/main" id="{A99D4764-7994-6B35-9E73-C23EE1C92613}"/>
              </a:ext>
            </a:extLst>
          </p:cNvPr>
          <p:cNvSpPr/>
          <p:nvPr/>
        </p:nvSpPr>
        <p:spPr>
          <a:xfrm>
            <a:off x="4549962" y="3458057"/>
            <a:ext cx="2160000" cy="720000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483" name="Imagen 482">
            <a:extLst>
              <a:ext uri="{FF2B5EF4-FFF2-40B4-BE49-F238E27FC236}">
                <a16:creationId xmlns:a16="http://schemas.microsoft.com/office/drawing/2014/main" id="{1F30B6EC-8B6B-9874-4D53-83EA23DE542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412" y="4212000"/>
            <a:ext cx="2160000" cy="720000"/>
          </a:xfrm>
          <a:prstGeom prst="rect">
            <a:avLst/>
          </a:prstGeom>
        </p:spPr>
      </p:pic>
      <p:sp>
        <p:nvSpPr>
          <p:cNvPr id="484" name="CuadroTexto 483">
            <a:extLst>
              <a:ext uri="{FF2B5EF4-FFF2-40B4-BE49-F238E27FC236}">
                <a16:creationId xmlns:a16="http://schemas.microsoft.com/office/drawing/2014/main" id="{0428CA69-1BB1-4C02-DE1E-3BFA04E07BE2}"/>
              </a:ext>
            </a:extLst>
          </p:cNvPr>
          <p:cNvSpPr txBox="1"/>
          <p:nvPr/>
        </p:nvSpPr>
        <p:spPr>
          <a:xfrm>
            <a:off x="1002290" y="4155197"/>
            <a:ext cx="1133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9525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485" name="CuadroTexto 484">
            <a:extLst>
              <a:ext uri="{FF2B5EF4-FFF2-40B4-BE49-F238E27FC236}">
                <a16:creationId xmlns:a16="http://schemas.microsoft.com/office/drawing/2014/main" id="{07F276F8-228C-99E7-F441-35797A9FE2A4}"/>
              </a:ext>
            </a:extLst>
          </p:cNvPr>
          <p:cNvSpPr txBox="1"/>
          <p:nvPr/>
        </p:nvSpPr>
        <p:spPr>
          <a:xfrm>
            <a:off x="926396" y="4416137"/>
            <a:ext cx="13115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486" name="Rectángulo 485">
            <a:extLst>
              <a:ext uri="{FF2B5EF4-FFF2-40B4-BE49-F238E27FC236}">
                <a16:creationId xmlns:a16="http://schemas.microsoft.com/office/drawing/2014/main" id="{753AEA65-2F6A-1ABE-C31E-AC67CC1EE547}"/>
              </a:ext>
            </a:extLst>
          </p:cNvPr>
          <p:cNvSpPr/>
          <p:nvPr/>
        </p:nvSpPr>
        <p:spPr>
          <a:xfrm>
            <a:off x="149412" y="4212000"/>
            <a:ext cx="2160000" cy="720000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487" name="Imagen 486">
            <a:extLst>
              <a:ext uri="{FF2B5EF4-FFF2-40B4-BE49-F238E27FC236}">
                <a16:creationId xmlns:a16="http://schemas.microsoft.com/office/drawing/2014/main" id="{86FD9292-3036-5E1E-A9FA-9715D38F035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9687" y="4212000"/>
            <a:ext cx="2160000" cy="720000"/>
          </a:xfrm>
          <a:prstGeom prst="rect">
            <a:avLst/>
          </a:prstGeom>
        </p:spPr>
      </p:pic>
      <p:sp>
        <p:nvSpPr>
          <p:cNvPr id="488" name="CuadroTexto 487">
            <a:extLst>
              <a:ext uri="{FF2B5EF4-FFF2-40B4-BE49-F238E27FC236}">
                <a16:creationId xmlns:a16="http://schemas.microsoft.com/office/drawing/2014/main" id="{B0F82D5C-A360-3A84-8815-AC5D9641CEEE}"/>
              </a:ext>
            </a:extLst>
          </p:cNvPr>
          <p:cNvSpPr txBox="1"/>
          <p:nvPr/>
        </p:nvSpPr>
        <p:spPr>
          <a:xfrm>
            <a:off x="3202565" y="4155197"/>
            <a:ext cx="1133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9525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489" name="CuadroTexto 488">
            <a:extLst>
              <a:ext uri="{FF2B5EF4-FFF2-40B4-BE49-F238E27FC236}">
                <a16:creationId xmlns:a16="http://schemas.microsoft.com/office/drawing/2014/main" id="{3E04816B-5BB4-A24D-04B5-B449EAFC7639}"/>
              </a:ext>
            </a:extLst>
          </p:cNvPr>
          <p:cNvSpPr txBox="1"/>
          <p:nvPr/>
        </p:nvSpPr>
        <p:spPr>
          <a:xfrm>
            <a:off x="3126671" y="4416137"/>
            <a:ext cx="13115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490" name="Rectángulo 489">
            <a:extLst>
              <a:ext uri="{FF2B5EF4-FFF2-40B4-BE49-F238E27FC236}">
                <a16:creationId xmlns:a16="http://schemas.microsoft.com/office/drawing/2014/main" id="{B40A9C90-0F3E-B910-26D6-BB5A31202C52}"/>
              </a:ext>
            </a:extLst>
          </p:cNvPr>
          <p:cNvSpPr/>
          <p:nvPr/>
        </p:nvSpPr>
        <p:spPr>
          <a:xfrm>
            <a:off x="2349687" y="4212000"/>
            <a:ext cx="2160000" cy="720000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491" name="Imagen 490">
            <a:extLst>
              <a:ext uri="{FF2B5EF4-FFF2-40B4-BE49-F238E27FC236}">
                <a16:creationId xmlns:a16="http://schemas.microsoft.com/office/drawing/2014/main" id="{FE4628B3-B4A9-B82A-9B2A-4C4570D270F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9962" y="4212000"/>
            <a:ext cx="2160000" cy="720000"/>
          </a:xfrm>
          <a:prstGeom prst="rect">
            <a:avLst/>
          </a:prstGeom>
        </p:spPr>
      </p:pic>
      <p:sp>
        <p:nvSpPr>
          <p:cNvPr id="492" name="CuadroTexto 491">
            <a:extLst>
              <a:ext uri="{FF2B5EF4-FFF2-40B4-BE49-F238E27FC236}">
                <a16:creationId xmlns:a16="http://schemas.microsoft.com/office/drawing/2014/main" id="{8D5723F0-6A2B-31DA-E65E-2BACA0DE341F}"/>
              </a:ext>
            </a:extLst>
          </p:cNvPr>
          <p:cNvSpPr txBox="1"/>
          <p:nvPr/>
        </p:nvSpPr>
        <p:spPr>
          <a:xfrm>
            <a:off x="5402840" y="4155197"/>
            <a:ext cx="1133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9525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493" name="CuadroTexto 492">
            <a:extLst>
              <a:ext uri="{FF2B5EF4-FFF2-40B4-BE49-F238E27FC236}">
                <a16:creationId xmlns:a16="http://schemas.microsoft.com/office/drawing/2014/main" id="{87BF2C3D-D5BB-73B4-98A9-494DFC6303ED}"/>
              </a:ext>
            </a:extLst>
          </p:cNvPr>
          <p:cNvSpPr txBox="1"/>
          <p:nvPr/>
        </p:nvSpPr>
        <p:spPr>
          <a:xfrm>
            <a:off x="5326946" y="4416137"/>
            <a:ext cx="13115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494" name="Rectángulo 493">
            <a:extLst>
              <a:ext uri="{FF2B5EF4-FFF2-40B4-BE49-F238E27FC236}">
                <a16:creationId xmlns:a16="http://schemas.microsoft.com/office/drawing/2014/main" id="{420EFDA0-425A-031D-B80C-5532AE2696EF}"/>
              </a:ext>
            </a:extLst>
          </p:cNvPr>
          <p:cNvSpPr/>
          <p:nvPr/>
        </p:nvSpPr>
        <p:spPr>
          <a:xfrm>
            <a:off x="4549962" y="4212000"/>
            <a:ext cx="2160000" cy="720000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495" name="Imagen 494">
            <a:extLst>
              <a:ext uri="{FF2B5EF4-FFF2-40B4-BE49-F238E27FC236}">
                <a16:creationId xmlns:a16="http://schemas.microsoft.com/office/drawing/2014/main" id="{EB22BEF7-E781-3489-E24C-4C2EAF2CC22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412" y="4975173"/>
            <a:ext cx="2160000" cy="720000"/>
          </a:xfrm>
          <a:prstGeom prst="rect">
            <a:avLst/>
          </a:prstGeom>
        </p:spPr>
      </p:pic>
      <p:sp>
        <p:nvSpPr>
          <p:cNvPr id="496" name="CuadroTexto 495">
            <a:extLst>
              <a:ext uri="{FF2B5EF4-FFF2-40B4-BE49-F238E27FC236}">
                <a16:creationId xmlns:a16="http://schemas.microsoft.com/office/drawing/2014/main" id="{8364CE51-0732-2659-0D2C-A0227274E157}"/>
              </a:ext>
            </a:extLst>
          </p:cNvPr>
          <p:cNvSpPr txBox="1"/>
          <p:nvPr/>
        </p:nvSpPr>
        <p:spPr>
          <a:xfrm>
            <a:off x="1002290" y="4918370"/>
            <a:ext cx="1133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9525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497" name="CuadroTexto 496">
            <a:extLst>
              <a:ext uri="{FF2B5EF4-FFF2-40B4-BE49-F238E27FC236}">
                <a16:creationId xmlns:a16="http://schemas.microsoft.com/office/drawing/2014/main" id="{4622D248-D418-D89D-9FD5-D5B3EF3F4E72}"/>
              </a:ext>
            </a:extLst>
          </p:cNvPr>
          <p:cNvSpPr txBox="1"/>
          <p:nvPr/>
        </p:nvSpPr>
        <p:spPr>
          <a:xfrm>
            <a:off x="926396" y="5179310"/>
            <a:ext cx="13115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498" name="Rectángulo 497">
            <a:extLst>
              <a:ext uri="{FF2B5EF4-FFF2-40B4-BE49-F238E27FC236}">
                <a16:creationId xmlns:a16="http://schemas.microsoft.com/office/drawing/2014/main" id="{8F804A91-BA67-ECA8-3718-90C01B72CD4C}"/>
              </a:ext>
            </a:extLst>
          </p:cNvPr>
          <p:cNvSpPr/>
          <p:nvPr/>
        </p:nvSpPr>
        <p:spPr>
          <a:xfrm>
            <a:off x="149412" y="4975173"/>
            <a:ext cx="2160000" cy="720000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499" name="Imagen 498">
            <a:extLst>
              <a:ext uri="{FF2B5EF4-FFF2-40B4-BE49-F238E27FC236}">
                <a16:creationId xmlns:a16="http://schemas.microsoft.com/office/drawing/2014/main" id="{54497C8B-3743-B70D-6A63-D8DAB5B62C5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9687" y="4975173"/>
            <a:ext cx="2160000" cy="720000"/>
          </a:xfrm>
          <a:prstGeom prst="rect">
            <a:avLst/>
          </a:prstGeom>
        </p:spPr>
      </p:pic>
      <p:sp>
        <p:nvSpPr>
          <p:cNvPr id="500" name="CuadroTexto 499">
            <a:extLst>
              <a:ext uri="{FF2B5EF4-FFF2-40B4-BE49-F238E27FC236}">
                <a16:creationId xmlns:a16="http://schemas.microsoft.com/office/drawing/2014/main" id="{4DCE3B84-3B1B-50AA-3C18-043B712CF326}"/>
              </a:ext>
            </a:extLst>
          </p:cNvPr>
          <p:cNvSpPr txBox="1"/>
          <p:nvPr/>
        </p:nvSpPr>
        <p:spPr>
          <a:xfrm>
            <a:off x="3202565" y="4918370"/>
            <a:ext cx="1133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9525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501" name="CuadroTexto 500">
            <a:extLst>
              <a:ext uri="{FF2B5EF4-FFF2-40B4-BE49-F238E27FC236}">
                <a16:creationId xmlns:a16="http://schemas.microsoft.com/office/drawing/2014/main" id="{FE0F2987-E47E-30E7-2920-0603FEAE1893}"/>
              </a:ext>
            </a:extLst>
          </p:cNvPr>
          <p:cNvSpPr txBox="1"/>
          <p:nvPr/>
        </p:nvSpPr>
        <p:spPr>
          <a:xfrm>
            <a:off x="3126671" y="5179310"/>
            <a:ext cx="13115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502" name="Rectángulo 501">
            <a:extLst>
              <a:ext uri="{FF2B5EF4-FFF2-40B4-BE49-F238E27FC236}">
                <a16:creationId xmlns:a16="http://schemas.microsoft.com/office/drawing/2014/main" id="{1B251CC1-5008-BEDE-8C11-8C0DE0CFFE6B}"/>
              </a:ext>
            </a:extLst>
          </p:cNvPr>
          <p:cNvSpPr/>
          <p:nvPr/>
        </p:nvSpPr>
        <p:spPr>
          <a:xfrm>
            <a:off x="2349687" y="4975173"/>
            <a:ext cx="2160000" cy="720000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503" name="Imagen 502">
            <a:extLst>
              <a:ext uri="{FF2B5EF4-FFF2-40B4-BE49-F238E27FC236}">
                <a16:creationId xmlns:a16="http://schemas.microsoft.com/office/drawing/2014/main" id="{318ABB0F-BDBE-AF3A-E2DD-8E652A79AC8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9962" y="4975173"/>
            <a:ext cx="2160000" cy="720000"/>
          </a:xfrm>
          <a:prstGeom prst="rect">
            <a:avLst/>
          </a:prstGeom>
        </p:spPr>
      </p:pic>
      <p:sp>
        <p:nvSpPr>
          <p:cNvPr id="504" name="CuadroTexto 503">
            <a:extLst>
              <a:ext uri="{FF2B5EF4-FFF2-40B4-BE49-F238E27FC236}">
                <a16:creationId xmlns:a16="http://schemas.microsoft.com/office/drawing/2014/main" id="{2889987F-6BD9-20EB-DEDC-89ACA94CC3BF}"/>
              </a:ext>
            </a:extLst>
          </p:cNvPr>
          <p:cNvSpPr txBox="1"/>
          <p:nvPr/>
        </p:nvSpPr>
        <p:spPr>
          <a:xfrm>
            <a:off x="5402840" y="4918370"/>
            <a:ext cx="1133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9525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505" name="CuadroTexto 504">
            <a:extLst>
              <a:ext uri="{FF2B5EF4-FFF2-40B4-BE49-F238E27FC236}">
                <a16:creationId xmlns:a16="http://schemas.microsoft.com/office/drawing/2014/main" id="{52DC43B4-8FC4-9615-CD77-E697A921BDD2}"/>
              </a:ext>
            </a:extLst>
          </p:cNvPr>
          <p:cNvSpPr txBox="1"/>
          <p:nvPr/>
        </p:nvSpPr>
        <p:spPr>
          <a:xfrm>
            <a:off x="5326946" y="5179310"/>
            <a:ext cx="13115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506" name="Rectángulo 505">
            <a:extLst>
              <a:ext uri="{FF2B5EF4-FFF2-40B4-BE49-F238E27FC236}">
                <a16:creationId xmlns:a16="http://schemas.microsoft.com/office/drawing/2014/main" id="{18056D8D-C22D-7C6F-CDBA-0EC0FF414189}"/>
              </a:ext>
            </a:extLst>
          </p:cNvPr>
          <p:cNvSpPr/>
          <p:nvPr/>
        </p:nvSpPr>
        <p:spPr>
          <a:xfrm>
            <a:off x="4549962" y="4975173"/>
            <a:ext cx="2160000" cy="720000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507" name="Imagen 506">
            <a:extLst>
              <a:ext uri="{FF2B5EF4-FFF2-40B4-BE49-F238E27FC236}">
                <a16:creationId xmlns:a16="http://schemas.microsoft.com/office/drawing/2014/main" id="{A6DCAB73-4BB9-6BC3-3D9B-86F9A8C173D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412" y="5729116"/>
            <a:ext cx="2160000" cy="720000"/>
          </a:xfrm>
          <a:prstGeom prst="rect">
            <a:avLst/>
          </a:prstGeom>
        </p:spPr>
      </p:pic>
      <p:sp>
        <p:nvSpPr>
          <p:cNvPr id="508" name="CuadroTexto 507">
            <a:extLst>
              <a:ext uri="{FF2B5EF4-FFF2-40B4-BE49-F238E27FC236}">
                <a16:creationId xmlns:a16="http://schemas.microsoft.com/office/drawing/2014/main" id="{98498ED8-DD72-1527-E384-9683D0192FC0}"/>
              </a:ext>
            </a:extLst>
          </p:cNvPr>
          <p:cNvSpPr txBox="1"/>
          <p:nvPr/>
        </p:nvSpPr>
        <p:spPr>
          <a:xfrm>
            <a:off x="1002290" y="5672313"/>
            <a:ext cx="1133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9525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509" name="CuadroTexto 508">
            <a:extLst>
              <a:ext uri="{FF2B5EF4-FFF2-40B4-BE49-F238E27FC236}">
                <a16:creationId xmlns:a16="http://schemas.microsoft.com/office/drawing/2014/main" id="{9A424E2C-8715-42F3-983F-6E7278BCD7B6}"/>
              </a:ext>
            </a:extLst>
          </p:cNvPr>
          <p:cNvSpPr txBox="1"/>
          <p:nvPr/>
        </p:nvSpPr>
        <p:spPr>
          <a:xfrm>
            <a:off x="926396" y="5933253"/>
            <a:ext cx="13115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510" name="Rectángulo 509">
            <a:extLst>
              <a:ext uri="{FF2B5EF4-FFF2-40B4-BE49-F238E27FC236}">
                <a16:creationId xmlns:a16="http://schemas.microsoft.com/office/drawing/2014/main" id="{43F0743B-2951-F5F5-21CD-1A64E814BDC6}"/>
              </a:ext>
            </a:extLst>
          </p:cNvPr>
          <p:cNvSpPr/>
          <p:nvPr/>
        </p:nvSpPr>
        <p:spPr>
          <a:xfrm>
            <a:off x="149412" y="5729116"/>
            <a:ext cx="2160000" cy="720000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511" name="Imagen 510">
            <a:extLst>
              <a:ext uri="{FF2B5EF4-FFF2-40B4-BE49-F238E27FC236}">
                <a16:creationId xmlns:a16="http://schemas.microsoft.com/office/drawing/2014/main" id="{9CF14920-B1A9-A0F1-B117-F4568AA0B64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9687" y="5729116"/>
            <a:ext cx="2160000" cy="720000"/>
          </a:xfrm>
          <a:prstGeom prst="rect">
            <a:avLst/>
          </a:prstGeom>
        </p:spPr>
      </p:pic>
      <p:sp>
        <p:nvSpPr>
          <p:cNvPr id="512" name="CuadroTexto 511">
            <a:extLst>
              <a:ext uri="{FF2B5EF4-FFF2-40B4-BE49-F238E27FC236}">
                <a16:creationId xmlns:a16="http://schemas.microsoft.com/office/drawing/2014/main" id="{2372893C-8C7A-F6DA-5BF1-7A98BDD770E9}"/>
              </a:ext>
            </a:extLst>
          </p:cNvPr>
          <p:cNvSpPr txBox="1"/>
          <p:nvPr/>
        </p:nvSpPr>
        <p:spPr>
          <a:xfrm>
            <a:off x="3202565" y="5672313"/>
            <a:ext cx="1133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9525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513" name="CuadroTexto 512">
            <a:extLst>
              <a:ext uri="{FF2B5EF4-FFF2-40B4-BE49-F238E27FC236}">
                <a16:creationId xmlns:a16="http://schemas.microsoft.com/office/drawing/2014/main" id="{95BC353C-D869-D28F-BB01-17EDE7E2CF0F}"/>
              </a:ext>
            </a:extLst>
          </p:cNvPr>
          <p:cNvSpPr txBox="1"/>
          <p:nvPr/>
        </p:nvSpPr>
        <p:spPr>
          <a:xfrm>
            <a:off x="3126671" y="5933253"/>
            <a:ext cx="13115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514" name="Rectángulo 513">
            <a:extLst>
              <a:ext uri="{FF2B5EF4-FFF2-40B4-BE49-F238E27FC236}">
                <a16:creationId xmlns:a16="http://schemas.microsoft.com/office/drawing/2014/main" id="{1D79B4F8-9D89-3C7E-51A4-42EC8C09B624}"/>
              </a:ext>
            </a:extLst>
          </p:cNvPr>
          <p:cNvSpPr/>
          <p:nvPr/>
        </p:nvSpPr>
        <p:spPr>
          <a:xfrm>
            <a:off x="2349687" y="5729116"/>
            <a:ext cx="2160000" cy="720000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515" name="Imagen 514">
            <a:extLst>
              <a:ext uri="{FF2B5EF4-FFF2-40B4-BE49-F238E27FC236}">
                <a16:creationId xmlns:a16="http://schemas.microsoft.com/office/drawing/2014/main" id="{7E79EBC2-FD13-6EBB-0E6C-DE1669E3A28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9962" y="5729116"/>
            <a:ext cx="2160000" cy="720000"/>
          </a:xfrm>
          <a:prstGeom prst="rect">
            <a:avLst/>
          </a:prstGeom>
        </p:spPr>
      </p:pic>
      <p:sp>
        <p:nvSpPr>
          <p:cNvPr id="516" name="CuadroTexto 515">
            <a:extLst>
              <a:ext uri="{FF2B5EF4-FFF2-40B4-BE49-F238E27FC236}">
                <a16:creationId xmlns:a16="http://schemas.microsoft.com/office/drawing/2014/main" id="{E1EE06F6-E8C8-9125-0D1E-13E08B5EEBDB}"/>
              </a:ext>
            </a:extLst>
          </p:cNvPr>
          <p:cNvSpPr txBox="1"/>
          <p:nvPr/>
        </p:nvSpPr>
        <p:spPr>
          <a:xfrm>
            <a:off x="5402840" y="5672313"/>
            <a:ext cx="1133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9525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517" name="CuadroTexto 516">
            <a:extLst>
              <a:ext uri="{FF2B5EF4-FFF2-40B4-BE49-F238E27FC236}">
                <a16:creationId xmlns:a16="http://schemas.microsoft.com/office/drawing/2014/main" id="{83C1E07A-68F6-2118-7FB2-C8616E4BF33B}"/>
              </a:ext>
            </a:extLst>
          </p:cNvPr>
          <p:cNvSpPr txBox="1"/>
          <p:nvPr/>
        </p:nvSpPr>
        <p:spPr>
          <a:xfrm>
            <a:off x="5326946" y="5933253"/>
            <a:ext cx="13115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518" name="Rectángulo 517">
            <a:extLst>
              <a:ext uri="{FF2B5EF4-FFF2-40B4-BE49-F238E27FC236}">
                <a16:creationId xmlns:a16="http://schemas.microsoft.com/office/drawing/2014/main" id="{31F726F2-2ED6-DDB7-A18B-FB62292477EB}"/>
              </a:ext>
            </a:extLst>
          </p:cNvPr>
          <p:cNvSpPr/>
          <p:nvPr/>
        </p:nvSpPr>
        <p:spPr>
          <a:xfrm>
            <a:off x="4549962" y="5729116"/>
            <a:ext cx="2160000" cy="720000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519" name="Imagen 518">
            <a:extLst>
              <a:ext uri="{FF2B5EF4-FFF2-40B4-BE49-F238E27FC236}">
                <a16:creationId xmlns:a16="http://schemas.microsoft.com/office/drawing/2014/main" id="{960B5EFE-FA90-528F-40C3-05BDBB196BA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412" y="6483059"/>
            <a:ext cx="2160000" cy="720000"/>
          </a:xfrm>
          <a:prstGeom prst="rect">
            <a:avLst/>
          </a:prstGeom>
        </p:spPr>
      </p:pic>
      <p:sp>
        <p:nvSpPr>
          <p:cNvPr id="520" name="CuadroTexto 519">
            <a:extLst>
              <a:ext uri="{FF2B5EF4-FFF2-40B4-BE49-F238E27FC236}">
                <a16:creationId xmlns:a16="http://schemas.microsoft.com/office/drawing/2014/main" id="{43BF47D8-2EB5-D9BC-1289-9934C3C752F4}"/>
              </a:ext>
            </a:extLst>
          </p:cNvPr>
          <p:cNvSpPr txBox="1"/>
          <p:nvPr/>
        </p:nvSpPr>
        <p:spPr>
          <a:xfrm>
            <a:off x="1002290" y="6426256"/>
            <a:ext cx="1133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9525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521" name="CuadroTexto 520">
            <a:extLst>
              <a:ext uri="{FF2B5EF4-FFF2-40B4-BE49-F238E27FC236}">
                <a16:creationId xmlns:a16="http://schemas.microsoft.com/office/drawing/2014/main" id="{E988763F-1B01-F6BD-DD70-FB75FF89ADF3}"/>
              </a:ext>
            </a:extLst>
          </p:cNvPr>
          <p:cNvSpPr txBox="1"/>
          <p:nvPr/>
        </p:nvSpPr>
        <p:spPr>
          <a:xfrm>
            <a:off x="926396" y="6687196"/>
            <a:ext cx="13115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522" name="Rectángulo 521">
            <a:extLst>
              <a:ext uri="{FF2B5EF4-FFF2-40B4-BE49-F238E27FC236}">
                <a16:creationId xmlns:a16="http://schemas.microsoft.com/office/drawing/2014/main" id="{E78D7B25-CE1C-0518-EF1C-A7C1AD34814B}"/>
              </a:ext>
            </a:extLst>
          </p:cNvPr>
          <p:cNvSpPr/>
          <p:nvPr/>
        </p:nvSpPr>
        <p:spPr>
          <a:xfrm>
            <a:off x="149412" y="6483059"/>
            <a:ext cx="2160000" cy="720000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523" name="Imagen 522">
            <a:extLst>
              <a:ext uri="{FF2B5EF4-FFF2-40B4-BE49-F238E27FC236}">
                <a16:creationId xmlns:a16="http://schemas.microsoft.com/office/drawing/2014/main" id="{96FCC60E-3A8A-518F-B423-BB9C95E7548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9687" y="6483059"/>
            <a:ext cx="2160000" cy="720000"/>
          </a:xfrm>
          <a:prstGeom prst="rect">
            <a:avLst/>
          </a:prstGeom>
        </p:spPr>
      </p:pic>
      <p:sp>
        <p:nvSpPr>
          <p:cNvPr id="524" name="CuadroTexto 523">
            <a:extLst>
              <a:ext uri="{FF2B5EF4-FFF2-40B4-BE49-F238E27FC236}">
                <a16:creationId xmlns:a16="http://schemas.microsoft.com/office/drawing/2014/main" id="{BE98704B-9126-FE64-FF48-1817C3DA1C7E}"/>
              </a:ext>
            </a:extLst>
          </p:cNvPr>
          <p:cNvSpPr txBox="1"/>
          <p:nvPr/>
        </p:nvSpPr>
        <p:spPr>
          <a:xfrm>
            <a:off x="3202565" y="6426256"/>
            <a:ext cx="1133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9525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525" name="CuadroTexto 524">
            <a:extLst>
              <a:ext uri="{FF2B5EF4-FFF2-40B4-BE49-F238E27FC236}">
                <a16:creationId xmlns:a16="http://schemas.microsoft.com/office/drawing/2014/main" id="{9BCF3D86-86BD-9ADE-5ED9-CFEC2269FF6A}"/>
              </a:ext>
            </a:extLst>
          </p:cNvPr>
          <p:cNvSpPr txBox="1"/>
          <p:nvPr/>
        </p:nvSpPr>
        <p:spPr>
          <a:xfrm>
            <a:off x="3126671" y="6687196"/>
            <a:ext cx="13115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526" name="Rectángulo 525">
            <a:extLst>
              <a:ext uri="{FF2B5EF4-FFF2-40B4-BE49-F238E27FC236}">
                <a16:creationId xmlns:a16="http://schemas.microsoft.com/office/drawing/2014/main" id="{F42549C3-66E7-4CF3-83CB-EFAA73B3309C}"/>
              </a:ext>
            </a:extLst>
          </p:cNvPr>
          <p:cNvSpPr/>
          <p:nvPr/>
        </p:nvSpPr>
        <p:spPr>
          <a:xfrm>
            <a:off x="2349687" y="6483059"/>
            <a:ext cx="2160000" cy="720000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527" name="Imagen 526">
            <a:extLst>
              <a:ext uri="{FF2B5EF4-FFF2-40B4-BE49-F238E27FC236}">
                <a16:creationId xmlns:a16="http://schemas.microsoft.com/office/drawing/2014/main" id="{47CE4312-4DFD-40C6-5104-4DC3799B1C7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9962" y="6483059"/>
            <a:ext cx="2160000" cy="720000"/>
          </a:xfrm>
          <a:prstGeom prst="rect">
            <a:avLst/>
          </a:prstGeom>
        </p:spPr>
      </p:pic>
      <p:sp>
        <p:nvSpPr>
          <p:cNvPr id="528" name="CuadroTexto 527">
            <a:extLst>
              <a:ext uri="{FF2B5EF4-FFF2-40B4-BE49-F238E27FC236}">
                <a16:creationId xmlns:a16="http://schemas.microsoft.com/office/drawing/2014/main" id="{4F0B1322-A09E-AA63-4D82-B6984E15CA6B}"/>
              </a:ext>
            </a:extLst>
          </p:cNvPr>
          <p:cNvSpPr txBox="1"/>
          <p:nvPr/>
        </p:nvSpPr>
        <p:spPr>
          <a:xfrm>
            <a:off x="5402840" y="6426256"/>
            <a:ext cx="1133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9525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529" name="CuadroTexto 528">
            <a:extLst>
              <a:ext uri="{FF2B5EF4-FFF2-40B4-BE49-F238E27FC236}">
                <a16:creationId xmlns:a16="http://schemas.microsoft.com/office/drawing/2014/main" id="{F5711873-15D7-F3FD-C2EE-EEAA7871E94F}"/>
              </a:ext>
            </a:extLst>
          </p:cNvPr>
          <p:cNvSpPr txBox="1"/>
          <p:nvPr/>
        </p:nvSpPr>
        <p:spPr>
          <a:xfrm>
            <a:off x="5326946" y="6687196"/>
            <a:ext cx="13115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530" name="Rectángulo 529">
            <a:extLst>
              <a:ext uri="{FF2B5EF4-FFF2-40B4-BE49-F238E27FC236}">
                <a16:creationId xmlns:a16="http://schemas.microsoft.com/office/drawing/2014/main" id="{E8174B06-4E72-3074-B60C-FF481219D636}"/>
              </a:ext>
            </a:extLst>
          </p:cNvPr>
          <p:cNvSpPr/>
          <p:nvPr/>
        </p:nvSpPr>
        <p:spPr>
          <a:xfrm>
            <a:off x="4549962" y="6483059"/>
            <a:ext cx="2160000" cy="720000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531" name="Imagen 530">
            <a:extLst>
              <a:ext uri="{FF2B5EF4-FFF2-40B4-BE49-F238E27FC236}">
                <a16:creationId xmlns:a16="http://schemas.microsoft.com/office/drawing/2014/main" id="{07B44C0D-7BE4-1CCA-9FB5-93EBEF97F4F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412" y="7229645"/>
            <a:ext cx="2160000" cy="720000"/>
          </a:xfrm>
          <a:prstGeom prst="rect">
            <a:avLst/>
          </a:prstGeom>
        </p:spPr>
      </p:pic>
      <p:sp>
        <p:nvSpPr>
          <p:cNvPr id="532" name="CuadroTexto 531">
            <a:extLst>
              <a:ext uri="{FF2B5EF4-FFF2-40B4-BE49-F238E27FC236}">
                <a16:creationId xmlns:a16="http://schemas.microsoft.com/office/drawing/2014/main" id="{E0C3DE30-BAF9-D023-F303-C36D1049EF36}"/>
              </a:ext>
            </a:extLst>
          </p:cNvPr>
          <p:cNvSpPr txBox="1"/>
          <p:nvPr/>
        </p:nvSpPr>
        <p:spPr>
          <a:xfrm>
            <a:off x="1002290" y="7172842"/>
            <a:ext cx="1133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9525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533" name="CuadroTexto 532">
            <a:extLst>
              <a:ext uri="{FF2B5EF4-FFF2-40B4-BE49-F238E27FC236}">
                <a16:creationId xmlns:a16="http://schemas.microsoft.com/office/drawing/2014/main" id="{9B477C56-58EC-D369-2F86-DBF708F8B140}"/>
              </a:ext>
            </a:extLst>
          </p:cNvPr>
          <p:cNvSpPr txBox="1"/>
          <p:nvPr/>
        </p:nvSpPr>
        <p:spPr>
          <a:xfrm>
            <a:off x="926396" y="7433782"/>
            <a:ext cx="13115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534" name="Rectángulo 533">
            <a:extLst>
              <a:ext uri="{FF2B5EF4-FFF2-40B4-BE49-F238E27FC236}">
                <a16:creationId xmlns:a16="http://schemas.microsoft.com/office/drawing/2014/main" id="{94976A3C-3AA2-A77A-E133-86C164A850AF}"/>
              </a:ext>
            </a:extLst>
          </p:cNvPr>
          <p:cNvSpPr/>
          <p:nvPr/>
        </p:nvSpPr>
        <p:spPr>
          <a:xfrm>
            <a:off x="149412" y="7229645"/>
            <a:ext cx="2160000" cy="720000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535" name="Imagen 534">
            <a:extLst>
              <a:ext uri="{FF2B5EF4-FFF2-40B4-BE49-F238E27FC236}">
                <a16:creationId xmlns:a16="http://schemas.microsoft.com/office/drawing/2014/main" id="{C5A38522-C348-FEB2-EE6E-4E7D4DBE0F6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9687" y="7229645"/>
            <a:ext cx="2160000" cy="720000"/>
          </a:xfrm>
          <a:prstGeom prst="rect">
            <a:avLst/>
          </a:prstGeom>
        </p:spPr>
      </p:pic>
      <p:sp>
        <p:nvSpPr>
          <p:cNvPr id="536" name="CuadroTexto 535">
            <a:extLst>
              <a:ext uri="{FF2B5EF4-FFF2-40B4-BE49-F238E27FC236}">
                <a16:creationId xmlns:a16="http://schemas.microsoft.com/office/drawing/2014/main" id="{51B57853-3688-9F39-E89D-DFF0F3FE527B}"/>
              </a:ext>
            </a:extLst>
          </p:cNvPr>
          <p:cNvSpPr txBox="1"/>
          <p:nvPr/>
        </p:nvSpPr>
        <p:spPr>
          <a:xfrm>
            <a:off x="3202565" y="7172842"/>
            <a:ext cx="1133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9525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537" name="CuadroTexto 536">
            <a:extLst>
              <a:ext uri="{FF2B5EF4-FFF2-40B4-BE49-F238E27FC236}">
                <a16:creationId xmlns:a16="http://schemas.microsoft.com/office/drawing/2014/main" id="{F3951066-E374-003E-FBA7-A76626BA40FF}"/>
              </a:ext>
            </a:extLst>
          </p:cNvPr>
          <p:cNvSpPr txBox="1"/>
          <p:nvPr/>
        </p:nvSpPr>
        <p:spPr>
          <a:xfrm>
            <a:off x="3126671" y="7433782"/>
            <a:ext cx="13115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538" name="Rectángulo 537">
            <a:extLst>
              <a:ext uri="{FF2B5EF4-FFF2-40B4-BE49-F238E27FC236}">
                <a16:creationId xmlns:a16="http://schemas.microsoft.com/office/drawing/2014/main" id="{67B1C9C8-A05D-A274-5384-92F14B1D49C1}"/>
              </a:ext>
            </a:extLst>
          </p:cNvPr>
          <p:cNvSpPr/>
          <p:nvPr/>
        </p:nvSpPr>
        <p:spPr>
          <a:xfrm>
            <a:off x="2349687" y="7229645"/>
            <a:ext cx="2160000" cy="720000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539" name="Imagen 538">
            <a:extLst>
              <a:ext uri="{FF2B5EF4-FFF2-40B4-BE49-F238E27FC236}">
                <a16:creationId xmlns:a16="http://schemas.microsoft.com/office/drawing/2014/main" id="{C66392A9-4176-A0A6-4999-D0A218AFDB9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9962" y="7229645"/>
            <a:ext cx="2160000" cy="720000"/>
          </a:xfrm>
          <a:prstGeom prst="rect">
            <a:avLst/>
          </a:prstGeom>
        </p:spPr>
      </p:pic>
      <p:sp>
        <p:nvSpPr>
          <p:cNvPr id="540" name="CuadroTexto 539">
            <a:extLst>
              <a:ext uri="{FF2B5EF4-FFF2-40B4-BE49-F238E27FC236}">
                <a16:creationId xmlns:a16="http://schemas.microsoft.com/office/drawing/2014/main" id="{8A118BC8-E1C8-43CD-B913-ACA9F0B75CEF}"/>
              </a:ext>
            </a:extLst>
          </p:cNvPr>
          <p:cNvSpPr txBox="1"/>
          <p:nvPr/>
        </p:nvSpPr>
        <p:spPr>
          <a:xfrm>
            <a:off x="5402840" y="7172842"/>
            <a:ext cx="1133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9525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541" name="CuadroTexto 540">
            <a:extLst>
              <a:ext uri="{FF2B5EF4-FFF2-40B4-BE49-F238E27FC236}">
                <a16:creationId xmlns:a16="http://schemas.microsoft.com/office/drawing/2014/main" id="{E81F1448-1CFA-B678-479A-D6F78F7BB148}"/>
              </a:ext>
            </a:extLst>
          </p:cNvPr>
          <p:cNvSpPr txBox="1"/>
          <p:nvPr/>
        </p:nvSpPr>
        <p:spPr>
          <a:xfrm>
            <a:off x="5326946" y="7433782"/>
            <a:ext cx="13115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542" name="Rectángulo 541">
            <a:extLst>
              <a:ext uri="{FF2B5EF4-FFF2-40B4-BE49-F238E27FC236}">
                <a16:creationId xmlns:a16="http://schemas.microsoft.com/office/drawing/2014/main" id="{855BE8B9-357B-AF9D-EF47-A056522D9A4A}"/>
              </a:ext>
            </a:extLst>
          </p:cNvPr>
          <p:cNvSpPr/>
          <p:nvPr/>
        </p:nvSpPr>
        <p:spPr>
          <a:xfrm>
            <a:off x="4549962" y="7229645"/>
            <a:ext cx="2160000" cy="720000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4216996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5" name="Imagen 294">
            <a:extLst>
              <a:ext uri="{FF2B5EF4-FFF2-40B4-BE49-F238E27FC236}">
                <a16:creationId xmlns:a16="http://schemas.microsoft.com/office/drawing/2014/main" id="{8EAAE351-9928-3201-050E-396C5744DB6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206" y="496082"/>
            <a:ext cx="1800000" cy="3600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029D7726-8428-971C-B3BA-BE503A821876}"/>
              </a:ext>
            </a:extLst>
          </p:cNvPr>
          <p:cNvSpPr txBox="1"/>
          <p:nvPr/>
        </p:nvSpPr>
        <p:spPr>
          <a:xfrm>
            <a:off x="1390176" y="407201"/>
            <a:ext cx="819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2B4E75E2-0914-5E8D-DCD3-829091063D53}"/>
              </a:ext>
            </a:extLst>
          </p:cNvPr>
          <p:cNvSpPr txBox="1"/>
          <p:nvPr/>
        </p:nvSpPr>
        <p:spPr>
          <a:xfrm>
            <a:off x="1349254" y="576478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00E4241E-4FF0-2374-A3B6-818421B45FAA}"/>
              </a:ext>
            </a:extLst>
          </p:cNvPr>
          <p:cNvSpPr/>
          <p:nvPr/>
        </p:nvSpPr>
        <p:spPr>
          <a:xfrm>
            <a:off x="633206" y="486750"/>
            <a:ext cx="1799999" cy="369332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296" name="Imagen 295">
            <a:extLst>
              <a:ext uri="{FF2B5EF4-FFF2-40B4-BE49-F238E27FC236}">
                <a16:creationId xmlns:a16="http://schemas.microsoft.com/office/drawing/2014/main" id="{DF616A96-FFB7-D84F-A821-DD1DD1BCFA2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4127" y="496082"/>
            <a:ext cx="1800000" cy="360000"/>
          </a:xfrm>
          <a:prstGeom prst="rect">
            <a:avLst/>
          </a:prstGeom>
        </p:spPr>
      </p:pic>
      <p:sp>
        <p:nvSpPr>
          <p:cNvPr id="297" name="CuadroTexto 296">
            <a:extLst>
              <a:ext uri="{FF2B5EF4-FFF2-40B4-BE49-F238E27FC236}">
                <a16:creationId xmlns:a16="http://schemas.microsoft.com/office/drawing/2014/main" id="{189E2F78-99F3-D2D1-3E70-9E2DEA0D780A}"/>
              </a:ext>
            </a:extLst>
          </p:cNvPr>
          <p:cNvSpPr txBox="1"/>
          <p:nvPr/>
        </p:nvSpPr>
        <p:spPr>
          <a:xfrm>
            <a:off x="3231097" y="407201"/>
            <a:ext cx="819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298" name="CuadroTexto 297">
            <a:extLst>
              <a:ext uri="{FF2B5EF4-FFF2-40B4-BE49-F238E27FC236}">
                <a16:creationId xmlns:a16="http://schemas.microsoft.com/office/drawing/2014/main" id="{E6472EDA-EBCE-7F44-AFBA-7637B5A8415A}"/>
              </a:ext>
            </a:extLst>
          </p:cNvPr>
          <p:cNvSpPr txBox="1"/>
          <p:nvPr/>
        </p:nvSpPr>
        <p:spPr>
          <a:xfrm>
            <a:off x="3190175" y="576478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299" name="Rectángulo 298">
            <a:extLst>
              <a:ext uri="{FF2B5EF4-FFF2-40B4-BE49-F238E27FC236}">
                <a16:creationId xmlns:a16="http://schemas.microsoft.com/office/drawing/2014/main" id="{8D03D66A-AC3E-FCF8-D6AD-4923B73CC0F2}"/>
              </a:ext>
            </a:extLst>
          </p:cNvPr>
          <p:cNvSpPr/>
          <p:nvPr/>
        </p:nvSpPr>
        <p:spPr>
          <a:xfrm>
            <a:off x="2474127" y="486750"/>
            <a:ext cx="1799999" cy="369332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300" name="Imagen 299">
            <a:extLst>
              <a:ext uri="{FF2B5EF4-FFF2-40B4-BE49-F238E27FC236}">
                <a16:creationId xmlns:a16="http://schemas.microsoft.com/office/drawing/2014/main" id="{34643E49-C7B6-CC4A-A7F3-8AB188179AB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5047" y="496082"/>
            <a:ext cx="1800000" cy="360000"/>
          </a:xfrm>
          <a:prstGeom prst="rect">
            <a:avLst/>
          </a:prstGeom>
        </p:spPr>
      </p:pic>
      <p:sp>
        <p:nvSpPr>
          <p:cNvPr id="301" name="CuadroTexto 300">
            <a:extLst>
              <a:ext uri="{FF2B5EF4-FFF2-40B4-BE49-F238E27FC236}">
                <a16:creationId xmlns:a16="http://schemas.microsoft.com/office/drawing/2014/main" id="{B75A8F56-EE83-0A69-D2C7-180B6FE63DCE}"/>
              </a:ext>
            </a:extLst>
          </p:cNvPr>
          <p:cNvSpPr txBox="1"/>
          <p:nvPr/>
        </p:nvSpPr>
        <p:spPr>
          <a:xfrm>
            <a:off x="5072017" y="407201"/>
            <a:ext cx="819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302" name="CuadroTexto 301">
            <a:extLst>
              <a:ext uri="{FF2B5EF4-FFF2-40B4-BE49-F238E27FC236}">
                <a16:creationId xmlns:a16="http://schemas.microsoft.com/office/drawing/2014/main" id="{0BA9CFCD-5528-D3EF-16F1-7C27D26797A0}"/>
              </a:ext>
            </a:extLst>
          </p:cNvPr>
          <p:cNvSpPr txBox="1"/>
          <p:nvPr/>
        </p:nvSpPr>
        <p:spPr>
          <a:xfrm>
            <a:off x="5031095" y="576478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303" name="Rectángulo 302">
            <a:extLst>
              <a:ext uri="{FF2B5EF4-FFF2-40B4-BE49-F238E27FC236}">
                <a16:creationId xmlns:a16="http://schemas.microsoft.com/office/drawing/2014/main" id="{5BC59564-8E2E-6BF8-B03E-AB7E7AEFBB8D}"/>
              </a:ext>
            </a:extLst>
          </p:cNvPr>
          <p:cNvSpPr/>
          <p:nvPr/>
        </p:nvSpPr>
        <p:spPr>
          <a:xfrm>
            <a:off x="4315047" y="486750"/>
            <a:ext cx="1799999" cy="369332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304" name="Imagen 303">
            <a:extLst>
              <a:ext uri="{FF2B5EF4-FFF2-40B4-BE49-F238E27FC236}">
                <a16:creationId xmlns:a16="http://schemas.microsoft.com/office/drawing/2014/main" id="{D7C00B75-BA05-43FD-9E72-B2B972B8E2F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205" y="893992"/>
            <a:ext cx="1800000" cy="360000"/>
          </a:xfrm>
          <a:prstGeom prst="rect">
            <a:avLst/>
          </a:prstGeom>
        </p:spPr>
      </p:pic>
      <p:sp>
        <p:nvSpPr>
          <p:cNvPr id="305" name="CuadroTexto 304">
            <a:extLst>
              <a:ext uri="{FF2B5EF4-FFF2-40B4-BE49-F238E27FC236}">
                <a16:creationId xmlns:a16="http://schemas.microsoft.com/office/drawing/2014/main" id="{08A57D77-72BC-9B4E-BC47-28EE3BAF64ED}"/>
              </a:ext>
            </a:extLst>
          </p:cNvPr>
          <p:cNvSpPr txBox="1"/>
          <p:nvPr/>
        </p:nvSpPr>
        <p:spPr>
          <a:xfrm>
            <a:off x="1390175" y="805111"/>
            <a:ext cx="819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306" name="CuadroTexto 305">
            <a:extLst>
              <a:ext uri="{FF2B5EF4-FFF2-40B4-BE49-F238E27FC236}">
                <a16:creationId xmlns:a16="http://schemas.microsoft.com/office/drawing/2014/main" id="{E6FA169F-8DE4-4F44-498E-5EEACBBEEA6F}"/>
              </a:ext>
            </a:extLst>
          </p:cNvPr>
          <p:cNvSpPr txBox="1"/>
          <p:nvPr/>
        </p:nvSpPr>
        <p:spPr>
          <a:xfrm>
            <a:off x="1349253" y="974388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307" name="Rectángulo 306">
            <a:extLst>
              <a:ext uri="{FF2B5EF4-FFF2-40B4-BE49-F238E27FC236}">
                <a16:creationId xmlns:a16="http://schemas.microsoft.com/office/drawing/2014/main" id="{3542E115-4901-EB7A-9BD2-6B872D89C925}"/>
              </a:ext>
            </a:extLst>
          </p:cNvPr>
          <p:cNvSpPr/>
          <p:nvPr/>
        </p:nvSpPr>
        <p:spPr>
          <a:xfrm>
            <a:off x="633205" y="884660"/>
            <a:ext cx="1799999" cy="369332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308" name="Imagen 307">
            <a:extLst>
              <a:ext uri="{FF2B5EF4-FFF2-40B4-BE49-F238E27FC236}">
                <a16:creationId xmlns:a16="http://schemas.microsoft.com/office/drawing/2014/main" id="{97D44407-2438-5C34-B68C-EF3A967F083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4126" y="893992"/>
            <a:ext cx="1800000" cy="360000"/>
          </a:xfrm>
          <a:prstGeom prst="rect">
            <a:avLst/>
          </a:prstGeom>
        </p:spPr>
      </p:pic>
      <p:sp>
        <p:nvSpPr>
          <p:cNvPr id="309" name="CuadroTexto 308">
            <a:extLst>
              <a:ext uri="{FF2B5EF4-FFF2-40B4-BE49-F238E27FC236}">
                <a16:creationId xmlns:a16="http://schemas.microsoft.com/office/drawing/2014/main" id="{007CDA4C-D981-B395-8512-50EB9DA10E9B}"/>
              </a:ext>
            </a:extLst>
          </p:cNvPr>
          <p:cNvSpPr txBox="1"/>
          <p:nvPr/>
        </p:nvSpPr>
        <p:spPr>
          <a:xfrm>
            <a:off x="3231096" y="805111"/>
            <a:ext cx="819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310" name="CuadroTexto 309">
            <a:extLst>
              <a:ext uri="{FF2B5EF4-FFF2-40B4-BE49-F238E27FC236}">
                <a16:creationId xmlns:a16="http://schemas.microsoft.com/office/drawing/2014/main" id="{7542B990-FB5D-B813-5685-A85C721D4448}"/>
              </a:ext>
            </a:extLst>
          </p:cNvPr>
          <p:cNvSpPr txBox="1"/>
          <p:nvPr/>
        </p:nvSpPr>
        <p:spPr>
          <a:xfrm>
            <a:off x="3190174" y="974388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311" name="Rectángulo 310">
            <a:extLst>
              <a:ext uri="{FF2B5EF4-FFF2-40B4-BE49-F238E27FC236}">
                <a16:creationId xmlns:a16="http://schemas.microsoft.com/office/drawing/2014/main" id="{76CBE7FE-7B88-FEF0-22AA-008B2E09599C}"/>
              </a:ext>
            </a:extLst>
          </p:cNvPr>
          <p:cNvSpPr/>
          <p:nvPr/>
        </p:nvSpPr>
        <p:spPr>
          <a:xfrm>
            <a:off x="2474126" y="884660"/>
            <a:ext cx="1799999" cy="369332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312" name="Imagen 311">
            <a:extLst>
              <a:ext uri="{FF2B5EF4-FFF2-40B4-BE49-F238E27FC236}">
                <a16:creationId xmlns:a16="http://schemas.microsoft.com/office/drawing/2014/main" id="{A160F633-40AB-823D-650A-B371C9156D7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5046" y="893992"/>
            <a:ext cx="1800000" cy="360000"/>
          </a:xfrm>
          <a:prstGeom prst="rect">
            <a:avLst/>
          </a:prstGeom>
        </p:spPr>
      </p:pic>
      <p:sp>
        <p:nvSpPr>
          <p:cNvPr id="313" name="CuadroTexto 312">
            <a:extLst>
              <a:ext uri="{FF2B5EF4-FFF2-40B4-BE49-F238E27FC236}">
                <a16:creationId xmlns:a16="http://schemas.microsoft.com/office/drawing/2014/main" id="{EF47199A-DB77-C7C8-5BB5-51BF1503DD2E}"/>
              </a:ext>
            </a:extLst>
          </p:cNvPr>
          <p:cNvSpPr txBox="1"/>
          <p:nvPr/>
        </p:nvSpPr>
        <p:spPr>
          <a:xfrm>
            <a:off x="5072016" y="805111"/>
            <a:ext cx="819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314" name="CuadroTexto 313">
            <a:extLst>
              <a:ext uri="{FF2B5EF4-FFF2-40B4-BE49-F238E27FC236}">
                <a16:creationId xmlns:a16="http://schemas.microsoft.com/office/drawing/2014/main" id="{C924ADB7-3EF8-BAD0-C0BE-E1F9DFC3779E}"/>
              </a:ext>
            </a:extLst>
          </p:cNvPr>
          <p:cNvSpPr txBox="1"/>
          <p:nvPr/>
        </p:nvSpPr>
        <p:spPr>
          <a:xfrm>
            <a:off x="5031094" y="974388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315" name="Rectángulo 314">
            <a:extLst>
              <a:ext uri="{FF2B5EF4-FFF2-40B4-BE49-F238E27FC236}">
                <a16:creationId xmlns:a16="http://schemas.microsoft.com/office/drawing/2014/main" id="{B82A8DB9-BAA0-54B7-EA83-1847A1234AC0}"/>
              </a:ext>
            </a:extLst>
          </p:cNvPr>
          <p:cNvSpPr/>
          <p:nvPr/>
        </p:nvSpPr>
        <p:spPr>
          <a:xfrm>
            <a:off x="4315046" y="884660"/>
            <a:ext cx="1799999" cy="369332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316" name="Imagen 315">
            <a:extLst>
              <a:ext uri="{FF2B5EF4-FFF2-40B4-BE49-F238E27FC236}">
                <a16:creationId xmlns:a16="http://schemas.microsoft.com/office/drawing/2014/main" id="{3BAFC688-48A9-9498-A729-CCC1F55EC32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204" y="1296504"/>
            <a:ext cx="1800000" cy="360000"/>
          </a:xfrm>
          <a:prstGeom prst="rect">
            <a:avLst/>
          </a:prstGeom>
        </p:spPr>
      </p:pic>
      <p:sp>
        <p:nvSpPr>
          <p:cNvPr id="317" name="CuadroTexto 316">
            <a:extLst>
              <a:ext uri="{FF2B5EF4-FFF2-40B4-BE49-F238E27FC236}">
                <a16:creationId xmlns:a16="http://schemas.microsoft.com/office/drawing/2014/main" id="{E02F31B8-1CCF-7A84-841D-A6A6E3D5C86D}"/>
              </a:ext>
            </a:extLst>
          </p:cNvPr>
          <p:cNvSpPr txBox="1"/>
          <p:nvPr/>
        </p:nvSpPr>
        <p:spPr>
          <a:xfrm>
            <a:off x="1390174" y="1207623"/>
            <a:ext cx="819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318" name="CuadroTexto 317">
            <a:extLst>
              <a:ext uri="{FF2B5EF4-FFF2-40B4-BE49-F238E27FC236}">
                <a16:creationId xmlns:a16="http://schemas.microsoft.com/office/drawing/2014/main" id="{766400F3-894B-E003-AA62-7BE96F8BD6AC}"/>
              </a:ext>
            </a:extLst>
          </p:cNvPr>
          <p:cNvSpPr txBox="1"/>
          <p:nvPr/>
        </p:nvSpPr>
        <p:spPr>
          <a:xfrm>
            <a:off x="1349252" y="1376900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319" name="Rectángulo 318">
            <a:extLst>
              <a:ext uri="{FF2B5EF4-FFF2-40B4-BE49-F238E27FC236}">
                <a16:creationId xmlns:a16="http://schemas.microsoft.com/office/drawing/2014/main" id="{291F1998-55BA-9346-BA24-60C5D6CC1A64}"/>
              </a:ext>
            </a:extLst>
          </p:cNvPr>
          <p:cNvSpPr/>
          <p:nvPr/>
        </p:nvSpPr>
        <p:spPr>
          <a:xfrm>
            <a:off x="633204" y="1287172"/>
            <a:ext cx="1799999" cy="369332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320" name="Imagen 319">
            <a:extLst>
              <a:ext uri="{FF2B5EF4-FFF2-40B4-BE49-F238E27FC236}">
                <a16:creationId xmlns:a16="http://schemas.microsoft.com/office/drawing/2014/main" id="{2515A601-5474-0337-DFE6-A8790FA75CD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4125" y="1296504"/>
            <a:ext cx="1800000" cy="360000"/>
          </a:xfrm>
          <a:prstGeom prst="rect">
            <a:avLst/>
          </a:prstGeom>
        </p:spPr>
      </p:pic>
      <p:sp>
        <p:nvSpPr>
          <p:cNvPr id="321" name="CuadroTexto 320">
            <a:extLst>
              <a:ext uri="{FF2B5EF4-FFF2-40B4-BE49-F238E27FC236}">
                <a16:creationId xmlns:a16="http://schemas.microsoft.com/office/drawing/2014/main" id="{BF3AE8F1-74BC-412A-4423-151B123AD7E6}"/>
              </a:ext>
            </a:extLst>
          </p:cNvPr>
          <p:cNvSpPr txBox="1"/>
          <p:nvPr/>
        </p:nvSpPr>
        <p:spPr>
          <a:xfrm>
            <a:off x="3231095" y="1207623"/>
            <a:ext cx="819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322" name="CuadroTexto 321">
            <a:extLst>
              <a:ext uri="{FF2B5EF4-FFF2-40B4-BE49-F238E27FC236}">
                <a16:creationId xmlns:a16="http://schemas.microsoft.com/office/drawing/2014/main" id="{40D765B0-DFF4-8274-8FAA-DD0476656827}"/>
              </a:ext>
            </a:extLst>
          </p:cNvPr>
          <p:cNvSpPr txBox="1"/>
          <p:nvPr/>
        </p:nvSpPr>
        <p:spPr>
          <a:xfrm>
            <a:off x="3190173" y="1376900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323" name="Rectángulo 322">
            <a:extLst>
              <a:ext uri="{FF2B5EF4-FFF2-40B4-BE49-F238E27FC236}">
                <a16:creationId xmlns:a16="http://schemas.microsoft.com/office/drawing/2014/main" id="{E92A6780-6798-2C4A-2C7C-66EE3D14184C}"/>
              </a:ext>
            </a:extLst>
          </p:cNvPr>
          <p:cNvSpPr/>
          <p:nvPr/>
        </p:nvSpPr>
        <p:spPr>
          <a:xfrm>
            <a:off x="2474125" y="1287172"/>
            <a:ext cx="1799999" cy="369332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324" name="Imagen 323">
            <a:extLst>
              <a:ext uri="{FF2B5EF4-FFF2-40B4-BE49-F238E27FC236}">
                <a16:creationId xmlns:a16="http://schemas.microsoft.com/office/drawing/2014/main" id="{37679E1E-A976-88C5-D571-26D48B9B5B1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5045" y="1296504"/>
            <a:ext cx="1800000" cy="360000"/>
          </a:xfrm>
          <a:prstGeom prst="rect">
            <a:avLst/>
          </a:prstGeom>
        </p:spPr>
      </p:pic>
      <p:sp>
        <p:nvSpPr>
          <p:cNvPr id="325" name="CuadroTexto 324">
            <a:extLst>
              <a:ext uri="{FF2B5EF4-FFF2-40B4-BE49-F238E27FC236}">
                <a16:creationId xmlns:a16="http://schemas.microsoft.com/office/drawing/2014/main" id="{4DA2FC2D-73BF-8B5F-F411-B4ECED341D53}"/>
              </a:ext>
            </a:extLst>
          </p:cNvPr>
          <p:cNvSpPr txBox="1"/>
          <p:nvPr/>
        </p:nvSpPr>
        <p:spPr>
          <a:xfrm>
            <a:off x="5072015" y="1207623"/>
            <a:ext cx="819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326" name="CuadroTexto 325">
            <a:extLst>
              <a:ext uri="{FF2B5EF4-FFF2-40B4-BE49-F238E27FC236}">
                <a16:creationId xmlns:a16="http://schemas.microsoft.com/office/drawing/2014/main" id="{3C49236B-8E9D-E3C5-EDAE-5C9AFA898623}"/>
              </a:ext>
            </a:extLst>
          </p:cNvPr>
          <p:cNvSpPr txBox="1"/>
          <p:nvPr/>
        </p:nvSpPr>
        <p:spPr>
          <a:xfrm>
            <a:off x="5031093" y="1376900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327" name="Rectángulo 326">
            <a:extLst>
              <a:ext uri="{FF2B5EF4-FFF2-40B4-BE49-F238E27FC236}">
                <a16:creationId xmlns:a16="http://schemas.microsoft.com/office/drawing/2014/main" id="{AFB0C3E4-14C8-6FAD-886B-3A8A105030A7}"/>
              </a:ext>
            </a:extLst>
          </p:cNvPr>
          <p:cNvSpPr/>
          <p:nvPr/>
        </p:nvSpPr>
        <p:spPr>
          <a:xfrm>
            <a:off x="4315045" y="1287172"/>
            <a:ext cx="1799999" cy="369332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328" name="Imagen 327">
            <a:extLst>
              <a:ext uri="{FF2B5EF4-FFF2-40B4-BE49-F238E27FC236}">
                <a16:creationId xmlns:a16="http://schemas.microsoft.com/office/drawing/2014/main" id="{3057B2D2-CA25-E066-16AF-1647189A3A2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203" y="1694414"/>
            <a:ext cx="1800000" cy="360000"/>
          </a:xfrm>
          <a:prstGeom prst="rect">
            <a:avLst/>
          </a:prstGeom>
        </p:spPr>
      </p:pic>
      <p:sp>
        <p:nvSpPr>
          <p:cNvPr id="329" name="CuadroTexto 328">
            <a:extLst>
              <a:ext uri="{FF2B5EF4-FFF2-40B4-BE49-F238E27FC236}">
                <a16:creationId xmlns:a16="http://schemas.microsoft.com/office/drawing/2014/main" id="{5A15460F-F73A-4510-647F-0168335034AD}"/>
              </a:ext>
            </a:extLst>
          </p:cNvPr>
          <p:cNvSpPr txBox="1"/>
          <p:nvPr/>
        </p:nvSpPr>
        <p:spPr>
          <a:xfrm>
            <a:off x="1390173" y="1605533"/>
            <a:ext cx="819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330" name="CuadroTexto 329">
            <a:extLst>
              <a:ext uri="{FF2B5EF4-FFF2-40B4-BE49-F238E27FC236}">
                <a16:creationId xmlns:a16="http://schemas.microsoft.com/office/drawing/2014/main" id="{F19E576C-2D1A-C42E-A512-C064CE54B320}"/>
              </a:ext>
            </a:extLst>
          </p:cNvPr>
          <p:cNvSpPr txBox="1"/>
          <p:nvPr/>
        </p:nvSpPr>
        <p:spPr>
          <a:xfrm>
            <a:off x="1349251" y="1774810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331" name="Rectángulo 330">
            <a:extLst>
              <a:ext uri="{FF2B5EF4-FFF2-40B4-BE49-F238E27FC236}">
                <a16:creationId xmlns:a16="http://schemas.microsoft.com/office/drawing/2014/main" id="{40FFC27E-467A-43C8-1148-9314EB69D4D2}"/>
              </a:ext>
            </a:extLst>
          </p:cNvPr>
          <p:cNvSpPr/>
          <p:nvPr/>
        </p:nvSpPr>
        <p:spPr>
          <a:xfrm>
            <a:off x="633203" y="1685082"/>
            <a:ext cx="1799999" cy="369332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332" name="Imagen 331">
            <a:extLst>
              <a:ext uri="{FF2B5EF4-FFF2-40B4-BE49-F238E27FC236}">
                <a16:creationId xmlns:a16="http://schemas.microsoft.com/office/drawing/2014/main" id="{BECCDE6E-2A20-6CCE-7423-1E4255E1507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4124" y="1694414"/>
            <a:ext cx="1800000" cy="360000"/>
          </a:xfrm>
          <a:prstGeom prst="rect">
            <a:avLst/>
          </a:prstGeom>
        </p:spPr>
      </p:pic>
      <p:sp>
        <p:nvSpPr>
          <p:cNvPr id="333" name="CuadroTexto 332">
            <a:extLst>
              <a:ext uri="{FF2B5EF4-FFF2-40B4-BE49-F238E27FC236}">
                <a16:creationId xmlns:a16="http://schemas.microsoft.com/office/drawing/2014/main" id="{A8C24BFE-5727-55B1-984B-D37CBEBBABE4}"/>
              </a:ext>
            </a:extLst>
          </p:cNvPr>
          <p:cNvSpPr txBox="1"/>
          <p:nvPr/>
        </p:nvSpPr>
        <p:spPr>
          <a:xfrm>
            <a:off x="3231094" y="1605533"/>
            <a:ext cx="819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334" name="CuadroTexto 333">
            <a:extLst>
              <a:ext uri="{FF2B5EF4-FFF2-40B4-BE49-F238E27FC236}">
                <a16:creationId xmlns:a16="http://schemas.microsoft.com/office/drawing/2014/main" id="{C9DAFCCD-DE8E-9BFA-BE08-08ED163F43D9}"/>
              </a:ext>
            </a:extLst>
          </p:cNvPr>
          <p:cNvSpPr txBox="1"/>
          <p:nvPr/>
        </p:nvSpPr>
        <p:spPr>
          <a:xfrm>
            <a:off x="3190172" y="1774810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335" name="Rectángulo 334">
            <a:extLst>
              <a:ext uri="{FF2B5EF4-FFF2-40B4-BE49-F238E27FC236}">
                <a16:creationId xmlns:a16="http://schemas.microsoft.com/office/drawing/2014/main" id="{DC5EC463-13D5-B4E6-5FA5-F93F7F93026F}"/>
              </a:ext>
            </a:extLst>
          </p:cNvPr>
          <p:cNvSpPr/>
          <p:nvPr/>
        </p:nvSpPr>
        <p:spPr>
          <a:xfrm>
            <a:off x="2474124" y="1685082"/>
            <a:ext cx="1799999" cy="369332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336" name="Imagen 335">
            <a:extLst>
              <a:ext uri="{FF2B5EF4-FFF2-40B4-BE49-F238E27FC236}">
                <a16:creationId xmlns:a16="http://schemas.microsoft.com/office/drawing/2014/main" id="{6AD42D07-4B29-F0E3-640D-66F0AC05AB0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5044" y="1694414"/>
            <a:ext cx="1800000" cy="360000"/>
          </a:xfrm>
          <a:prstGeom prst="rect">
            <a:avLst/>
          </a:prstGeom>
        </p:spPr>
      </p:pic>
      <p:sp>
        <p:nvSpPr>
          <p:cNvPr id="337" name="CuadroTexto 336">
            <a:extLst>
              <a:ext uri="{FF2B5EF4-FFF2-40B4-BE49-F238E27FC236}">
                <a16:creationId xmlns:a16="http://schemas.microsoft.com/office/drawing/2014/main" id="{A9B68955-4E6A-5635-0CAE-2B162F16A371}"/>
              </a:ext>
            </a:extLst>
          </p:cNvPr>
          <p:cNvSpPr txBox="1"/>
          <p:nvPr/>
        </p:nvSpPr>
        <p:spPr>
          <a:xfrm>
            <a:off x="5072014" y="1605533"/>
            <a:ext cx="819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338" name="CuadroTexto 337">
            <a:extLst>
              <a:ext uri="{FF2B5EF4-FFF2-40B4-BE49-F238E27FC236}">
                <a16:creationId xmlns:a16="http://schemas.microsoft.com/office/drawing/2014/main" id="{D43D560B-F129-6072-813C-D7198229FD4D}"/>
              </a:ext>
            </a:extLst>
          </p:cNvPr>
          <p:cNvSpPr txBox="1"/>
          <p:nvPr/>
        </p:nvSpPr>
        <p:spPr>
          <a:xfrm>
            <a:off x="5031092" y="1774810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339" name="Rectángulo 338">
            <a:extLst>
              <a:ext uri="{FF2B5EF4-FFF2-40B4-BE49-F238E27FC236}">
                <a16:creationId xmlns:a16="http://schemas.microsoft.com/office/drawing/2014/main" id="{4E9DCACB-5E76-78EC-A43F-A2D34318A982}"/>
              </a:ext>
            </a:extLst>
          </p:cNvPr>
          <p:cNvSpPr/>
          <p:nvPr/>
        </p:nvSpPr>
        <p:spPr>
          <a:xfrm>
            <a:off x="4315044" y="1685082"/>
            <a:ext cx="1799999" cy="369332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340" name="Imagen 339">
            <a:extLst>
              <a:ext uri="{FF2B5EF4-FFF2-40B4-BE49-F238E27FC236}">
                <a16:creationId xmlns:a16="http://schemas.microsoft.com/office/drawing/2014/main" id="{7536A1CD-D676-0967-9ED7-838EE3A0991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202" y="2092324"/>
            <a:ext cx="1800000" cy="360000"/>
          </a:xfrm>
          <a:prstGeom prst="rect">
            <a:avLst/>
          </a:prstGeom>
        </p:spPr>
      </p:pic>
      <p:sp>
        <p:nvSpPr>
          <p:cNvPr id="341" name="CuadroTexto 340">
            <a:extLst>
              <a:ext uri="{FF2B5EF4-FFF2-40B4-BE49-F238E27FC236}">
                <a16:creationId xmlns:a16="http://schemas.microsoft.com/office/drawing/2014/main" id="{3FE4E3B8-88F8-E21B-2B0C-040CAEA0F1BC}"/>
              </a:ext>
            </a:extLst>
          </p:cNvPr>
          <p:cNvSpPr txBox="1"/>
          <p:nvPr/>
        </p:nvSpPr>
        <p:spPr>
          <a:xfrm>
            <a:off x="1390172" y="2003443"/>
            <a:ext cx="819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342" name="CuadroTexto 341">
            <a:extLst>
              <a:ext uri="{FF2B5EF4-FFF2-40B4-BE49-F238E27FC236}">
                <a16:creationId xmlns:a16="http://schemas.microsoft.com/office/drawing/2014/main" id="{BD680E8D-4B1A-A9D1-85CC-759411D9CC62}"/>
              </a:ext>
            </a:extLst>
          </p:cNvPr>
          <p:cNvSpPr txBox="1"/>
          <p:nvPr/>
        </p:nvSpPr>
        <p:spPr>
          <a:xfrm>
            <a:off x="1349250" y="2172720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343" name="Rectángulo 342">
            <a:extLst>
              <a:ext uri="{FF2B5EF4-FFF2-40B4-BE49-F238E27FC236}">
                <a16:creationId xmlns:a16="http://schemas.microsoft.com/office/drawing/2014/main" id="{98989613-A2D6-9187-4BFE-A53794039F9B}"/>
              </a:ext>
            </a:extLst>
          </p:cNvPr>
          <p:cNvSpPr/>
          <p:nvPr/>
        </p:nvSpPr>
        <p:spPr>
          <a:xfrm>
            <a:off x="633202" y="2082992"/>
            <a:ext cx="1799999" cy="369332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344" name="Imagen 343">
            <a:extLst>
              <a:ext uri="{FF2B5EF4-FFF2-40B4-BE49-F238E27FC236}">
                <a16:creationId xmlns:a16="http://schemas.microsoft.com/office/drawing/2014/main" id="{0E26FA39-0900-7388-BAB3-D1F320DC0D5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4123" y="2092324"/>
            <a:ext cx="1800000" cy="360000"/>
          </a:xfrm>
          <a:prstGeom prst="rect">
            <a:avLst/>
          </a:prstGeom>
        </p:spPr>
      </p:pic>
      <p:sp>
        <p:nvSpPr>
          <p:cNvPr id="345" name="CuadroTexto 344">
            <a:extLst>
              <a:ext uri="{FF2B5EF4-FFF2-40B4-BE49-F238E27FC236}">
                <a16:creationId xmlns:a16="http://schemas.microsoft.com/office/drawing/2014/main" id="{9A2DEDF7-46B5-91F9-6904-32D3E74843EC}"/>
              </a:ext>
            </a:extLst>
          </p:cNvPr>
          <p:cNvSpPr txBox="1"/>
          <p:nvPr/>
        </p:nvSpPr>
        <p:spPr>
          <a:xfrm>
            <a:off x="3231093" y="2003443"/>
            <a:ext cx="819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346" name="CuadroTexto 345">
            <a:extLst>
              <a:ext uri="{FF2B5EF4-FFF2-40B4-BE49-F238E27FC236}">
                <a16:creationId xmlns:a16="http://schemas.microsoft.com/office/drawing/2014/main" id="{17152ED9-8592-5A3A-3E63-A8BDB36F2408}"/>
              </a:ext>
            </a:extLst>
          </p:cNvPr>
          <p:cNvSpPr txBox="1"/>
          <p:nvPr/>
        </p:nvSpPr>
        <p:spPr>
          <a:xfrm>
            <a:off x="3190171" y="2172720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347" name="Rectángulo 346">
            <a:extLst>
              <a:ext uri="{FF2B5EF4-FFF2-40B4-BE49-F238E27FC236}">
                <a16:creationId xmlns:a16="http://schemas.microsoft.com/office/drawing/2014/main" id="{6E58007F-53A0-FED9-88E2-FCE115CEFC45}"/>
              </a:ext>
            </a:extLst>
          </p:cNvPr>
          <p:cNvSpPr/>
          <p:nvPr/>
        </p:nvSpPr>
        <p:spPr>
          <a:xfrm>
            <a:off x="2474123" y="2082992"/>
            <a:ext cx="1799999" cy="369332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348" name="Imagen 347">
            <a:extLst>
              <a:ext uri="{FF2B5EF4-FFF2-40B4-BE49-F238E27FC236}">
                <a16:creationId xmlns:a16="http://schemas.microsoft.com/office/drawing/2014/main" id="{78B6AB0C-8F48-3A95-7BA9-B7E213A2DC6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5043" y="2092324"/>
            <a:ext cx="1800000" cy="360000"/>
          </a:xfrm>
          <a:prstGeom prst="rect">
            <a:avLst/>
          </a:prstGeom>
        </p:spPr>
      </p:pic>
      <p:sp>
        <p:nvSpPr>
          <p:cNvPr id="349" name="CuadroTexto 348">
            <a:extLst>
              <a:ext uri="{FF2B5EF4-FFF2-40B4-BE49-F238E27FC236}">
                <a16:creationId xmlns:a16="http://schemas.microsoft.com/office/drawing/2014/main" id="{BE564A47-7EF9-D557-542B-6903D394F321}"/>
              </a:ext>
            </a:extLst>
          </p:cNvPr>
          <p:cNvSpPr txBox="1"/>
          <p:nvPr/>
        </p:nvSpPr>
        <p:spPr>
          <a:xfrm>
            <a:off x="5072013" y="2003443"/>
            <a:ext cx="819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350" name="CuadroTexto 349">
            <a:extLst>
              <a:ext uri="{FF2B5EF4-FFF2-40B4-BE49-F238E27FC236}">
                <a16:creationId xmlns:a16="http://schemas.microsoft.com/office/drawing/2014/main" id="{0960339E-275D-1D24-3EE6-347A802DA5F9}"/>
              </a:ext>
            </a:extLst>
          </p:cNvPr>
          <p:cNvSpPr txBox="1"/>
          <p:nvPr/>
        </p:nvSpPr>
        <p:spPr>
          <a:xfrm>
            <a:off x="5031091" y="2172720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351" name="Rectángulo 350">
            <a:extLst>
              <a:ext uri="{FF2B5EF4-FFF2-40B4-BE49-F238E27FC236}">
                <a16:creationId xmlns:a16="http://schemas.microsoft.com/office/drawing/2014/main" id="{A4C90797-D6C0-235F-E02B-B3AFE9AC83BD}"/>
              </a:ext>
            </a:extLst>
          </p:cNvPr>
          <p:cNvSpPr/>
          <p:nvPr/>
        </p:nvSpPr>
        <p:spPr>
          <a:xfrm>
            <a:off x="4315043" y="2082992"/>
            <a:ext cx="1799999" cy="369332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352" name="Imagen 351">
            <a:extLst>
              <a:ext uri="{FF2B5EF4-FFF2-40B4-BE49-F238E27FC236}">
                <a16:creationId xmlns:a16="http://schemas.microsoft.com/office/drawing/2014/main" id="{18FE10B1-7A72-09BD-4B6D-E8A4CDCE12A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201" y="2490234"/>
            <a:ext cx="1800000" cy="360000"/>
          </a:xfrm>
          <a:prstGeom prst="rect">
            <a:avLst/>
          </a:prstGeom>
        </p:spPr>
      </p:pic>
      <p:sp>
        <p:nvSpPr>
          <p:cNvPr id="353" name="CuadroTexto 352">
            <a:extLst>
              <a:ext uri="{FF2B5EF4-FFF2-40B4-BE49-F238E27FC236}">
                <a16:creationId xmlns:a16="http://schemas.microsoft.com/office/drawing/2014/main" id="{876B70E0-6525-2AA8-2F23-299481EF3F33}"/>
              </a:ext>
            </a:extLst>
          </p:cNvPr>
          <p:cNvSpPr txBox="1"/>
          <p:nvPr/>
        </p:nvSpPr>
        <p:spPr>
          <a:xfrm>
            <a:off x="1390171" y="2401353"/>
            <a:ext cx="819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354" name="CuadroTexto 353">
            <a:extLst>
              <a:ext uri="{FF2B5EF4-FFF2-40B4-BE49-F238E27FC236}">
                <a16:creationId xmlns:a16="http://schemas.microsoft.com/office/drawing/2014/main" id="{E3D34812-29CE-E3D2-678F-2E51B0019F42}"/>
              </a:ext>
            </a:extLst>
          </p:cNvPr>
          <p:cNvSpPr txBox="1"/>
          <p:nvPr/>
        </p:nvSpPr>
        <p:spPr>
          <a:xfrm>
            <a:off x="1349249" y="2570630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355" name="Rectángulo 354">
            <a:extLst>
              <a:ext uri="{FF2B5EF4-FFF2-40B4-BE49-F238E27FC236}">
                <a16:creationId xmlns:a16="http://schemas.microsoft.com/office/drawing/2014/main" id="{DF2E80FE-5CFF-BF7D-0342-CCA14421C61A}"/>
              </a:ext>
            </a:extLst>
          </p:cNvPr>
          <p:cNvSpPr/>
          <p:nvPr/>
        </p:nvSpPr>
        <p:spPr>
          <a:xfrm>
            <a:off x="633201" y="2480902"/>
            <a:ext cx="1799999" cy="369332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356" name="Imagen 355">
            <a:extLst>
              <a:ext uri="{FF2B5EF4-FFF2-40B4-BE49-F238E27FC236}">
                <a16:creationId xmlns:a16="http://schemas.microsoft.com/office/drawing/2014/main" id="{45284390-8D33-75CF-2BC3-F1A22714C3C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4122" y="2490234"/>
            <a:ext cx="1800000" cy="360000"/>
          </a:xfrm>
          <a:prstGeom prst="rect">
            <a:avLst/>
          </a:prstGeom>
        </p:spPr>
      </p:pic>
      <p:sp>
        <p:nvSpPr>
          <p:cNvPr id="357" name="CuadroTexto 356">
            <a:extLst>
              <a:ext uri="{FF2B5EF4-FFF2-40B4-BE49-F238E27FC236}">
                <a16:creationId xmlns:a16="http://schemas.microsoft.com/office/drawing/2014/main" id="{7D93ECAB-D0D1-5C16-D932-8586D37B969B}"/>
              </a:ext>
            </a:extLst>
          </p:cNvPr>
          <p:cNvSpPr txBox="1"/>
          <p:nvPr/>
        </p:nvSpPr>
        <p:spPr>
          <a:xfrm>
            <a:off x="3231092" y="2401353"/>
            <a:ext cx="819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358" name="CuadroTexto 357">
            <a:extLst>
              <a:ext uri="{FF2B5EF4-FFF2-40B4-BE49-F238E27FC236}">
                <a16:creationId xmlns:a16="http://schemas.microsoft.com/office/drawing/2014/main" id="{D21C41CB-BF24-E619-C2B5-AD42EE028013}"/>
              </a:ext>
            </a:extLst>
          </p:cNvPr>
          <p:cNvSpPr txBox="1"/>
          <p:nvPr/>
        </p:nvSpPr>
        <p:spPr>
          <a:xfrm>
            <a:off x="3190170" y="2570630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359" name="Rectángulo 358">
            <a:extLst>
              <a:ext uri="{FF2B5EF4-FFF2-40B4-BE49-F238E27FC236}">
                <a16:creationId xmlns:a16="http://schemas.microsoft.com/office/drawing/2014/main" id="{FE4BF8E3-844D-1D79-E653-A338DB24E463}"/>
              </a:ext>
            </a:extLst>
          </p:cNvPr>
          <p:cNvSpPr/>
          <p:nvPr/>
        </p:nvSpPr>
        <p:spPr>
          <a:xfrm>
            <a:off x="2474122" y="2480902"/>
            <a:ext cx="1799999" cy="369332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360" name="Imagen 359">
            <a:extLst>
              <a:ext uri="{FF2B5EF4-FFF2-40B4-BE49-F238E27FC236}">
                <a16:creationId xmlns:a16="http://schemas.microsoft.com/office/drawing/2014/main" id="{EF7203BB-61DD-968E-B76F-D99D54BD4A3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5042" y="2490234"/>
            <a:ext cx="1800000" cy="360000"/>
          </a:xfrm>
          <a:prstGeom prst="rect">
            <a:avLst/>
          </a:prstGeom>
        </p:spPr>
      </p:pic>
      <p:sp>
        <p:nvSpPr>
          <p:cNvPr id="361" name="CuadroTexto 360">
            <a:extLst>
              <a:ext uri="{FF2B5EF4-FFF2-40B4-BE49-F238E27FC236}">
                <a16:creationId xmlns:a16="http://schemas.microsoft.com/office/drawing/2014/main" id="{9CA2B7E7-419D-3B3F-E162-FD2B59B3BD04}"/>
              </a:ext>
            </a:extLst>
          </p:cNvPr>
          <p:cNvSpPr txBox="1"/>
          <p:nvPr/>
        </p:nvSpPr>
        <p:spPr>
          <a:xfrm>
            <a:off x="5072012" y="2401353"/>
            <a:ext cx="819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362" name="CuadroTexto 361">
            <a:extLst>
              <a:ext uri="{FF2B5EF4-FFF2-40B4-BE49-F238E27FC236}">
                <a16:creationId xmlns:a16="http://schemas.microsoft.com/office/drawing/2014/main" id="{6D682D71-2141-A78B-7AB5-59CFDBB7C88F}"/>
              </a:ext>
            </a:extLst>
          </p:cNvPr>
          <p:cNvSpPr txBox="1"/>
          <p:nvPr/>
        </p:nvSpPr>
        <p:spPr>
          <a:xfrm>
            <a:off x="5031090" y="2570630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363" name="Rectángulo 362">
            <a:extLst>
              <a:ext uri="{FF2B5EF4-FFF2-40B4-BE49-F238E27FC236}">
                <a16:creationId xmlns:a16="http://schemas.microsoft.com/office/drawing/2014/main" id="{EEAA01ED-2340-E52F-97FB-D4B7E681E5BF}"/>
              </a:ext>
            </a:extLst>
          </p:cNvPr>
          <p:cNvSpPr/>
          <p:nvPr/>
        </p:nvSpPr>
        <p:spPr>
          <a:xfrm>
            <a:off x="4315042" y="2480902"/>
            <a:ext cx="1799999" cy="369332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364" name="Imagen 363">
            <a:extLst>
              <a:ext uri="{FF2B5EF4-FFF2-40B4-BE49-F238E27FC236}">
                <a16:creationId xmlns:a16="http://schemas.microsoft.com/office/drawing/2014/main" id="{592CB1FE-179D-2D0E-B24A-DC4E087C8FD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200" y="2892746"/>
            <a:ext cx="1800000" cy="360000"/>
          </a:xfrm>
          <a:prstGeom prst="rect">
            <a:avLst/>
          </a:prstGeom>
        </p:spPr>
      </p:pic>
      <p:sp>
        <p:nvSpPr>
          <p:cNvPr id="365" name="CuadroTexto 364">
            <a:extLst>
              <a:ext uri="{FF2B5EF4-FFF2-40B4-BE49-F238E27FC236}">
                <a16:creationId xmlns:a16="http://schemas.microsoft.com/office/drawing/2014/main" id="{886B15B1-1EED-00AE-6292-6534267BAFAD}"/>
              </a:ext>
            </a:extLst>
          </p:cNvPr>
          <p:cNvSpPr txBox="1"/>
          <p:nvPr/>
        </p:nvSpPr>
        <p:spPr>
          <a:xfrm>
            <a:off x="1390170" y="2803865"/>
            <a:ext cx="819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366" name="CuadroTexto 365">
            <a:extLst>
              <a:ext uri="{FF2B5EF4-FFF2-40B4-BE49-F238E27FC236}">
                <a16:creationId xmlns:a16="http://schemas.microsoft.com/office/drawing/2014/main" id="{5080AA75-0DC4-5D37-2F22-FFB9AD1BCB24}"/>
              </a:ext>
            </a:extLst>
          </p:cNvPr>
          <p:cNvSpPr txBox="1"/>
          <p:nvPr/>
        </p:nvSpPr>
        <p:spPr>
          <a:xfrm>
            <a:off x="1349248" y="2973142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367" name="Rectángulo 366">
            <a:extLst>
              <a:ext uri="{FF2B5EF4-FFF2-40B4-BE49-F238E27FC236}">
                <a16:creationId xmlns:a16="http://schemas.microsoft.com/office/drawing/2014/main" id="{DDC4E81A-D5FF-471C-4A29-9E382A072B7D}"/>
              </a:ext>
            </a:extLst>
          </p:cNvPr>
          <p:cNvSpPr/>
          <p:nvPr/>
        </p:nvSpPr>
        <p:spPr>
          <a:xfrm>
            <a:off x="633200" y="2883414"/>
            <a:ext cx="1799999" cy="369332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368" name="Imagen 367">
            <a:extLst>
              <a:ext uri="{FF2B5EF4-FFF2-40B4-BE49-F238E27FC236}">
                <a16:creationId xmlns:a16="http://schemas.microsoft.com/office/drawing/2014/main" id="{91E5E47D-BD12-306F-29B1-6EEDB1EE686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4121" y="2892746"/>
            <a:ext cx="1800000" cy="360000"/>
          </a:xfrm>
          <a:prstGeom prst="rect">
            <a:avLst/>
          </a:prstGeom>
        </p:spPr>
      </p:pic>
      <p:sp>
        <p:nvSpPr>
          <p:cNvPr id="369" name="CuadroTexto 368">
            <a:extLst>
              <a:ext uri="{FF2B5EF4-FFF2-40B4-BE49-F238E27FC236}">
                <a16:creationId xmlns:a16="http://schemas.microsoft.com/office/drawing/2014/main" id="{36788BC4-F5A6-98A5-256A-80C2AF09B1E9}"/>
              </a:ext>
            </a:extLst>
          </p:cNvPr>
          <p:cNvSpPr txBox="1"/>
          <p:nvPr/>
        </p:nvSpPr>
        <p:spPr>
          <a:xfrm>
            <a:off x="3231091" y="2803865"/>
            <a:ext cx="819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370" name="CuadroTexto 369">
            <a:extLst>
              <a:ext uri="{FF2B5EF4-FFF2-40B4-BE49-F238E27FC236}">
                <a16:creationId xmlns:a16="http://schemas.microsoft.com/office/drawing/2014/main" id="{21E89325-099B-096A-2635-BBA9EAE9570B}"/>
              </a:ext>
            </a:extLst>
          </p:cNvPr>
          <p:cNvSpPr txBox="1"/>
          <p:nvPr/>
        </p:nvSpPr>
        <p:spPr>
          <a:xfrm>
            <a:off x="3190169" y="2973142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371" name="Rectángulo 370">
            <a:extLst>
              <a:ext uri="{FF2B5EF4-FFF2-40B4-BE49-F238E27FC236}">
                <a16:creationId xmlns:a16="http://schemas.microsoft.com/office/drawing/2014/main" id="{481C9782-D67A-EB3D-448B-DB1C16396347}"/>
              </a:ext>
            </a:extLst>
          </p:cNvPr>
          <p:cNvSpPr/>
          <p:nvPr/>
        </p:nvSpPr>
        <p:spPr>
          <a:xfrm>
            <a:off x="2474121" y="2883414"/>
            <a:ext cx="1799999" cy="369332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372" name="Imagen 371">
            <a:extLst>
              <a:ext uri="{FF2B5EF4-FFF2-40B4-BE49-F238E27FC236}">
                <a16:creationId xmlns:a16="http://schemas.microsoft.com/office/drawing/2014/main" id="{94CB4013-DDAB-9F71-82F1-7855E432DE4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5041" y="2892746"/>
            <a:ext cx="1800000" cy="360000"/>
          </a:xfrm>
          <a:prstGeom prst="rect">
            <a:avLst/>
          </a:prstGeom>
        </p:spPr>
      </p:pic>
      <p:sp>
        <p:nvSpPr>
          <p:cNvPr id="373" name="CuadroTexto 372">
            <a:extLst>
              <a:ext uri="{FF2B5EF4-FFF2-40B4-BE49-F238E27FC236}">
                <a16:creationId xmlns:a16="http://schemas.microsoft.com/office/drawing/2014/main" id="{2E4C620E-69EF-0FD4-D0E8-9061E516785C}"/>
              </a:ext>
            </a:extLst>
          </p:cNvPr>
          <p:cNvSpPr txBox="1"/>
          <p:nvPr/>
        </p:nvSpPr>
        <p:spPr>
          <a:xfrm>
            <a:off x="5072011" y="2803865"/>
            <a:ext cx="819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374" name="CuadroTexto 373">
            <a:extLst>
              <a:ext uri="{FF2B5EF4-FFF2-40B4-BE49-F238E27FC236}">
                <a16:creationId xmlns:a16="http://schemas.microsoft.com/office/drawing/2014/main" id="{84739740-09CA-ED6D-5857-BBA9D1E26030}"/>
              </a:ext>
            </a:extLst>
          </p:cNvPr>
          <p:cNvSpPr txBox="1"/>
          <p:nvPr/>
        </p:nvSpPr>
        <p:spPr>
          <a:xfrm>
            <a:off x="5031089" y="2973142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375" name="Rectángulo 374">
            <a:extLst>
              <a:ext uri="{FF2B5EF4-FFF2-40B4-BE49-F238E27FC236}">
                <a16:creationId xmlns:a16="http://schemas.microsoft.com/office/drawing/2014/main" id="{9E41D49B-8028-1BCB-29F8-E8957F77B01B}"/>
              </a:ext>
            </a:extLst>
          </p:cNvPr>
          <p:cNvSpPr/>
          <p:nvPr/>
        </p:nvSpPr>
        <p:spPr>
          <a:xfrm>
            <a:off x="4315041" y="2883414"/>
            <a:ext cx="1799999" cy="369332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376" name="Imagen 375">
            <a:extLst>
              <a:ext uri="{FF2B5EF4-FFF2-40B4-BE49-F238E27FC236}">
                <a16:creationId xmlns:a16="http://schemas.microsoft.com/office/drawing/2014/main" id="{EF4B0E2E-14D0-6C7B-F91A-9F4FD1F6094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199" y="3290656"/>
            <a:ext cx="1800000" cy="360000"/>
          </a:xfrm>
          <a:prstGeom prst="rect">
            <a:avLst/>
          </a:prstGeom>
        </p:spPr>
      </p:pic>
      <p:sp>
        <p:nvSpPr>
          <p:cNvPr id="377" name="CuadroTexto 376">
            <a:extLst>
              <a:ext uri="{FF2B5EF4-FFF2-40B4-BE49-F238E27FC236}">
                <a16:creationId xmlns:a16="http://schemas.microsoft.com/office/drawing/2014/main" id="{E9A76071-4087-4326-2DFA-73A18F994E29}"/>
              </a:ext>
            </a:extLst>
          </p:cNvPr>
          <p:cNvSpPr txBox="1"/>
          <p:nvPr/>
        </p:nvSpPr>
        <p:spPr>
          <a:xfrm>
            <a:off x="1390169" y="3201775"/>
            <a:ext cx="819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378" name="CuadroTexto 377">
            <a:extLst>
              <a:ext uri="{FF2B5EF4-FFF2-40B4-BE49-F238E27FC236}">
                <a16:creationId xmlns:a16="http://schemas.microsoft.com/office/drawing/2014/main" id="{EEAD3665-6449-6D05-C5D3-1A01DF938B19}"/>
              </a:ext>
            </a:extLst>
          </p:cNvPr>
          <p:cNvSpPr txBox="1"/>
          <p:nvPr/>
        </p:nvSpPr>
        <p:spPr>
          <a:xfrm>
            <a:off x="1349247" y="3371052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379" name="Rectángulo 378">
            <a:extLst>
              <a:ext uri="{FF2B5EF4-FFF2-40B4-BE49-F238E27FC236}">
                <a16:creationId xmlns:a16="http://schemas.microsoft.com/office/drawing/2014/main" id="{89A00486-A0CC-D864-9AA4-83927BDFECA8}"/>
              </a:ext>
            </a:extLst>
          </p:cNvPr>
          <p:cNvSpPr/>
          <p:nvPr/>
        </p:nvSpPr>
        <p:spPr>
          <a:xfrm>
            <a:off x="633199" y="3281324"/>
            <a:ext cx="1799999" cy="369332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380" name="Imagen 379">
            <a:extLst>
              <a:ext uri="{FF2B5EF4-FFF2-40B4-BE49-F238E27FC236}">
                <a16:creationId xmlns:a16="http://schemas.microsoft.com/office/drawing/2014/main" id="{333D666B-9F31-51B0-98D7-B05F2BCD9E7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4120" y="3290656"/>
            <a:ext cx="1800000" cy="360000"/>
          </a:xfrm>
          <a:prstGeom prst="rect">
            <a:avLst/>
          </a:prstGeom>
        </p:spPr>
      </p:pic>
      <p:sp>
        <p:nvSpPr>
          <p:cNvPr id="381" name="CuadroTexto 380">
            <a:extLst>
              <a:ext uri="{FF2B5EF4-FFF2-40B4-BE49-F238E27FC236}">
                <a16:creationId xmlns:a16="http://schemas.microsoft.com/office/drawing/2014/main" id="{47B88674-8218-4CB6-44E3-AAF7E0CE2955}"/>
              </a:ext>
            </a:extLst>
          </p:cNvPr>
          <p:cNvSpPr txBox="1"/>
          <p:nvPr/>
        </p:nvSpPr>
        <p:spPr>
          <a:xfrm>
            <a:off x="3231090" y="3201775"/>
            <a:ext cx="819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382" name="CuadroTexto 381">
            <a:extLst>
              <a:ext uri="{FF2B5EF4-FFF2-40B4-BE49-F238E27FC236}">
                <a16:creationId xmlns:a16="http://schemas.microsoft.com/office/drawing/2014/main" id="{242CB5FD-2E4F-B89F-A9EB-C3741BF166C4}"/>
              </a:ext>
            </a:extLst>
          </p:cNvPr>
          <p:cNvSpPr txBox="1"/>
          <p:nvPr/>
        </p:nvSpPr>
        <p:spPr>
          <a:xfrm>
            <a:off x="3190168" y="3371052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383" name="Rectángulo 382">
            <a:extLst>
              <a:ext uri="{FF2B5EF4-FFF2-40B4-BE49-F238E27FC236}">
                <a16:creationId xmlns:a16="http://schemas.microsoft.com/office/drawing/2014/main" id="{8F5FFFED-65F8-9AA3-77DF-EA0C1E07BABE}"/>
              </a:ext>
            </a:extLst>
          </p:cNvPr>
          <p:cNvSpPr/>
          <p:nvPr/>
        </p:nvSpPr>
        <p:spPr>
          <a:xfrm>
            <a:off x="2474120" y="3281324"/>
            <a:ext cx="1799999" cy="369332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384" name="Imagen 383">
            <a:extLst>
              <a:ext uri="{FF2B5EF4-FFF2-40B4-BE49-F238E27FC236}">
                <a16:creationId xmlns:a16="http://schemas.microsoft.com/office/drawing/2014/main" id="{B7A1919F-2D7A-EF9C-9C26-432AB05AFB2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5040" y="3290656"/>
            <a:ext cx="1800000" cy="360000"/>
          </a:xfrm>
          <a:prstGeom prst="rect">
            <a:avLst/>
          </a:prstGeom>
        </p:spPr>
      </p:pic>
      <p:sp>
        <p:nvSpPr>
          <p:cNvPr id="385" name="CuadroTexto 384">
            <a:extLst>
              <a:ext uri="{FF2B5EF4-FFF2-40B4-BE49-F238E27FC236}">
                <a16:creationId xmlns:a16="http://schemas.microsoft.com/office/drawing/2014/main" id="{9BF1FF0C-DCD4-1235-1656-C06D3AE95DE5}"/>
              </a:ext>
            </a:extLst>
          </p:cNvPr>
          <p:cNvSpPr txBox="1"/>
          <p:nvPr/>
        </p:nvSpPr>
        <p:spPr>
          <a:xfrm>
            <a:off x="5072010" y="3201775"/>
            <a:ext cx="819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386" name="CuadroTexto 385">
            <a:extLst>
              <a:ext uri="{FF2B5EF4-FFF2-40B4-BE49-F238E27FC236}">
                <a16:creationId xmlns:a16="http://schemas.microsoft.com/office/drawing/2014/main" id="{029BAF4A-3FDF-3E8F-83F8-A0F1BC6BB908}"/>
              </a:ext>
            </a:extLst>
          </p:cNvPr>
          <p:cNvSpPr txBox="1"/>
          <p:nvPr/>
        </p:nvSpPr>
        <p:spPr>
          <a:xfrm>
            <a:off x="5031088" y="3371052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387" name="Rectángulo 386">
            <a:extLst>
              <a:ext uri="{FF2B5EF4-FFF2-40B4-BE49-F238E27FC236}">
                <a16:creationId xmlns:a16="http://schemas.microsoft.com/office/drawing/2014/main" id="{811FDBBB-15EF-CF8C-2A35-5A156C2D4C53}"/>
              </a:ext>
            </a:extLst>
          </p:cNvPr>
          <p:cNvSpPr/>
          <p:nvPr/>
        </p:nvSpPr>
        <p:spPr>
          <a:xfrm>
            <a:off x="4315040" y="3281324"/>
            <a:ext cx="1799999" cy="369332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388" name="Imagen 387">
            <a:extLst>
              <a:ext uri="{FF2B5EF4-FFF2-40B4-BE49-F238E27FC236}">
                <a16:creationId xmlns:a16="http://schemas.microsoft.com/office/drawing/2014/main" id="{E8F01BBE-D059-2235-7726-1F6B7C607FF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199" y="3684856"/>
            <a:ext cx="1800000" cy="360000"/>
          </a:xfrm>
          <a:prstGeom prst="rect">
            <a:avLst/>
          </a:prstGeom>
        </p:spPr>
      </p:pic>
      <p:sp>
        <p:nvSpPr>
          <p:cNvPr id="389" name="CuadroTexto 388">
            <a:extLst>
              <a:ext uri="{FF2B5EF4-FFF2-40B4-BE49-F238E27FC236}">
                <a16:creationId xmlns:a16="http://schemas.microsoft.com/office/drawing/2014/main" id="{90E8AEC6-1435-E287-242F-0CEDB6083C9B}"/>
              </a:ext>
            </a:extLst>
          </p:cNvPr>
          <p:cNvSpPr txBox="1"/>
          <p:nvPr/>
        </p:nvSpPr>
        <p:spPr>
          <a:xfrm>
            <a:off x="1390169" y="3595975"/>
            <a:ext cx="819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390" name="CuadroTexto 389">
            <a:extLst>
              <a:ext uri="{FF2B5EF4-FFF2-40B4-BE49-F238E27FC236}">
                <a16:creationId xmlns:a16="http://schemas.microsoft.com/office/drawing/2014/main" id="{29FFD0B0-B2B9-0A62-B096-1573F4862DE2}"/>
              </a:ext>
            </a:extLst>
          </p:cNvPr>
          <p:cNvSpPr txBox="1"/>
          <p:nvPr/>
        </p:nvSpPr>
        <p:spPr>
          <a:xfrm>
            <a:off x="1349247" y="3765252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391" name="Rectángulo 390">
            <a:extLst>
              <a:ext uri="{FF2B5EF4-FFF2-40B4-BE49-F238E27FC236}">
                <a16:creationId xmlns:a16="http://schemas.microsoft.com/office/drawing/2014/main" id="{CDC642E8-27B5-197E-7945-8DF9F57BA93B}"/>
              </a:ext>
            </a:extLst>
          </p:cNvPr>
          <p:cNvSpPr/>
          <p:nvPr/>
        </p:nvSpPr>
        <p:spPr>
          <a:xfrm>
            <a:off x="633199" y="3675524"/>
            <a:ext cx="1799999" cy="369332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392" name="Imagen 391">
            <a:extLst>
              <a:ext uri="{FF2B5EF4-FFF2-40B4-BE49-F238E27FC236}">
                <a16:creationId xmlns:a16="http://schemas.microsoft.com/office/drawing/2014/main" id="{E6C70DCC-BD2A-4891-B76B-8BDAA1AF35E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4120" y="3684856"/>
            <a:ext cx="1800000" cy="360000"/>
          </a:xfrm>
          <a:prstGeom prst="rect">
            <a:avLst/>
          </a:prstGeom>
        </p:spPr>
      </p:pic>
      <p:sp>
        <p:nvSpPr>
          <p:cNvPr id="393" name="CuadroTexto 392">
            <a:extLst>
              <a:ext uri="{FF2B5EF4-FFF2-40B4-BE49-F238E27FC236}">
                <a16:creationId xmlns:a16="http://schemas.microsoft.com/office/drawing/2014/main" id="{A482D0BF-52D5-F897-6287-D29BEACF47B8}"/>
              </a:ext>
            </a:extLst>
          </p:cNvPr>
          <p:cNvSpPr txBox="1"/>
          <p:nvPr/>
        </p:nvSpPr>
        <p:spPr>
          <a:xfrm>
            <a:off x="3231090" y="3595975"/>
            <a:ext cx="819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394" name="CuadroTexto 393">
            <a:extLst>
              <a:ext uri="{FF2B5EF4-FFF2-40B4-BE49-F238E27FC236}">
                <a16:creationId xmlns:a16="http://schemas.microsoft.com/office/drawing/2014/main" id="{82B6C501-B0DE-859D-7448-C78E3E36F5A2}"/>
              </a:ext>
            </a:extLst>
          </p:cNvPr>
          <p:cNvSpPr txBox="1"/>
          <p:nvPr/>
        </p:nvSpPr>
        <p:spPr>
          <a:xfrm>
            <a:off x="3190168" y="3765252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395" name="Rectángulo 394">
            <a:extLst>
              <a:ext uri="{FF2B5EF4-FFF2-40B4-BE49-F238E27FC236}">
                <a16:creationId xmlns:a16="http://schemas.microsoft.com/office/drawing/2014/main" id="{0C249501-79E7-8515-AB05-64129B0ADC67}"/>
              </a:ext>
            </a:extLst>
          </p:cNvPr>
          <p:cNvSpPr/>
          <p:nvPr/>
        </p:nvSpPr>
        <p:spPr>
          <a:xfrm>
            <a:off x="2474120" y="3675524"/>
            <a:ext cx="1799999" cy="369332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396" name="Imagen 395">
            <a:extLst>
              <a:ext uri="{FF2B5EF4-FFF2-40B4-BE49-F238E27FC236}">
                <a16:creationId xmlns:a16="http://schemas.microsoft.com/office/drawing/2014/main" id="{E8115B4D-9784-8872-B483-C2E7A78A55C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5040" y="3684856"/>
            <a:ext cx="1800000" cy="360000"/>
          </a:xfrm>
          <a:prstGeom prst="rect">
            <a:avLst/>
          </a:prstGeom>
        </p:spPr>
      </p:pic>
      <p:sp>
        <p:nvSpPr>
          <p:cNvPr id="397" name="CuadroTexto 396">
            <a:extLst>
              <a:ext uri="{FF2B5EF4-FFF2-40B4-BE49-F238E27FC236}">
                <a16:creationId xmlns:a16="http://schemas.microsoft.com/office/drawing/2014/main" id="{48B56336-9ABD-A07E-594F-A2459CF76C32}"/>
              </a:ext>
            </a:extLst>
          </p:cNvPr>
          <p:cNvSpPr txBox="1"/>
          <p:nvPr/>
        </p:nvSpPr>
        <p:spPr>
          <a:xfrm>
            <a:off x="5072010" y="3595975"/>
            <a:ext cx="819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398" name="CuadroTexto 397">
            <a:extLst>
              <a:ext uri="{FF2B5EF4-FFF2-40B4-BE49-F238E27FC236}">
                <a16:creationId xmlns:a16="http://schemas.microsoft.com/office/drawing/2014/main" id="{E094C3CC-798D-5E7B-22C3-7BCC6FD5DDDC}"/>
              </a:ext>
            </a:extLst>
          </p:cNvPr>
          <p:cNvSpPr txBox="1"/>
          <p:nvPr/>
        </p:nvSpPr>
        <p:spPr>
          <a:xfrm>
            <a:off x="5031088" y="3765252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399" name="Rectángulo 398">
            <a:extLst>
              <a:ext uri="{FF2B5EF4-FFF2-40B4-BE49-F238E27FC236}">
                <a16:creationId xmlns:a16="http://schemas.microsoft.com/office/drawing/2014/main" id="{BB2ED230-7EC0-7B11-523B-B515CACC7FF2}"/>
              </a:ext>
            </a:extLst>
          </p:cNvPr>
          <p:cNvSpPr/>
          <p:nvPr/>
        </p:nvSpPr>
        <p:spPr>
          <a:xfrm>
            <a:off x="4315040" y="3675524"/>
            <a:ext cx="1799999" cy="369332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400" name="Imagen 399">
            <a:extLst>
              <a:ext uri="{FF2B5EF4-FFF2-40B4-BE49-F238E27FC236}">
                <a16:creationId xmlns:a16="http://schemas.microsoft.com/office/drawing/2014/main" id="{E24EC95F-DAA6-C4EC-9DAF-FF26E3C1F26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198" y="4082766"/>
            <a:ext cx="1800000" cy="360000"/>
          </a:xfrm>
          <a:prstGeom prst="rect">
            <a:avLst/>
          </a:prstGeom>
        </p:spPr>
      </p:pic>
      <p:sp>
        <p:nvSpPr>
          <p:cNvPr id="401" name="CuadroTexto 400">
            <a:extLst>
              <a:ext uri="{FF2B5EF4-FFF2-40B4-BE49-F238E27FC236}">
                <a16:creationId xmlns:a16="http://schemas.microsoft.com/office/drawing/2014/main" id="{7B498477-2F8A-4C13-A691-5ED19DFF72E9}"/>
              </a:ext>
            </a:extLst>
          </p:cNvPr>
          <p:cNvSpPr txBox="1"/>
          <p:nvPr/>
        </p:nvSpPr>
        <p:spPr>
          <a:xfrm>
            <a:off x="1390168" y="3993885"/>
            <a:ext cx="819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402" name="CuadroTexto 401">
            <a:extLst>
              <a:ext uri="{FF2B5EF4-FFF2-40B4-BE49-F238E27FC236}">
                <a16:creationId xmlns:a16="http://schemas.microsoft.com/office/drawing/2014/main" id="{FEA12D74-4005-88E9-CDD8-6D4EA3A66885}"/>
              </a:ext>
            </a:extLst>
          </p:cNvPr>
          <p:cNvSpPr txBox="1"/>
          <p:nvPr/>
        </p:nvSpPr>
        <p:spPr>
          <a:xfrm>
            <a:off x="1349246" y="4163162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403" name="Rectángulo 402">
            <a:extLst>
              <a:ext uri="{FF2B5EF4-FFF2-40B4-BE49-F238E27FC236}">
                <a16:creationId xmlns:a16="http://schemas.microsoft.com/office/drawing/2014/main" id="{52D9732C-608C-8304-22A7-0EA898BB2759}"/>
              </a:ext>
            </a:extLst>
          </p:cNvPr>
          <p:cNvSpPr/>
          <p:nvPr/>
        </p:nvSpPr>
        <p:spPr>
          <a:xfrm>
            <a:off x="633198" y="4073434"/>
            <a:ext cx="1799999" cy="369332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404" name="Imagen 403">
            <a:extLst>
              <a:ext uri="{FF2B5EF4-FFF2-40B4-BE49-F238E27FC236}">
                <a16:creationId xmlns:a16="http://schemas.microsoft.com/office/drawing/2014/main" id="{39E63C7E-2180-01EF-0549-7EB4A61BA95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4119" y="4082766"/>
            <a:ext cx="1800000" cy="360000"/>
          </a:xfrm>
          <a:prstGeom prst="rect">
            <a:avLst/>
          </a:prstGeom>
        </p:spPr>
      </p:pic>
      <p:sp>
        <p:nvSpPr>
          <p:cNvPr id="405" name="CuadroTexto 404">
            <a:extLst>
              <a:ext uri="{FF2B5EF4-FFF2-40B4-BE49-F238E27FC236}">
                <a16:creationId xmlns:a16="http://schemas.microsoft.com/office/drawing/2014/main" id="{8C197937-CE38-F4E4-EC16-D36561FBA048}"/>
              </a:ext>
            </a:extLst>
          </p:cNvPr>
          <p:cNvSpPr txBox="1"/>
          <p:nvPr/>
        </p:nvSpPr>
        <p:spPr>
          <a:xfrm>
            <a:off x="3231089" y="3993885"/>
            <a:ext cx="819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406" name="CuadroTexto 405">
            <a:extLst>
              <a:ext uri="{FF2B5EF4-FFF2-40B4-BE49-F238E27FC236}">
                <a16:creationId xmlns:a16="http://schemas.microsoft.com/office/drawing/2014/main" id="{49CB4F0B-7EC3-F238-CAFB-E2808ABD2E48}"/>
              </a:ext>
            </a:extLst>
          </p:cNvPr>
          <p:cNvSpPr txBox="1"/>
          <p:nvPr/>
        </p:nvSpPr>
        <p:spPr>
          <a:xfrm>
            <a:off x="3190167" y="4163162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407" name="Rectángulo 406">
            <a:extLst>
              <a:ext uri="{FF2B5EF4-FFF2-40B4-BE49-F238E27FC236}">
                <a16:creationId xmlns:a16="http://schemas.microsoft.com/office/drawing/2014/main" id="{B88AE253-9E4C-C649-E109-8FE27F827376}"/>
              </a:ext>
            </a:extLst>
          </p:cNvPr>
          <p:cNvSpPr/>
          <p:nvPr/>
        </p:nvSpPr>
        <p:spPr>
          <a:xfrm>
            <a:off x="2474119" y="4073434"/>
            <a:ext cx="1799999" cy="369332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408" name="Imagen 407">
            <a:extLst>
              <a:ext uri="{FF2B5EF4-FFF2-40B4-BE49-F238E27FC236}">
                <a16:creationId xmlns:a16="http://schemas.microsoft.com/office/drawing/2014/main" id="{460CE6BD-B61A-54C4-39F9-7BAAA4A70A3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5039" y="4082766"/>
            <a:ext cx="1800000" cy="360000"/>
          </a:xfrm>
          <a:prstGeom prst="rect">
            <a:avLst/>
          </a:prstGeom>
        </p:spPr>
      </p:pic>
      <p:sp>
        <p:nvSpPr>
          <p:cNvPr id="409" name="CuadroTexto 408">
            <a:extLst>
              <a:ext uri="{FF2B5EF4-FFF2-40B4-BE49-F238E27FC236}">
                <a16:creationId xmlns:a16="http://schemas.microsoft.com/office/drawing/2014/main" id="{258762BA-74A6-7A17-146B-4F50A506EC1E}"/>
              </a:ext>
            </a:extLst>
          </p:cNvPr>
          <p:cNvSpPr txBox="1"/>
          <p:nvPr/>
        </p:nvSpPr>
        <p:spPr>
          <a:xfrm>
            <a:off x="5072009" y="3993885"/>
            <a:ext cx="819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410" name="CuadroTexto 409">
            <a:extLst>
              <a:ext uri="{FF2B5EF4-FFF2-40B4-BE49-F238E27FC236}">
                <a16:creationId xmlns:a16="http://schemas.microsoft.com/office/drawing/2014/main" id="{0EDA2E7E-8CE5-F4AA-1497-098F291ED5C4}"/>
              </a:ext>
            </a:extLst>
          </p:cNvPr>
          <p:cNvSpPr txBox="1"/>
          <p:nvPr/>
        </p:nvSpPr>
        <p:spPr>
          <a:xfrm>
            <a:off x="5031087" y="4163162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411" name="Rectángulo 410">
            <a:extLst>
              <a:ext uri="{FF2B5EF4-FFF2-40B4-BE49-F238E27FC236}">
                <a16:creationId xmlns:a16="http://schemas.microsoft.com/office/drawing/2014/main" id="{F74D4335-629D-A28B-633F-C1900BDE0359}"/>
              </a:ext>
            </a:extLst>
          </p:cNvPr>
          <p:cNvSpPr/>
          <p:nvPr/>
        </p:nvSpPr>
        <p:spPr>
          <a:xfrm>
            <a:off x="4315039" y="4073434"/>
            <a:ext cx="1799999" cy="369332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412" name="Imagen 411">
            <a:extLst>
              <a:ext uri="{FF2B5EF4-FFF2-40B4-BE49-F238E27FC236}">
                <a16:creationId xmlns:a16="http://schemas.microsoft.com/office/drawing/2014/main" id="{51F05203-14BF-CB89-2013-E4C43C153DE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197" y="4485278"/>
            <a:ext cx="1800000" cy="360000"/>
          </a:xfrm>
          <a:prstGeom prst="rect">
            <a:avLst/>
          </a:prstGeom>
        </p:spPr>
      </p:pic>
      <p:sp>
        <p:nvSpPr>
          <p:cNvPr id="413" name="CuadroTexto 412">
            <a:extLst>
              <a:ext uri="{FF2B5EF4-FFF2-40B4-BE49-F238E27FC236}">
                <a16:creationId xmlns:a16="http://schemas.microsoft.com/office/drawing/2014/main" id="{B308FC26-172B-0BAE-097B-60CB45A3EF0D}"/>
              </a:ext>
            </a:extLst>
          </p:cNvPr>
          <p:cNvSpPr txBox="1"/>
          <p:nvPr/>
        </p:nvSpPr>
        <p:spPr>
          <a:xfrm>
            <a:off x="1390167" y="4396397"/>
            <a:ext cx="819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414" name="CuadroTexto 413">
            <a:extLst>
              <a:ext uri="{FF2B5EF4-FFF2-40B4-BE49-F238E27FC236}">
                <a16:creationId xmlns:a16="http://schemas.microsoft.com/office/drawing/2014/main" id="{9E79D077-9C6E-9EAB-0CFE-4D31877A2A66}"/>
              </a:ext>
            </a:extLst>
          </p:cNvPr>
          <p:cNvSpPr txBox="1"/>
          <p:nvPr/>
        </p:nvSpPr>
        <p:spPr>
          <a:xfrm>
            <a:off x="1349245" y="4565674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415" name="Rectángulo 414">
            <a:extLst>
              <a:ext uri="{FF2B5EF4-FFF2-40B4-BE49-F238E27FC236}">
                <a16:creationId xmlns:a16="http://schemas.microsoft.com/office/drawing/2014/main" id="{286FFAF9-AEDB-A033-E7D3-DC84AD80C458}"/>
              </a:ext>
            </a:extLst>
          </p:cNvPr>
          <p:cNvSpPr/>
          <p:nvPr/>
        </p:nvSpPr>
        <p:spPr>
          <a:xfrm>
            <a:off x="633197" y="4475946"/>
            <a:ext cx="1799999" cy="369332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416" name="Imagen 415">
            <a:extLst>
              <a:ext uri="{FF2B5EF4-FFF2-40B4-BE49-F238E27FC236}">
                <a16:creationId xmlns:a16="http://schemas.microsoft.com/office/drawing/2014/main" id="{EE6DC8D4-81EF-352E-6D56-CA1086F9261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4118" y="4485278"/>
            <a:ext cx="1800000" cy="360000"/>
          </a:xfrm>
          <a:prstGeom prst="rect">
            <a:avLst/>
          </a:prstGeom>
        </p:spPr>
      </p:pic>
      <p:sp>
        <p:nvSpPr>
          <p:cNvPr id="417" name="CuadroTexto 416">
            <a:extLst>
              <a:ext uri="{FF2B5EF4-FFF2-40B4-BE49-F238E27FC236}">
                <a16:creationId xmlns:a16="http://schemas.microsoft.com/office/drawing/2014/main" id="{DECD5DF4-A59A-1DC3-95D8-1BA04BDC9703}"/>
              </a:ext>
            </a:extLst>
          </p:cNvPr>
          <p:cNvSpPr txBox="1"/>
          <p:nvPr/>
        </p:nvSpPr>
        <p:spPr>
          <a:xfrm>
            <a:off x="3231088" y="4396397"/>
            <a:ext cx="819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418" name="CuadroTexto 417">
            <a:extLst>
              <a:ext uri="{FF2B5EF4-FFF2-40B4-BE49-F238E27FC236}">
                <a16:creationId xmlns:a16="http://schemas.microsoft.com/office/drawing/2014/main" id="{858D0A92-BB2F-0A52-90CF-4A1B8A0349BF}"/>
              </a:ext>
            </a:extLst>
          </p:cNvPr>
          <p:cNvSpPr txBox="1"/>
          <p:nvPr/>
        </p:nvSpPr>
        <p:spPr>
          <a:xfrm>
            <a:off x="3190166" y="4565674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419" name="Rectángulo 418">
            <a:extLst>
              <a:ext uri="{FF2B5EF4-FFF2-40B4-BE49-F238E27FC236}">
                <a16:creationId xmlns:a16="http://schemas.microsoft.com/office/drawing/2014/main" id="{0F331FE6-F15C-5E4A-EFD0-25E5A4D262C6}"/>
              </a:ext>
            </a:extLst>
          </p:cNvPr>
          <p:cNvSpPr/>
          <p:nvPr/>
        </p:nvSpPr>
        <p:spPr>
          <a:xfrm>
            <a:off x="2474118" y="4475946"/>
            <a:ext cx="1799999" cy="369332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420" name="Imagen 419">
            <a:extLst>
              <a:ext uri="{FF2B5EF4-FFF2-40B4-BE49-F238E27FC236}">
                <a16:creationId xmlns:a16="http://schemas.microsoft.com/office/drawing/2014/main" id="{CECF2586-9CC2-F658-5CD7-26547269ED0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5038" y="4485278"/>
            <a:ext cx="1800000" cy="360000"/>
          </a:xfrm>
          <a:prstGeom prst="rect">
            <a:avLst/>
          </a:prstGeom>
        </p:spPr>
      </p:pic>
      <p:sp>
        <p:nvSpPr>
          <p:cNvPr id="421" name="CuadroTexto 420">
            <a:extLst>
              <a:ext uri="{FF2B5EF4-FFF2-40B4-BE49-F238E27FC236}">
                <a16:creationId xmlns:a16="http://schemas.microsoft.com/office/drawing/2014/main" id="{DEF6ED2E-E050-C0E0-B72D-F32AD55BD12F}"/>
              </a:ext>
            </a:extLst>
          </p:cNvPr>
          <p:cNvSpPr txBox="1"/>
          <p:nvPr/>
        </p:nvSpPr>
        <p:spPr>
          <a:xfrm>
            <a:off x="5072008" y="4396397"/>
            <a:ext cx="819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422" name="CuadroTexto 421">
            <a:extLst>
              <a:ext uri="{FF2B5EF4-FFF2-40B4-BE49-F238E27FC236}">
                <a16:creationId xmlns:a16="http://schemas.microsoft.com/office/drawing/2014/main" id="{2C1E3138-5377-3E75-07CB-AB89FC7504F3}"/>
              </a:ext>
            </a:extLst>
          </p:cNvPr>
          <p:cNvSpPr txBox="1"/>
          <p:nvPr/>
        </p:nvSpPr>
        <p:spPr>
          <a:xfrm>
            <a:off x="5031086" y="4565674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423" name="Rectángulo 422">
            <a:extLst>
              <a:ext uri="{FF2B5EF4-FFF2-40B4-BE49-F238E27FC236}">
                <a16:creationId xmlns:a16="http://schemas.microsoft.com/office/drawing/2014/main" id="{24FBEF82-132B-0398-9FE2-6C216FD971A4}"/>
              </a:ext>
            </a:extLst>
          </p:cNvPr>
          <p:cNvSpPr/>
          <p:nvPr/>
        </p:nvSpPr>
        <p:spPr>
          <a:xfrm>
            <a:off x="4315038" y="4475946"/>
            <a:ext cx="1799999" cy="369332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424" name="Imagen 423">
            <a:extLst>
              <a:ext uri="{FF2B5EF4-FFF2-40B4-BE49-F238E27FC236}">
                <a16:creationId xmlns:a16="http://schemas.microsoft.com/office/drawing/2014/main" id="{D7491A22-6240-4B51-0655-CD92F47E623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196" y="4883188"/>
            <a:ext cx="1800000" cy="360000"/>
          </a:xfrm>
          <a:prstGeom prst="rect">
            <a:avLst/>
          </a:prstGeom>
        </p:spPr>
      </p:pic>
      <p:sp>
        <p:nvSpPr>
          <p:cNvPr id="425" name="CuadroTexto 424">
            <a:extLst>
              <a:ext uri="{FF2B5EF4-FFF2-40B4-BE49-F238E27FC236}">
                <a16:creationId xmlns:a16="http://schemas.microsoft.com/office/drawing/2014/main" id="{F6C4F980-DD26-7CD3-F567-4BB3465377B0}"/>
              </a:ext>
            </a:extLst>
          </p:cNvPr>
          <p:cNvSpPr txBox="1"/>
          <p:nvPr/>
        </p:nvSpPr>
        <p:spPr>
          <a:xfrm>
            <a:off x="1390166" y="4794307"/>
            <a:ext cx="819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426" name="CuadroTexto 425">
            <a:extLst>
              <a:ext uri="{FF2B5EF4-FFF2-40B4-BE49-F238E27FC236}">
                <a16:creationId xmlns:a16="http://schemas.microsoft.com/office/drawing/2014/main" id="{BA1EBB63-65CC-155D-AC5C-172BC79CBD29}"/>
              </a:ext>
            </a:extLst>
          </p:cNvPr>
          <p:cNvSpPr txBox="1"/>
          <p:nvPr/>
        </p:nvSpPr>
        <p:spPr>
          <a:xfrm>
            <a:off x="1349244" y="4963584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427" name="Rectángulo 426">
            <a:extLst>
              <a:ext uri="{FF2B5EF4-FFF2-40B4-BE49-F238E27FC236}">
                <a16:creationId xmlns:a16="http://schemas.microsoft.com/office/drawing/2014/main" id="{7AC8EA2B-C1AE-E875-A29E-BA3A8B517ACC}"/>
              </a:ext>
            </a:extLst>
          </p:cNvPr>
          <p:cNvSpPr/>
          <p:nvPr/>
        </p:nvSpPr>
        <p:spPr>
          <a:xfrm>
            <a:off x="633196" y="4873856"/>
            <a:ext cx="1799999" cy="369332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428" name="Imagen 427">
            <a:extLst>
              <a:ext uri="{FF2B5EF4-FFF2-40B4-BE49-F238E27FC236}">
                <a16:creationId xmlns:a16="http://schemas.microsoft.com/office/drawing/2014/main" id="{F585F2B6-7092-A212-1CE9-0018CF1FCC4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4117" y="4883188"/>
            <a:ext cx="1800000" cy="360000"/>
          </a:xfrm>
          <a:prstGeom prst="rect">
            <a:avLst/>
          </a:prstGeom>
        </p:spPr>
      </p:pic>
      <p:sp>
        <p:nvSpPr>
          <p:cNvPr id="429" name="CuadroTexto 428">
            <a:extLst>
              <a:ext uri="{FF2B5EF4-FFF2-40B4-BE49-F238E27FC236}">
                <a16:creationId xmlns:a16="http://schemas.microsoft.com/office/drawing/2014/main" id="{F872C69E-6DDE-E9BD-4A1B-E575D934BB1E}"/>
              </a:ext>
            </a:extLst>
          </p:cNvPr>
          <p:cNvSpPr txBox="1"/>
          <p:nvPr/>
        </p:nvSpPr>
        <p:spPr>
          <a:xfrm>
            <a:off x="3231087" y="4794307"/>
            <a:ext cx="819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430" name="CuadroTexto 429">
            <a:extLst>
              <a:ext uri="{FF2B5EF4-FFF2-40B4-BE49-F238E27FC236}">
                <a16:creationId xmlns:a16="http://schemas.microsoft.com/office/drawing/2014/main" id="{F41F46B1-D434-324B-1119-0F35B36413D1}"/>
              </a:ext>
            </a:extLst>
          </p:cNvPr>
          <p:cNvSpPr txBox="1"/>
          <p:nvPr/>
        </p:nvSpPr>
        <p:spPr>
          <a:xfrm>
            <a:off x="3190165" y="4963584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431" name="Rectángulo 430">
            <a:extLst>
              <a:ext uri="{FF2B5EF4-FFF2-40B4-BE49-F238E27FC236}">
                <a16:creationId xmlns:a16="http://schemas.microsoft.com/office/drawing/2014/main" id="{AB32DC33-168E-A427-E9A4-EA98AE4A457F}"/>
              </a:ext>
            </a:extLst>
          </p:cNvPr>
          <p:cNvSpPr/>
          <p:nvPr/>
        </p:nvSpPr>
        <p:spPr>
          <a:xfrm>
            <a:off x="2474117" y="4873856"/>
            <a:ext cx="1799999" cy="369332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432" name="Imagen 431">
            <a:extLst>
              <a:ext uri="{FF2B5EF4-FFF2-40B4-BE49-F238E27FC236}">
                <a16:creationId xmlns:a16="http://schemas.microsoft.com/office/drawing/2014/main" id="{A7743313-46AD-03E2-04F4-1698E49D84A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5037" y="4883188"/>
            <a:ext cx="1800000" cy="360000"/>
          </a:xfrm>
          <a:prstGeom prst="rect">
            <a:avLst/>
          </a:prstGeom>
        </p:spPr>
      </p:pic>
      <p:sp>
        <p:nvSpPr>
          <p:cNvPr id="433" name="CuadroTexto 432">
            <a:extLst>
              <a:ext uri="{FF2B5EF4-FFF2-40B4-BE49-F238E27FC236}">
                <a16:creationId xmlns:a16="http://schemas.microsoft.com/office/drawing/2014/main" id="{3CAE6035-DF16-BBA0-3921-2579C20E07CD}"/>
              </a:ext>
            </a:extLst>
          </p:cNvPr>
          <p:cNvSpPr txBox="1"/>
          <p:nvPr/>
        </p:nvSpPr>
        <p:spPr>
          <a:xfrm>
            <a:off x="5072007" y="4794307"/>
            <a:ext cx="819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434" name="CuadroTexto 433">
            <a:extLst>
              <a:ext uri="{FF2B5EF4-FFF2-40B4-BE49-F238E27FC236}">
                <a16:creationId xmlns:a16="http://schemas.microsoft.com/office/drawing/2014/main" id="{5987FF99-5F75-AAB0-0A2D-F74C53671CAF}"/>
              </a:ext>
            </a:extLst>
          </p:cNvPr>
          <p:cNvSpPr txBox="1"/>
          <p:nvPr/>
        </p:nvSpPr>
        <p:spPr>
          <a:xfrm>
            <a:off x="5031085" y="4963584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435" name="Rectángulo 434">
            <a:extLst>
              <a:ext uri="{FF2B5EF4-FFF2-40B4-BE49-F238E27FC236}">
                <a16:creationId xmlns:a16="http://schemas.microsoft.com/office/drawing/2014/main" id="{5450D8DE-4576-741D-EADA-5EB3ED33BE75}"/>
              </a:ext>
            </a:extLst>
          </p:cNvPr>
          <p:cNvSpPr/>
          <p:nvPr/>
        </p:nvSpPr>
        <p:spPr>
          <a:xfrm>
            <a:off x="4315037" y="4873856"/>
            <a:ext cx="1799999" cy="369332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436" name="Imagen 435">
            <a:extLst>
              <a:ext uri="{FF2B5EF4-FFF2-40B4-BE49-F238E27FC236}">
                <a16:creationId xmlns:a16="http://schemas.microsoft.com/office/drawing/2014/main" id="{DB99FC7D-704C-EC51-DDDA-724375ED83A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195" y="5280078"/>
            <a:ext cx="1800000" cy="360000"/>
          </a:xfrm>
          <a:prstGeom prst="rect">
            <a:avLst/>
          </a:prstGeom>
        </p:spPr>
      </p:pic>
      <p:sp>
        <p:nvSpPr>
          <p:cNvPr id="437" name="CuadroTexto 436">
            <a:extLst>
              <a:ext uri="{FF2B5EF4-FFF2-40B4-BE49-F238E27FC236}">
                <a16:creationId xmlns:a16="http://schemas.microsoft.com/office/drawing/2014/main" id="{3D1B8CAD-E05A-2B32-E577-20DCD2C584AC}"/>
              </a:ext>
            </a:extLst>
          </p:cNvPr>
          <p:cNvSpPr txBox="1"/>
          <p:nvPr/>
        </p:nvSpPr>
        <p:spPr>
          <a:xfrm>
            <a:off x="1390165" y="5191197"/>
            <a:ext cx="819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438" name="CuadroTexto 437">
            <a:extLst>
              <a:ext uri="{FF2B5EF4-FFF2-40B4-BE49-F238E27FC236}">
                <a16:creationId xmlns:a16="http://schemas.microsoft.com/office/drawing/2014/main" id="{79063CBC-313A-2386-C97A-B637783EA7CD}"/>
              </a:ext>
            </a:extLst>
          </p:cNvPr>
          <p:cNvSpPr txBox="1"/>
          <p:nvPr/>
        </p:nvSpPr>
        <p:spPr>
          <a:xfrm>
            <a:off x="1349243" y="5360474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439" name="Rectángulo 438">
            <a:extLst>
              <a:ext uri="{FF2B5EF4-FFF2-40B4-BE49-F238E27FC236}">
                <a16:creationId xmlns:a16="http://schemas.microsoft.com/office/drawing/2014/main" id="{1B5DF394-9490-0AD0-EE78-C4C83B12138B}"/>
              </a:ext>
            </a:extLst>
          </p:cNvPr>
          <p:cNvSpPr/>
          <p:nvPr/>
        </p:nvSpPr>
        <p:spPr>
          <a:xfrm>
            <a:off x="633195" y="5270746"/>
            <a:ext cx="1799999" cy="369332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440" name="Imagen 439">
            <a:extLst>
              <a:ext uri="{FF2B5EF4-FFF2-40B4-BE49-F238E27FC236}">
                <a16:creationId xmlns:a16="http://schemas.microsoft.com/office/drawing/2014/main" id="{07FC0681-2C0B-1C92-3D53-39FA26E4EF3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4116" y="5280078"/>
            <a:ext cx="1800000" cy="360000"/>
          </a:xfrm>
          <a:prstGeom prst="rect">
            <a:avLst/>
          </a:prstGeom>
        </p:spPr>
      </p:pic>
      <p:sp>
        <p:nvSpPr>
          <p:cNvPr id="441" name="CuadroTexto 440">
            <a:extLst>
              <a:ext uri="{FF2B5EF4-FFF2-40B4-BE49-F238E27FC236}">
                <a16:creationId xmlns:a16="http://schemas.microsoft.com/office/drawing/2014/main" id="{24CB7014-0691-4669-B3C7-183930D988A9}"/>
              </a:ext>
            </a:extLst>
          </p:cNvPr>
          <p:cNvSpPr txBox="1"/>
          <p:nvPr/>
        </p:nvSpPr>
        <p:spPr>
          <a:xfrm>
            <a:off x="3231086" y="5191197"/>
            <a:ext cx="819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442" name="CuadroTexto 441">
            <a:extLst>
              <a:ext uri="{FF2B5EF4-FFF2-40B4-BE49-F238E27FC236}">
                <a16:creationId xmlns:a16="http://schemas.microsoft.com/office/drawing/2014/main" id="{B9B91C15-2B11-CC05-0F69-332525E2BBE7}"/>
              </a:ext>
            </a:extLst>
          </p:cNvPr>
          <p:cNvSpPr txBox="1"/>
          <p:nvPr/>
        </p:nvSpPr>
        <p:spPr>
          <a:xfrm>
            <a:off x="3190164" y="5360474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443" name="Rectángulo 442">
            <a:extLst>
              <a:ext uri="{FF2B5EF4-FFF2-40B4-BE49-F238E27FC236}">
                <a16:creationId xmlns:a16="http://schemas.microsoft.com/office/drawing/2014/main" id="{8C626673-7278-61E7-4590-26F7A17DEFB4}"/>
              </a:ext>
            </a:extLst>
          </p:cNvPr>
          <p:cNvSpPr/>
          <p:nvPr/>
        </p:nvSpPr>
        <p:spPr>
          <a:xfrm>
            <a:off x="2474116" y="5270746"/>
            <a:ext cx="1799999" cy="369332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444" name="Imagen 443">
            <a:extLst>
              <a:ext uri="{FF2B5EF4-FFF2-40B4-BE49-F238E27FC236}">
                <a16:creationId xmlns:a16="http://schemas.microsoft.com/office/drawing/2014/main" id="{5E89C93C-C3FE-44AE-070D-F03515144B5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5036" y="5280078"/>
            <a:ext cx="1800000" cy="360000"/>
          </a:xfrm>
          <a:prstGeom prst="rect">
            <a:avLst/>
          </a:prstGeom>
        </p:spPr>
      </p:pic>
      <p:sp>
        <p:nvSpPr>
          <p:cNvPr id="445" name="CuadroTexto 444">
            <a:extLst>
              <a:ext uri="{FF2B5EF4-FFF2-40B4-BE49-F238E27FC236}">
                <a16:creationId xmlns:a16="http://schemas.microsoft.com/office/drawing/2014/main" id="{FE24F36A-D404-6153-D652-E33F38145721}"/>
              </a:ext>
            </a:extLst>
          </p:cNvPr>
          <p:cNvSpPr txBox="1"/>
          <p:nvPr/>
        </p:nvSpPr>
        <p:spPr>
          <a:xfrm>
            <a:off x="5072006" y="5191197"/>
            <a:ext cx="819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446" name="CuadroTexto 445">
            <a:extLst>
              <a:ext uri="{FF2B5EF4-FFF2-40B4-BE49-F238E27FC236}">
                <a16:creationId xmlns:a16="http://schemas.microsoft.com/office/drawing/2014/main" id="{C9466EE4-E4F2-5FBE-1209-9AD52B82AE2B}"/>
              </a:ext>
            </a:extLst>
          </p:cNvPr>
          <p:cNvSpPr txBox="1"/>
          <p:nvPr/>
        </p:nvSpPr>
        <p:spPr>
          <a:xfrm>
            <a:off x="5031084" y="5360474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447" name="Rectángulo 446">
            <a:extLst>
              <a:ext uri="{FF2B5EF4-FFF2-40B4-BE49-F238E27FC236}">
                <a16:creationId xmlns:a16="http://schemas.microsoft.com/office/drawing/2014/main" id="{6C4BDAC0-CA6E-60C9-0A26-AE0193EE9E88}"/>
              </a:ext>
            </a:extLst>
          </p:cNvPr>
          <p:cNvSpPr/>
          <p:nvPr/>
        </p:nvSpPr>
        <p:spPr>
          <a:xfrm>
            <a:off x="4315036" y="5270746"/>
            <a:ext cx="1799999" cy="369332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448" name="Imagen 447">
            <a:extLst>
              <a:ext uri="{FF2B5EF4-FFF2-40B4-BE49-F238E27FC236}">
                <a16:creationId xmlns:a16="http://schemas.microsoft.com/office/drawing/2014/main" id="{3FE9FAFE-C0D7-3058-4642-4AC1E0225E1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194" y="5677988"/>
            <a:ext cx="1800000" cy="360000"/>
          </a:xfrm>
          <a:prstGeom prst="rect">
            <a:avLst/>
          </a:prstGeom>
        </p:spPr>
      </p:pic>
      <p:sp>
        <p:nvSpPr>
          <p:cNvPr id="449" name="CuadroTexto 448">
            <a:extLst>
              <a:ext uri="{FF2B5EF4-FFF2-40B4-BE49-F238E27FC236}">
                <a16:creationId xmlns:a16="http://schemas.microsoft.com/office/drawing/2014/main" id="{5AB12137-FFD2-A1BA-0746-6A7DEEFA3876}"/>
              </a:ext>
            </a:extLst>
          </p:cNvPr>
          <p:cNvSpPr txBox="1"/>
          <p:nvPr/>
        </p:nvSpPr>
        <p:spPr>
          <a:xfrm>
            <a:off x="1390164" y="5589107"/>
            <a:ext cx="819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450" name="CuadroTexto 449">
            <a:extLst>
              <a:ext uri="{FF2B5EF4-FFF2-40B4-BE49-F238E27FC236}">
                <a16:creationId xmlns:a16="http://schemas.microsoft.com/office/drawing/2014/main" id="{617F59DF-4C56-12A6-4039-67F066CA9ECB}"/>
              </a:ext>
            </a:extLst>
          </p:cNvPr>
          <p:cNvSpPr txBox="1"/>
          <p:nvPr/>
        </p:nvSpPr>
        <p:spPr>
          <a:xfrm>
            <a:off x="1349242" y="5758384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451" name="Rectángulo 450">
            <a:extLst>
              <a:ext uri="{FF2B5EF4-FFF2-40B4-BE49-F238E27FC236}">
                <a16:creationId xmlns:a16="http://schemas.microsoft.com/office/drawing/2014/main" id="{B2CDF88B-3711-A965-471A-537326D6DA6F}"/>
              </a:ext>
            </a:extLst>
          </p:cNvPr>
          <p:cNvSpPr/>
          <p:nvPr/>
        </p:nvSpPr>
        <p:spPr>
          <a:xfrm>
            <a:off x="633194" y="5668656"/>
            <a:ext cx="1799999" cy="369332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452" name="Imagen 451">
            <a:extLst>
              <a:ext uri="{FF2B5EF4-FFF2-40B4-BE49-F238E27FC236}">
                <a16:creationId xmlns:a16="http://schemas.microsoft.com/office/drawing/2014/main" id="{F2015A65-CB20-7271-4B3D-B75EF05A9AA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4115" y="5677988"/>
            <a:ext cx="1800000" cy="360000"/>
          </a:xfrm>
          <a:prstGeom prst="rect">
            <a:avLst/>
          </a:prstGeom>
        </p:spPr>
      </p:pic>
      <p:sp>
        <p:nvSpPr>
          <p:cNvPr id="453" name="CuadroTexto 452">
            <a:extLst>
              <a:ext uri="{FF2B5EF4-FFF2-40B4-BE49-F238E27FC236}">
                <a16:creationId xmlns:a16="http://schemas.microsoft.com/office/drawing/2014/main" id="{CBBD9C69-6A59-5362-7858-4FB308CC1EC0}"/>
              </a:ext>
            </a:extLst>
          </p:cNvPr>
          <p:cNvSpPr txBox="1"/>
          <p:nvPr/>
        </p:nvSpPr>
        <p:spPr>
          <a:xfrm>
            <a:off x="3231085" y="5589107"/>
            <a:ext cx="819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454" name="CuadroTexto 453">
            <a:extLst>
              <a:ext uri="{FF2B5EF4-FFF2-40B4-BE49-F238E27FC236}">
                <a16:creationId xmlns:a16="http://schemas.microsoft.com/office/drawing/2014/main" id="{310FDDFD-6676-5687-ED1D-13A8E5F4FEC5}"/>
              </a:ext>
            </a:extLst>
          </p:cNvPr>
          <p:cNvSpPr txBox="1"/>
          <p:nvPr/>
        </p:nvSpPr>
        <p:spPr>
          <a:xfrm>
            <a:off x="3190163" y="5758384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455" name="Rectángulo 454">
            <a:extLst>
              <a:ext uri="{FF2B5EF4-FFF2-40B4-BE49-F238E27FC236}">
                <a16:creationId xmlns:a16="http://schemas.microsoft.com/office/drawing/2014/main" id="{4816E91F-C643-A237-91DD-179ED47CC2A7}"/>
              </a:ext>
            </a:extLst>
          </p:cNvPr>
          <p:cNvSpPr/>
          <p:nvPr/>
        </p:nvSpPr>
        <p:spPr>
          <a:xfrm>
            <a:off x="2474115" y="5668656"/>
            <a:ext cx="1799999" cy="369332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456" name="Imagen 455">
            <a:extLst>
              <a:ext uri="{FF2B5EF4-FFF2-40B4-BE49-F238E27FC236}">
                <a16:creationId xmlns:a16="http://schemas.microsoft.com/office/drawing/2014/main" id="{E704C725-8816-1BF3-A309-DD181C94487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5035" y="5677988"/>
            <a:ext cx="1800000" cy="360000"/>
          </a:xfrm>
          <a:prstGeom prst="rect">
            <a:avLst/>
          </a:prstGeom>
        </p:spPr>
      </p:pic>
      <p:sp>
        <p:nvSpPr>
          <p:cNvPr id="457" name="CuadroTexto 456">
            <a:extLst>
              <a:ext uri="{FF2B5EF4-FFF2-40B4-BE49-F238E27FC236}">
                <a16:creationId xmlns:a16="http://schemas.microsoft.com/office/drawing/2014/main" id="{18FCA0DC-062C-5411-E36F-74B145EECB76}"/>
              </a:ext>
            </a:extLst>
          </p:cNvPr>
          <p:cNvSpPr txBox="1"/>
          <p:nvPr/>
        </p:nvSpPr>
        <p:spPr>
          <a:xfrm>
            <a:off x="5072005" y="5589107"/>
            <a:ext cx="819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458" name="CuadroTexto 457">
            <a:extLst>
              <a:ext uri="{FF2B5EF4-FFF2-40B4-BE49-F238E27FC236}">
                <a16:creationId xmlns:a16="http://schemas.microsoft.com/office/drawing/2014/main" id="{6E0C680E-16A9-182E-4938-C41595D2D9CB}"/>
              </a:ext>
            </a:extLst>
          </p:cNvPr>
          <p:cNvSpPr txBox="1"/>
          <p:nvPr/>
        </p:nvSpPr>
        <p:spPr>
          <a:xfrm>
            <a:off x="5031083" y="5758384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459" name="Rectángulo 458">
            <a:extLst>
              <a:ext uri="{FF2B5EF4-FFF2-40B4-BE49-F238E27FC236}">
                <a16:creationId xmlns:a16="http://schemas.microsoft.com/office/drawing/2014/main" id="{F26FB99D-102F-611A-CA7B-870D102B2B38}"/>
              </a:ext>
            </a:extLst>
          </p:cNvPr>
          <p:cNvSpPr/>
          <p:nvPr/>
        </p:nvSpPr>
        <p:spPr>
          <a:xfrm>
            <a:off x="4315035" y="5668656"/>
            <a:ext cx="1799999" cy="369332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460" name="Imagen 459">
            <a:extLst>
              <a:ext uri="{FF2B5EF4-FFF2-40B4-BE49-F238E27FC236}">
                <a16:creationId xmlns:a16="http://schemas.microsoft.com/office/drawing/2014/main" id="{3D392AEF-C153-8A66-3E35-5CA21EA2935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193" y="6080500"/>
            <a:ext cx="1800000" cy="360000"/>
          </a:xfrm>
          <a:prstGeom prst="rect">
            <a:avLst/>
          </a:prstGeom>
        </p:spPr>
      </p:pic>
      <p:sp>
        <p:nvSpPr>
          <p:cNvPr id="461" name="CuadroTexto 460">
            <a:extLst>
              <a:ext uri="{FF2B5EF4-FFF2-40B4-BE49-F238E27FC236}">
                <a16:creationId xmlns:a16="http://schemas.microsoft.com/office/drawing/2014/main" id="{0C234572-5ED0-01AA-D921-60F5E6117D75}"/>
              </a:ext>
            </a:extLst>
          </p:cNvPr>
          <p:cNvSpPr txBox="1"/>
          <p:nvPr/>
        </p:nvSpPr>
        <p:spPr>
          <a:xfrm>
            <a:off x="1390163" y="5991619"/>
            <a:ext cx="819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462" name="CuadroTexto 461">
            <a:extLst>
              <a:ext uri="{FF2B5EF4-FFF2-40B4-BE49-F238E27FC236}">
                <a16:creationId xmlns:a16="http://schemas.microsoft.com/office/drawing/2014/main" id="{911023E5-E9A1-A6E4-8566-FF50AE08823A}"/>
              </a:ext>
            </a:extLst>
          </p:cNvPr>
          <p:cNvSpPr txBox="1"/>
          <p:nvPr/>
        </p:nvSpPr>
        <p:spPr>
          <a:xfrm>
            <a:off x="1349241" y="6160896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463" name="Rectángulo 462">
            <a:extLst>
              <a:ext uri="{FF2B5EF4-FFF2-40B4-BE49-F238E27FC236}">
                <a16:creationId xmlns:a16="http://schemas.microsoft.com/office/drawing/2014/main" id="{973002D1-A0FB-4E50-2E4B-74E0D99FD85B}"/>
              </a:ext>
            </a:extLst>
          </p:cNvPr>
          <p:cNvSpPr/>
          <p:nvPr/>
        </p:nvSpPr>
        <p:spPr>
          <a:xfrm>
            <a:off x="633193" y="6071168"/>
            <a:ext cx="1799999" cy="369332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464" name="Imagen 463">
            <a:extLst>
              <a:ext uri="{FF2B5EF4-FFF2-40B4-BE49-F238E27FC236}">
                <a16:creationId xmlns:a16="http://schemas.microsoft.com/office/drawing/2014/main" id="{F2AD9A03-E89A-EC8E-90EF-BBBADA20AED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4114" y="6080500"/>
            <a:ext cx="1800000" cy="360000"/>
          </a:xfrm>
          <a:prstGeom prst="rect">
            <a:avLst/>
          </a:prstGeom>
        </p:spPr>
      </p:pic>
      <p:sp>
        <p:nvSpPr>
          <p:cNvPr id="465" name="CuadroTexto 464">
            <a:extLst>
              <a:ext uri="{FF2B5EF4-FFF2-40B4-BE49-F238E27FC236}">
                <a16:creationId xmlns:a16="http://schemas.microsoft.com/office/drawing/2014/main" id="{A77BE917-A1F0-31C6-F184-054C6BA042F1}"/>
              </a:ext>
            </a:extLst>
          </p:cNvPr>
          <p:cNvSpPr txBox="1"/>
          <p:nvPr/>
        </p:nvSpPr>
        <p:spPr>
          <a:xfrm>
            <a:off x="3231084" y="5991619"/>
            <a:ext cx="819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466" name="CuadroTexto 465">
            <a:extLst>
              <a:ext uri="{FF2B5EF4-FFF2-40B4-BE49-F238E27FC236}">
                <a16:creationId xmlns:a16="http://schemas.microsoft.com/office/drawing/2014/main" id="{FBFA9243-3109-92FB-CDE5-A2362F27EF72}"/>
              </a:ext>
            </a:extLst>
          </p:cNvPr>
          <p:cNvSpPr txBox="1"/>
          <p:nvPr/>
        </p:nvSpPr>
        <p:spPr>
          <a:xfrm>
            <a:off x="3190162" y="6160896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467" name="Rectángulo 466">
            <a:extLst>
              <a:ext uri="{FF2B5EF4-FFF2-40B4-BE49-F238E27FC236}">
                <a16:creationId xmlns:a16="http://schemas.microsoft.com/office/drawing/2014/main" id="{BCC17764-0819-8E40-A4D0-AC0A0B253085}"/>
              </a:ext>
            </a:extLst>
          </p:cNvPr>
          <p:cNvSpPr/>
          <p:nvPr/>
        </p:nvSpPr>
        <p:spPr>
          <a:xfrm>
            <a:off x="2474114" y="6071168"/>
            <a:ext cx="1799999" cy="369332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468" name="Imagen 467">
            <a:extLst>
              <a:ext uri="{FF2B5EF4-FFF2-40B4-BE49-F238E27FC236}">
                <a16:creationId xmlns:a16="http://schemas.microsoft.com/office/drawing/2014/main" id="{8B06AF7F-B71D-E5C9-92D5-3ACA496C2F0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5034" y="6080500"/>
            <a:ext cx="1800000" cy="360000"/>
          </a:xfrm>
          <a:prstGeom prst="rect">
            <a:avLst/>
          </a:prstGeom>
        </p:spPr>
      </p:pic>
      <p:sp>
        <p:nvSpPr>
          <p:cNvPr id="469" name="CuadroTexto 468">
            <a:extLst>
              <a:ext uri="{FF2B5EF4-FFF2-40B4-BE49-F238E27FC236}">
                <a16:creationId xmlns:a16="http://schemas.microsoft.com/office/drawing/2014/main" id="{9EC691D5-F4AD-A933-D69F-2C51D2E06984}"/>
              </a:ext>
            </a:extLst>
          </p:cNvPr>
          <p:cNvSpPr txBox="1"/>
          <p:nvPr/>
        </p:nvSpPr>
        <p:spPr>
          <a:xfrm>
            <a:off x="5072004" y="5991619"/>
            <a:ext cx="819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470" name="CuadroTexto 469">
            <a:extLst>
              <a:ext uri="{FF2B5EF4-FFF2-40B4-BE49-F238E27FC236}">
                <a16:creationId xmlns:a16="http://schemas.microsoft.com/office/drawing/2014/main" id="{78BFCD6D-F8DB-197F-BBF8-3BF1F5990D29}"/>
              </a:ext>
            </a:extLst>
          </p:cNvPr>
          <p:cNvSpPr txBox="1"/>
          <p:nvPr/>
        </p:nvSpPr>
        <p:spPr>
          <a:xfrm>
            <a:off x="5031082" y="6160896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471" name="Rectángulo 470">
            <a:extLst>
              <a:ext uri="{FF2B5EF4-FFF2-40B4-BE49-F238E27FC236}">
                <a16:creationId xmlns:a16="http://schemas.microsoft.com/office/drawing/2014/main" id="{E8BFFC40-A0D8-F26E-5520-F7050A05F9C2}"/>
              </a:ext>
            </a:extLst>
          </p:cNvPr>
          <p:cNvSpPr/>
          <p:nvPr/>
        </p:nvSpPr>
        <p:spPr>
          <a:xfrm>
            <a:off x="4315034" y="6071168"/>
            <a:ext cx="1799999" cy="369332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472" name="Imagen 471">
            <a:extLst>
              <a:ext uri="{FF2B5EF4-FFF2-40B4-BE49-F238E27FC236}">
                <a16:creationId xmlns:a16="http://schemas.microsoft.com/office/drawing/2014/main" id="{D7B227EE-4A20-6C85-6CFE-C7522B50848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192" y="6478410"/>
            <a:ext cx="1800000" cy="360000"/>
          </a:xfrm>
          <a:prstGeom prst="rect">
            <a:avLst/>
          </a:prstGeom>
        </p:spPr>
      </p:pic>
      <p:sp>
        <p:nvSpPr>
          <p:cNvPr id="473" name="CuadroTexto 472">
            <a:extLst>
              <a:ext uri="{FF2B5EF4-FFF2-40B4-BE49-F238E27FC236}">
                <a16:creationId xmlns:a16="http://schemas.microsoft.com/office/drawing/2014/main" id="{09EDB96B-1C2C-FE6F-4F5E-9228CE973A2B}"/>
              </a:ext>
            </a:extLst>
          </p:cNvPr>
          <p:cNvSpPr txBox="1"/>
          <p:nvPr/>
        </p:nvSpPr>
        <p:spPr>
          <a:xfrm>
            <a:off x="1390162" y="6389529"/>
            <a:ext cx="819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474" name="CuadroTexto 473">
            <a:extLst>
              <a:ext uri="{FF2B5EF4-FFF2-40B4-BE49-F238E27FC236}">
                <a16:creationId xmlns:a16="http://schemas.microsoft.com/office/drawing/2014/main" id="{9D4675F3-696F-66DE-2111-51889DC26DA8}"/>
              </a:ext>
            </a:extLst>
          </p:cNvPr>
          <p:cNvSpPr txBox="1"/>
          <p:nvPr/>
        </p:nvSpPr>
        <p:spPr>
          <a:xfrm>
            <a:off x="1349240" y="6558806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475" name="Rectángulo 474">
            <a:extLst>
              <a:ext uri="{FF2B5EF4-FFF2-40B4-BE49-F238E27FC236}">
                <a16:creationId xmlns:a16="http://schemas.microsoft.com/office/drawing/2014/main" id="{3D959086-7BF4-B039-78D8-71DD58CA58A7}"/>
              </a:ext>
            </a:extLst>
          </p:cNvPr>
          <p:cNvSpPr/>
          <p:nvPr/>
        </p:nvSpPr>
        <p:spPr>
          <a:xfrm>
            <a:off x="633192" y="6469078"/>
            <a:ext cx="1799999" cy="369332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476" name="Imagen 475">
            <a:extLst>
              <a:ext uri="{FF2B5EF4-FFF2-40B4-BE49-F238E27FC236}">
                <a16:creationId xmlns:a16="http://schemas.microsoft.com/office/drawing/2014/main" id="{EC5B1C05-25F3-51C3-673A-0B8556FC93F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4113" y="6478410"/>
            <a:ext cx="1800000" cy="360000"/>
          </a:xfrm>
          <a:prstGeom prst="rect">
            <a:avLst/>
          </a:prstGeom>
        </p:spPr>
      </p:pic>
      <p:sp>
        <p:nvSpPr>
          <p:cNvPr id="477" name="CuadroTexto 476">
            <a:extLst>
              <a:ext uri="{FF2B5EF4-FFF2-40B4-BE49-F238E27FC236}">
                <a16:creationId xmlns:a16="http://schemas.microsoft.com/office/drawing/2014/main" id="{CD59553E-A225-1551-C8AA-9D2CF57E18AE}"/>
              </a:ext>
            </a:extLst>
          </p:cNvPr>
          <p:cNvSpPr txBox="1"/>
          <p:nvPr/>
        </p:nvSpPr>
        <p:spPr>
          <a:xfrm>
            <a:off x="3231083" y="6389529"/>
            <a:ext cx="819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478" name="CuadroTexto 477">
            <a:extLst>
              <a:ext uri="{FF2B5EF4-FFF2-40B4-BE49-F238E27FC236}">
                <a16:creationId xmlns:a16="http://schemas.microsoft.com/office/drawing/2014/main" id="{97D50EF0-C1C0-0526-F91F-FA2DF3906E78}"/>
              </a:ext>
            </a:extLst>
          </p:cNvPr>
          <p:cNvSpPr txBox="1"/>
          <p:nvPr/>
        </p:nvSpPr>
        <p:spPr>
          <a:xfrm>
            <a:off x="3190161" y="6558806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479" name="Rectángulo 478">
            <a:extLst>
              <a:ext uri="{FF2B5EF4-FFF2-40B4-BE49-F238E27FC236}">
                <a16:creationId xmlns:a16="http://schemas.microsoft.com/office/drawing/2014/main" id="{9931AB2E-EC4A-3BF3-6DEE-FC8A85AA53D1}"/>
              </a:ext>
            </a:extLst>
          </p:cNvPr>
          <p:cNvSpPr/>
          <p:nvPr/>
        </p:nvSpPr>
        <p:spPr>
          <a:xfrm>
            <a:off x="2474113" y="6469078"/>
            <a:ext cx="1799999" cy="369332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480" name="Imagen 479">
            <a:extLst>
              <a:ext uri="{FF2B5EF4-FFF2-40B4-BE49-F238E27FC236}">
                <a16:creationId xmlns:a16="http://schemas.microsoft.com/office/drawing/2014/main" id="{4F12A7A1-2943-8F84-6C6D-28F061AB9EE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5033" y="6478410"/>
            <a:ext cx="1800000" cy="360000"/>
          </a:xfrm>
          <a:prstGeom prst="rect">
            <a:avLst/>
          </a:prstGeom>
        </p:spPr>
      </p:pic>
      <p:sp>
        <p:nvSpPr>
          <p:cNvPr id="481" name="CuadroTexto 480">
            <a:extLst>
              <a:ext uri="{FF2B5EF4-FFF2-40B4-BE49-F238E27FC236}">
                <a16:creationId xmlns:a16="http://schemas.microsoft.com/office/drawing/2014/main" id="{46D7B498-47A4-1367-EC2C-AD8FD7A8B4D1}"/>
              </a:ext>
            </a:extLst>
          </p:cNvPr>
          <p:cNvSpPr txBox="1"/>
          <p:nvPr/>
        </p:nvSpPr>
        <p:spPr>
          <a:xfrm>
            <a:off x="5072003" y="6389529"/>
            <a:ext cx="819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482" name="CuadroTexto 481">
            <a:extLst>
              <a:ext uri="{FF2B5EF4-FFF2-40B4-BE49-F238E27FC236}">
                <a16:creationId xmlns:a16="http://schemas.microsoft.com/office/drawing/2014/main" id="{E4809BA0-87EB-E217-E40F-B6E26F806D7C}"/>
              </a:ext>
            </a:extLst>
          </p:cNvPr>
          <p:cNvSpPr txBox="1"/>
          <p:nvPr/>
        </p:nvSpPr>
        <p:spPr>
          <a:xfrm>
            <a:off x="5031081" y="6558806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483" name="Rectángulo 482">
            <a:extLst>
              <a:ext uri="{FF2B5EF4-FFF2-40B4-BE49-F238E27FC236}">
                <a16:creationId xmlns:a16="http://schemas.microsoft.com/office/drawing/2014/main" id="{C1B7C4B7-9579-F052-F53D-DDD88D0A5CC8}"/>
              </a:ext>
            </a:extLst>
          </p:cNvPr>
          <p:cNvSpPr/>
          <p:nvPr/>
        </p:nvSpPr>
        <p:spPr>
          <a:xfrm>
            <a:off x="4315033" y="6469078"/>
            <a:ext cx="1799999" cy="369332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484" name="Imagen 483">
            <a:extLst>
              <a:ext uri="{FF2B5EF4-FFF2-40B4-BE49-F238E27FC236}">
                <a16:creationId xmlns:a16="http://schemas.microsoft.com/office/drawing/2014/main" id="{4606B968-E72E-41F2-E360-0C110F39D81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191" y="6878692"/>
            <a:ext cx="1800000" cy="360000"/>
          </a:xfrm>
          <a:prstGeom prst="rect">
            <a:avLst/>
          </a:prstGeom>
        </p:spPr>
      </p:pic>
      <p:sp>
        <p:nvSpPr>
          <p:cNvPr id="485" name="CuadroTexto 484">
            <a:extLst>
              <a:ext uri="{FF2B5EF4-FFF2-40B4-BE49-F238E27FC236}">
                <a16:creationId xmlns:a16="http://schemas.microsoft.com/office/drawing/2014/main" id="{9119E2B8-45DF-6C12-70CB-7DA85829B317}"/>
              </a:ext>
            </a:extLst>
          </p:cNvPr>
          <p:cNvSpPr txBox="1"/>
          <p:nvPr/>
        </p:nvSpPr>
        <p:spPr>
          <a:xfrm>
            <a:off x="1390161" y="6789811"/>
            <a:ext cx="819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486" name="CuadroTexto 485">
            <a:extLst>
              <a:ext uri="{FF2B5EF4-FFF2-40B4-BE49-F238E27FC236}">
                <a16:creationId xmlns:a16="http://schemas.microsoft.com/office/drawing/2014/main" id="{6881A4E6-83AA-7770-0F46-956DCDE9433B}"/>
              </a:ext>
            </a:extLst>
          </p:cNvPr>
          <p:cNvSpPr txBox="1"/>
          <p:nvPr/>
        </p:nvSpPr>
        <p:spPr>
          <a:xfrm>
            <a:off x="1349239" y="6959088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487" name="Rectángulo 486">
            <a:extLst>
              <a:ext uri="{FF2B5EF4-FFF2-40B4-BE49-F238E27FC236}">
                <a16:creationId xmlns:a16="http://schemas.microsoft.com/office/drawing/2014/main" id="{D13DC907-0E21-E132-9D51-2D4CA81E80FE}"/>
              </a:ext>
            </a:extLst>
          </p:cNvPr>
          <p:cNvSpPr/>
          <p:nvPr/>
        </p:nvSpPr>
        <p:spPr>
          <a:xfrm>
            <a:off x="633191" y="6869360"/>
            <a:ext cx="1799999" cy="369332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488" name="Imagen 487">
            <a:extLst>
              <a:ext uri="{FF2B5EF4-FFF2-40B4-BE49-F238E27FC236}">
                <a16:creationId xmlns:a16="http://schemas.microsoft.com/office/drawing/2014/main" id="{AD63B53F-1B3F-E215-4A8A-690E69BAE97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4112" y="6878692"/>
            <a:ext cx="1800000" cy="360000"/>
          </a:xfrm>
          <a:prstGeom prst="rect">
            <a:avLst/>
          </a:prstGeom>
        </p:spPr>
      </p:pic>
      <p:sp>
        <p:nvSpPr>
          <p:cNvPr id="489" name="CuadroTexto 488">
            <a:extLst>
              <a:ext uri="{FF2B5EF4-FFF2-40B4-BE49-F238E27FC236}">
                <a16:creationId xmlns:a16="http://schemas.microsoft.com/office/drawing/2014/main" id="{4281BAA5-BEC6-B19E-6F47-7A57201ABC35}"/>
              </a:ext>
            </a:extLst>
          </p:cNvPr>
          <p:cNvSpPr txBox="1"/>
          <p:nvPr/>
        </p:nvSpPr>
        <p:spPr>
          <a:xfrm>
            <a:off x="3231082" y="6789811"/>
            <a:ext cx="819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490" name="CuadroTexto 489">
            <a:extLst>
              <a:ext uri="{FF2B5EF4-FFF2-40B4-BE49-F238E27FC236}">
                <a16:creationId xmlns:a16="http://schemas.microsoft.com/office/drawing/2014/main" id="{21DCBF23-7847-5DFC-8C82-F0F90A9C0935}"/>
              </a:ext>
            </a:extLst>
          </p:cNvPr>
          <p:cNvSpPr txBox="1"/>
          <p:nvPr/>
        </p:nvSpPr>
        <p:spPr>
          <a:xfrm>
            <a:off x="3190160" y="6959088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491" name="Rectángulo 490">
            <a:extLst>
              <a:ext uri="{FF2B5EF4-FFF2-40B4-BE49-F238E27FC236}">
                <a16:creationId xmlns:a16="http://schemas.microsoft.com/office/drawing/2014/main" id="{2331C4C4-72E5-7968-E915-C40714094A48}"/>
              </a:ext>
            </a:extLst>
          </p:cNvPr>
          <p:cNvSpPr/>
          <p:nvPr/>
        </p:nvSpPr>
        <p:spPr>
          <a:xfrm>
            <a:off x="2474112" y="6869360"/>
            <a:ext cx="1799999" cy="369332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492" name="Imagen 491">
            <a:extLst>
              <a:ext uri="{FF2B5EF4-FFF2-40B4-BE49-F238E27FC236}">
                <a16:creationId xmlns:a16="http://schemas.microsoft.com/office/drawing/2014/main" id="{49B37520-8A71-E0A8-7D16-1F6F10881A6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5032" y="6878692"/>
            <a:ext cx="1800000" cy="360000"/>
          </a:xfrm>
          <a:prstGeom prst="rect">
            <a:avLst/>
          </a:prstGeom>
        </p:spPr>
      </p:pic>
      <p:sp>
        <p:nvSpPr>
          <p:cNvPr id="493" name="CuadroTexto 492">
            <a:extLst>
              <a:ext uri="{FF2B5EF4-FFF2-40B4-BE49-F238E27FC236}">
                <a16:creationId xmlns:a16="http://schemas.microsoft.com/office/drawing/2014/main" id="{69E4A8DA-E1FA-EDC8-6F40-D4EA6F2B87B5}"/>
              </a:ext>
            </a:extLst>
          </p:cNvPr>
          <p:cNvSpPr txBox="1"/>
          <p:nvPr/>
        </p:nvSpPr>
        <p:spPr>
          <a:xfrm>
            <a:off x="5072002" y="6789811"/>
            <a:ext cx="819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494" name="CuadroTexto 493">
            <a:extLst>
              <a:ext uri="{FF2B5EF4-FFF2-40B4-BE49-F238E27FC236}">
                <a16:creationId xmlns:a16="http://schemas.microsoft.com/office/drawing/2014/main" id="{BB582FF4-0726-B810-502A-DFA3B3F3AAA0}"/>
              </a:ext>
            </a:extLst>
          </p:cNvPr>
          <p:cNvSpPr txBox="1"/>
          <p:nvPr/>
        </p:nvSpPr>
        <p:spPr>
          <a:xfrm>
            <a:off x="5031080" y="6959088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495" name="Rectángulo 494">
            <a:extLst>
              <a:ext uri="{FF2B5EF4-FFF2-40B4-BE49-F238E27FC236}">
                <a16:creationId xmlns:a16="http://schemas.microsoft.com/office/drawing/2014/main" id="{0C688B81-5748-4BAA-59E2-F664DDBABE9E}"/>
              </a:ext>
            </a:extLst>
          </p:cNvPr>
          <p:cNvSpPr/>
          <p:nvPr/>
        </p:nvSpPr>
        <p:spPr>
          <a:xfrm>
            <a:off x="4315032" y="6869360"/>
            <a:ext cx="1799999" cy="369332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496" name="Imagen 495">
            <a:extLst>
              <a:ext uri="{FF2B5EF4-FFF2-40B4-BE49-F238E27FC236}">
                <a16:creationId xmlns:a16="http://schemas.microsoft.com/office/drawing/2014/main" id="{202B4FFD-8FE6-C963-545E-E024F30C044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190" y="7276602"/>
            <a:ext cx="1800000" cy="360000"/>
          </a:xfrm>
          <a:prstGeom prst="rect">
            <a:avLst/>
          </a:prstGeom>
        </p:spPr>
      </p:pic>
      <p:sp>
        <p:nvSpPr>
          <p:cNvPr id="497" name="CuadroTexto 496">
            <a:extLst>
              <a:ext uri="{FF2B5EF4-FFF2-40B4-BE49-F238E27FC236}">
                <a16:creationId xmlns:a16="http://schemas.microsoft.com/office/drawing/2014/main" id="{C05E9E96-537F-0AFC-72B3-117D67AD1E1F}"/>
              </a:ext>
            </a:extLst>
          </p:cNvPr>
          <p:cNvSpPr txBox="1"/>
          <p:nvPr/>
        </p:nvSpPr>
        <p:spPr>
          <a:xfrm>
            <a:off x="1390160" y="7187721"/>
            <a:ext cx="819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498" name="CuadroTexto 497">
            <a:extLst>
              <a:ext uri="{FF2B5EF4-FFF2-40B4-BE49-F238E27FC236}">
                <a16:creationId xmlns:a16="http://schemas.microsoft.com/office/drawing/2014/main" id="{23449C3A-1166-7DD7-4B81-F64FC629FFD9}"/>
              </a:ext>
            </a:extLst>
          </p:cNvPr>
          <p:cNvSpPr txBox="1"/>
          <p:nvPr/>
        </p:nvSpPr>
        <p:spPr>
          <a:xfrm>
            <a:off x="1349238" y="7356998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499" name="Rectángulo 498">
            <a:extLst>
              <a:ext uri="{FF2B5EF4-FFF2-40B4-BE49-F238E27FC236}">
                <a16:creationId xmlns:a16="http://schemas.microsoft.com/office/drawing/2014/main" id="{EB946DD4-F829-0AB2-834D-5430DF59BAF7}"/>
              </a:ext>
            </a:extLst>
          </p:cNvPr>
          <p:cNvSpPr/>
          <p:nvPr/>
        </p:nvSpPr>
        <p:spPr>
          <a:xfrm>
            <a:off x="633190" y="7267270"/>
            <a:ext cx="1799999" cy="369332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500" name="Imagen 499">
            <a:extLst>
              <a:ext uri="{FF2B5EF4-FFF2-40B4-BE49-F238E27FC236}">
                <a16:creationId xmlns:a16="http://schemas.microsoft.com/office/drawing/2014/main" id="{2DCD3217-800A-128A-7A34-7AB83DDF3F3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4111" y="7276602"/>
            <a:ext cx="1800000" cy="360000"/>
          </a:xfrm>
          <a:prstGeom prst="rect">
            <a:avLst/>
          </a:prstGeom>
        </p:spPr>
      </p:pic>
      <p:sp>
        <p:nvSpPr>
          <p:cNvPr id="501" name="CuadroTexto 500">
            <a:extLst>
              <a:ext uri="{FF2B5EF4-FFF2-40B4-BE49-F238E27FC236}">
                <a16:creationId xmlns:a16="http://schemas.microsoft.com/office/drawing/2014/main" id="{400EFE71-9A54-47D0-0143-925B3D0265C9}"/>
              </a:ext>
            </a:extLst>
          </p:cNvPr>
          <p:cNvSpPr txBox="1"/>
          <p:nvPr/>
        </p:nvSpPr>
        <p:spPr>
          <a:xfrm>
            <a:off x="3231081" y="7187721"/>
            <a:ext cx="819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502" name="CuadroTexto 501">
            <a:extLst>
              <a:ext uri="{FF2B5EF4-FFF2-40B4-BE49-F238E27FC236}">
                <a16:creationId xmlns:a16="http://schemas.microsoft.com/office/drawing/2014/main" id="{D9B60BBA-C20A-5A96-06AB-64919CCA05CB}"/>
              </a:ext>
            </a:extLst>
          </p:cNvPr>
          <p:cNvSpPr txBox="1"/>
          <p:nvPr/>
        </p:nvSpPr>
        <p:spPr>
          <a:xfrm>
            <a:off x="3190159" y="7356998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503" name="Rectángulo 502">
            <a:extLst>
              <a:ext uri="{FF2B5EF4-FFF2-40B4-BE49-F238E27FC236}">
                <a16:creationId xmlns:a16="http://schemas.microsoft.com/office/drawing/2014/main" id="{9EB5E1A3-5959-F80C-92D0-702834FF81B1}"/>
              </a:ext>
            </a:extLst>
          </p:cNvPr>
          <p:cNvSpPr/>
          <p:nvPr/>
        </p:nvSpPr>
        <p:spPr>
          <a:xfrm>
            <a:off x="2474111" y="7267270"/>
            <a:ext cx="1799999" cy="369332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504" name="Imagen 503">
            <a:extLst>
              <a:ext uri="{FF2B5EF4-FFF2-40B4-BE49-F238E27FC236}">
                <a16:creationId xmlns:a16="http://schemas.microsoft.com/office/drawing/2014/main" id="{16A50E50-DFA5-57FF-0EAC-4B212DF5222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5031" y="7276602"/>
            <a:ext cx="1800000" cy="360000"/>
          </a:xfrm>
          <a:prstGeom prst="rect">
            <a:avLst/>
          </a:prstGeom>
        </p:spPr>
      </p:pic>
      <p:sp>
        <p:nvSpPr>
          <p:cNvPr id="505" name="CuadroTexto 504">
            <a:extLst>
              <a:ext uri="{FF2B5EF4-FFF2-40B4-BE49-F238E27FC236}">
                <a16:creationId xmlns:a16="http://schemas.microsoft.com/office/drawing/2014/main" id="{D97C647E-2D34-640B-6075-CD31D29E5026}"/>
              </a:ext>
            </a:extLst>
          </p:cNvPr>
          <p:cNvSpPr txBox="1"/>
          <p:nvPr/>
        </p:nvSpPr>
        <p:spPr>
          <a:xfrm>
            <a:off x="5072001" y="7187721"/>
            <a:ext cx="819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506" name="CuadroTexto 505">
            <a:extLst>
              <a:ext uri="{FF2B5EF4-FFF2-40B4-BE49-F238E27FC236}">
                <a16:creationId xmlns:a16="http://schemas.microsoft.com/office/drawing/2014/main" id="{37047C83-73D2-BBDA-0A55-CDC98C3D0CBD}"/>
              </a:ext>
            </a:extLst>
          </p:cNvPr>
          <p:cNvSpPr txBox="1"/>
          <p:nvPr/>
        </p:nvSpPr>
        <p:spPr>
          <a:xfrm>
            <a:off x="5031079" y="7356998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507" name="Rectángulo 506">
            <a:extLst>
              <a:ext uri="{FF2B5EF4-FFF2-40B4-BE49-F238E27FC236}">
                <a16:creationId xmlns:a16="http://schemas.microsoft.com/office/drawing/2014/main" id="{8496E2B2-E6F7-89B6-C9AC-4505A43CF399}"/>
              </a:ext>
            </a:extLst>
          </p:cNvPr>
          <p:cNvSpPr/>
          <p:nvPr/>
        </p:nvSpPr>
        <p:spPr>
          <a:xfrm>
            <a:off x="4315031" y="7267270"/>
            <a:ext cx="1799999" cy="369332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508" name="Imagen 507">
            <a:extLst>
              <a:ext uri="{FF2B5EF4-FFF2-40B4-BE49-F238E27FC236}">
                <a16:creationId xmlns:a16="http://schemas.microsoft.com/office/drawing/2014/main" id="{AD8B69C1-2FC2-C449-02CD-A497357E53C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189" y="7679114"/>
            <a:ext cx="1800000" cy="360000"/>
          </a:xfrm>
          <a:prstGeom prst="rect">
            <a:avLst/>
          </a:prstGeom>
        </p:spPr>
      </p:pic>
      <p:sp>
        <p:nvSpPr>
          <p:cNvPr id="509" name="CuadroTexto 508">
            <a:extLst>
              <a:ext uri="{FF2B5EF4-FFF2-40B4-BE49-F238E27FC236}">
                <a16:creationId xmlns:a16="http://schemas.microsoft.com/office/drawing/2014/main" id="{EEC64C79-0052-D41B-BD79-6AE5B41B515F}"/>
              </a:ext>
            </a:extLst>
          </p:cNvPr>
          <p:cNvSpPr txBox="1"/>
          <p:nvPr/>
        </p:nvSpPr>
        <p:spPr>
          <a:xfrm>
            <a:off x="1390159" y="7590233"/>
            <a:ext cx="819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510" name="CuadroTexto 509">
            <a:extLst>
              <a:ext uri="{FF2B5EF4-FFF2-40B4-BE49-F238E27FC236}">
                <a16:creationId xmlns:a16="http://schemas.microsoft.com/office/drawing/2014/main" id="{033ED139-F9DC-B7D2-38AE-CD4BAD651ADE}"/>
              </a:ext>
            </a:extLst>
          </p:cNvPr>
          <p:cNvSpPr txBox="1"/>
          <p:nvPr/>
        </p:nvSpPr>
        <p:spPr>
          <a:xfrm>
            <a:off x="1349237" y="7759510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511" name="Rectángulo 510">
            <a:extLst>
              <a:ext uri="{FF2B5EF4-FFF2-40B4-BE49-F238E27FC236}">
                <a16:creationId xmlns:a16="http://schemas.microsoft.com/office/drawing/2014/main" id="{DFF27354-8463-3345-7E47-7222E2385089}"/>
              </a:ext>
            </a:extLst>
          </p:cNvPr>
          <p:cNvSpPr/>
          <p:nvPr/>
        </p:nvSpPr>
        <p:spPr>
          <a:xfrm>
            <a:off x="633189" y="7669782"/>
            <a:ext cx="1799999" cy="369332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512" name="Imagen 511">
            <a:extLst>
              <a:ext uri="{FF2B5EF4-FFF2-40B4-BE49-F238E27FC236}">
                <a16:creationId xmlns:a16="http://schemas.microsoft.com/office/drawing/2014/main" id="{094EE4EB-60F0-F499-B9A6-D29B9F754CF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4110" y="7679114"/>
            <a:ext cx="1800000" cy="360000"/>
          </a:xfrm>
          <a:prstGeom prst="rect">
            <a:avLst/>
          </a:prstGeom>
        </p:spPr>
      </p:pic>
      <p:sp>
        <p:nvSpPr>
          <p:cNvPr id="513" name="CuadroTexto 512">
            <a:extLst>
              <a:ext uri="{FF2B5EF4-FFF2-40B4-BE49-F238E27FC236}">
                <a16:creationId xmlns:a16="http://schemas.microsoft.com/office/drawing/2014/main" id="{B52AEDBA-2FF0-F260-7D9A-57B218BFE446}"/>
              </a:ext>
            </a:extLst>
          </p:cNvPr>
          <p:cNvSpPr txBox="1"/>
          <p:nvPr/>
        </p:nvSpPr>
        <p:spPr>
          <a:xfrm>
            <a:off x="3231080" y="7590233"/>
            <a:ext cx="819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514" name="CuadroTexto 513">
            <a:extLst>
              <a:ext uri="{FF2B5EF4-FFF2-40B4-BE49-F238E27FC236}">
                <a16:creationId xmlns:a16="http://schemas.microsoft.com/office/drawing/2014/main" id="{E71A08BD-3F04-1C9D-1533-A359ADFE6829}"/>
              </a:ext>
            </a:extLst>
          </p:cNvPr>
          <p:cNvSpPr txBox="1"/>
          <p:nvPr/>
        </p:nvSpPr>
        <p:spPr>
          <a:xfrm>
            <a:off x="3190158" y="7759510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515" name="Rectángulo 514">
            <a:extLst>
              <a:ext uri="{FF2B5EF4-FFF2-40B4-BE49-F238E27FC236}">
                <a16:creationId xmlns:a16="http://schemas.microsoft.com/office/drawing/2014/main" id="{0FE177FA-52A4-275C-B1DF-AFB63150B619}"/>
              </a:ext>
            </a:extLst>
          </p:cNvPr>
          <p:cNvSpPr/>
          <p:nvPr/>
        </p:nvSpPr>
        <p:spPr>
          <a:xfrm>
            <a:off x="2474110" y="7669782"/>
            <a:ext cx="1799999" cy="369332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516" name="Imagen 515">
            <a:extLst>
              <a:ext uri="{FF2B5EF4-FFF2-40B4-BE49-F238E27FC236}">
                <a16:creationId xmlns:a16="http://schemas.microsoft.com/office/drawing/2014/main" id="{65658D54-7D6D-2471-29BD-CE9DD6933B5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5030" y="7679114"/>
            <a:ext cx="1800000" cy="360000"/>
          </a:xfrm>
          <a:prstGeom prst="rect">
            <a:avLst/>
          </a:prstGeom>
        </p:spPr>
      </p:pic>
      <p:sp>
        <p:nvSpPr>
          <p:cNvPr id="517" name="CuadroTexto 516">
            <a:extLst>
              <a:ext uri="{FF2B5EF4-FFF2-40B4-BE49-F238E27FC236}">
                <a16:creationId xmlns:a16="http://schemas.microsoft.com/office/drawing/2014/main" id="{1A31E777-307B-1950-3C0C-6F90FB3A09AD}"/>
              </a:ext>
            </a:extLst>
          </p:cNvPr>
          <p:cNvSpPr txBox="1"/>
          <p:nvPr/>
        </p:nvSpPr>
        <p:spPr>
          <a:xfrm>
            <a:off x="5072000" y="7590233"/>
            <a:ext cx="819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518" name="CuadroTexto 517">
            <a:extLst>
              <a:ext uri="{FF2B5EF4-FFF2-40B4-BE49-F238E27FC236}">
                <a16:creationId xmlns:a16="http://schemas.microsoft.com/office/drawing/2014/main" id="{36785E3E-086B-8AD7-5EF3-805686B07F28}"/>
              </a:ext>
            </a:extLst>
          </p:cNvPr>
          <p:cNvSpPr txBox="1"/>
          <p:nvPr/>
        </p:nvSpPr>
        <p:spPr>
          <a:xfrm>
            <a:off x="5031078" y="7759510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519" name="Rectángulo 518">
            <a:extLst>
              <a:ext uri="{FF2B5EF4-FFF2-40B4-BE49-F238E27FC236}">
                <a16:creationId xmlns:a16="http://schemas.microsoft.com/office/drawing/2014/main" id="{B8E9019C-D83A-77B0-C026-068FB3D130C8}"/>
              </a:ext>
            </a:extLst>
          </p:cNvPr>
          <p:cNvSpPr/>
          <p:nvPr/>
        </p:nvSpPr>
        <p:spPr>
          <a:xfrm>
            <a:off x="4315030" y="7669782"/>
            <a:ext cx="1799999" cy="369332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520" name="Imagen 519">
            <a:extLst>
              <a:ext uri="{FF2B5EF4-FFF2-40B4-BE49-F238E27FC236}">
                <a16:creationId xmlns:a16="http://schemas.microsoft.com/office/drawing/2014/main" id="{40FCC390-A203-A485-F486-0E0DA10A10D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188" y="8077024"/>
            <a:ext cx="1800000" cy="360000"/>
          </a:xfrm>
          <a:prstGeom prst="rect">
            <a:avLst/>
          </a:prstGeom>
        </p:spPr>
      </p:pic>
      <p:sp>
        <p:nvSpPr>
          <p:cNvPr id="521" name="CuadroTexto 520">
            <a:extLst>
              <a:ext uri="{FF2B5EF4-FFF2-40B4-BE49-F238E27FC236}">
                <a16:creationId xmlns:a16="http://schemas.microsoft.com/office/drawing/2014/main" id="{E9222213-12B3-7F48-3D61-474021ECD1B1}"/>
              </a:ext>
            </a:extLst>
          </p:cNvPr>
          <p:cNvSpPr txBox="1"/>
          <p:nvPr/>
        </p:nvSpPr>
        <p:spPr>
          <a:xfrm>
            <a:off x="1390158" y="7988143"/>
            <a:ext cx="819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522" name="CuadroTexto 521">
            <a:extLst>
              <a:ext uri="{FF2B5EF4-FFF2-40B4-BE49-F238E27FC236}">
                <a16:creationId xmlns:a16="http://schemas.microsoft.com/office/drawing/2014/main" id="{6EEF62FD-A2EC-CF7D-8A9F-FB28722BCF46}"/>
              </a:ext>
            </a:extLst>
          </p:cNvPr>
          <p:cNvSpPr txBox="1"/>
          <p:nvPr/>
        </p:nvSpPr>
        <p:spPr>
          <a:xfrm>
            <a:off x="1349236" y="8157420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523" name="Rectángulo 522">
            <a:extLst>
              <a:ext uri="{FF2B5EF4-FFF2-40B4-BE49-F238E27FC236}">
                <a16:creationId xmlns:a16="http://schemas.microsoft.com/office/drawing/2014/main" id="{CCAAC8EB-F3CE-4D46-57FB-B366BF77CC95}"/>
              </a:ext>
            </a:extLst>
          </p:cNvPr>
          <p:cNvSpPr/>
          <p:nvPr/>
        </p:nvSpPr>
        <p:spPr>
          <a:xfrm>
            <a:off x="633188" y="8067692"/>
            <a:ext cx="1799999" cy="369332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524" name="Imagen 523">
            <a:extLst>
              <a:ext uri="{FF2B5EF4-FFF2-40B4-BE49-F238E27FC236}">
                <a16:creationId xmlns:a16="http://schemas.microsoft.com/office/drawing/2014/main" id="{BE8CF73E-51DD-CDAC-1674-CCEDE583447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4109" y="8077024"/>
            <a:ext cx="1800000" cy="360000"/>
          </a:xfrm>
          <a:prstGeom prst="rect">
            <a:avLst/>
          </a:prstGeom>
        </p:spPr>
      </p:pic>
      <p:sp>
        <p:nvSpPr>
          <p:cNvPr id="525" name="CuadroTexto 524">
            <a:extLst>
              <a:ext uri="{FF2B5EF4-FFF2-40B4-BE49-F238E27FC236}">
                <a16:creationId xmlns:a16="http://schemas.microsoft.com/office/drawing/2014/main" id="{34D9240F-7190-D4F3-EEAA-D0DA8C647C41}"/>
              </a:ext>
            </a:extLst>
          </p:cNvPr>
          <p:cNvSpPr txBox="1"/>
          <p:nvPr/>
        </p:nvSpPr>
        <p:spPr>
          <a:xfrm>
            <a:off x="3231079" y="7988143"/>
            <a:ext cx="819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526" name="CuadroTexto 525">
            <a:extLst>
              <a:ext uri="{FF2B5EF4-FFF2-40B4-BE49-F238E27FC236}">
                <a16:creationId xmlns:a16="http://schemas.microsoft.com/office/drawing/2014/main" id="{CF4FFCB4-BA40-AFAB-A903-329CFE9C5C28}"/>
              </a:ext>
            </a:extLst>
          </p:cNvPr>
          <p:cNvSpPr txBox="1"/>
          <p:nvPr/>
        </p:nvSpPr>
        <p:spPr>
          <a:xfrm>
            <a:off x="3190157" y="8157420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527" name="Rectángulo 526">
            <a:extLst>
              <a:ext uri="{FF2B5EF4-FFF2-40B4-BE49-F238E27FC236}">
                <a16:creationId xmlns:a16="http://schemas.microsoft.com/office/drawing/2014/main" id="{68CA8A13-0BFF-6B24-C2D4-6F68E328496A}"/>
              </a:ext>
            </a:extLst>
          </p:cNvPr>
          <p:cNvSpPr/>
          <p:nvPr/>
        </p:nvSpPr>
        <p:spPr>
          <a:xfrm>
            <a:off x="2474109" y="8067692"/>
            <a:ext cx="1799999" cy="369332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528" name="Imagen 527">
            <a:extLst>
              <a:ext uri="{FF2B5EF4-FFF2-40B4-BE49-F238E27FC236}">
                <a16:creationId xmlns:a16="http://schemas.microsoft.com/office/drawing/2014/main" id="{4C08949C-859F-F1EF-BB6E-A9A6D70A2F9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5029" y="8077024"/>
            <a:ext cx="1800000" cy="360000"/>
          </a:xfrm>
          <a:prstGeom prst="rect">
            <a:avLst/>
          </a:prstGeom>
        </p:spPr>
      </p:pic>
      <p:sp>
        <p:nvSpPr>
          <p:cNvPr id="529" name="CuadroTexto 528">
            <a:extLst>
              <a:ext uri="{FF2B5EF4-FFF2-40B4-BE49-F238E27FC236}">
                <a16:creationId xmlns:a16="http://schemas.microsoft.com/office/drawing/2014/main" id="{A4D382CB-CFE0-81C9-3B5E-08EE6F3A6ED3}"/>
              </a:ext>
            </a:extLst>
          </p:cNvPr>
          <p:cNvSpPr txBox="1"/>
          <p:nvPr/>
        </p:nvSpPr>
        <p:spPr>
          <a:xfrm>
            <a:off x="5071999" y="7988143"/>
            <a:ext cx="819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bg1"/>
                  </a:solidFill>
                </a:ln>
                <a:solidFill>
                  <a:srgbClr val="ED438A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530" name="CuadroTexto 529">
            <a:extLst>
              <a:ext uri="{FF2B5EF4-FFF2-40B4-BE49-F238E27FC236}">
                <a16:creationId xmlns:a16="http://schemas.microsoft.com/office/drawing/2014/main" id="{2131CB61-C419-D85D-E212-36FB326BBF34}"/>
              </a:ext>
            </a:extLst>
          </p:cNvPr>
          <p:cNvSpPr txBox="1"/>
          <p:nvPr/>
        </p:nvSpPr>
        <p:spPr>
          <a:xfrm>
            <a:off x="5031077" y="8157420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bg1"/>
                  </a:solidFill>
                </a:ln>
                <a:solidFill>
                  <a:srgbClr val="273773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531" name="Rectángulo 530">
            <a:extLst>
              <a:ext uri="{FF2B5EF4-FFF2-40B4-BE49-F238E27FC236}">
                <a16:creationId xmlns:a16="http://schemas.microsoft.com/office/drawing/2014/main" id="{CCC74606-15D4-4D1D-966E-43C40EDFE22C}"/>
              </a:ext>
            </a:extLst>
          </p:cNvPr>
          <p:cNvSpPr/>
          <p:nvPr/>
        </p:nvSpPr>
        <p:spPr>
          <a:xfrm>
            <a:off x="4315029" y="8067692"/>
            <a:ext cx="1799999" cy="369332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01742545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19198</TotalTime>
  <Words>288</Words>
  <Application>Microsoft Office PowerPoint</Application>
  <PresentationFormat>Carta (216 x 279 mm)</PresentationFormat>
  <Paragraphs>288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3" baseType="lpstr">
      <vt:lpstr>Equestria</vt:lpstr>
      <vt:lpstr>Positive Sunshine</vt:lpstr>
      <vt:lpstr>Calibri Light</vt:lpstr>
      <vt:lpstr>Bebas Neue Bold</vt:lpstr>
      <vt:lpstr>Arial</vt:lpstr>
      <vt:lpstr>Calibri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tebasde@gmail.com</dc:creator>
  <cp:lastModifiedBy>tebasde@gmail.com</cp:lastModifiedBy>
  <cp:revision>18</cp:revision>
  <dcterms:created xsi:type="dcterms:W3CDTF">2024-07-23T03:15:22Z</dcterms:created>
  <dcterms:modified xsi:type="dcterms:W3CDTF">2024-09-16T05:47:55Z</dcterms:modified>
</cp:coreProperties>
</file>