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Equestria" panose="02000500000000000000" pitchFamily="2" charset="0"/>
      <p:regular r:id="rId9"/>
    </p:embeddedFont>
    <p:embeddedFont>
      <p:font typeface="Positive Sunshine" panose="02000600000000000000" pitchFamily="50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DAFB"/>
    <a:srgbClr val="CD4115"/>
    <a:srgbClr val="666666"/>
    <a:srgbClr val="F0880A"/>
    <a:srgbClr val="76532C"/>
    <a:srgbClr val="BE884A"/>
    <a:srgbClr val="EC6A42"/>
    <a:srgbClr val="F36134"/>
    <a:srgbClr val="F8B159"/>
    <a:srgbClr val="A17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11/9/2024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n 127">
            <a:extLst>
              <a:ext uri="{FF2B5EF4-FFF2-40B4-BE49-F238E27FC236}">
                <a16:creationId xmlns:a16="http://schemas.microsoft.com/office/drawing/2014/main" id="{35B9D4F7-80B4-EDC6-D2B6-5918FD93D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43" y="628407"/>
            <a:ext cx="3180438" cy="2539306"/>
          </a:xfrm>
          <a:prstGeom prst="rect">
            <a:avLst/>
          </a:prstGeom>
        </p:spPr>
      </p:pic>
      <p:pic>
        <p:nvPicPr>
          <p:cNvPr id="129" name="Imagen 128">
            <a:extLst>
              <a:ext uri="{FF2B5EF4-FFF2-40B4-BE49-F238E27FC236}">
                <a16:creationId xmlns:a16="http://schemas.microsoft.com/office/drawing/2014/main" id="{F367934E-BF9D-EBDF-9A78-BBC0DFAF0A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07" y="628407"/>
            <a:ext cx="3180438" cy="2539306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3735A8F7-135C-0CB0-910A-4D6F576B1305}"/>
              </a:ext>
            </a:extLst>
          </p:cNvPr>
          <p:cNvSpPr txBox="1"/>
          <p:nvPr/>
        </p:nvSpPr>
        <p:spPr>
          <a:xfrm>
            <a:off x="1533729" y="124181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8CD12CE-ADB4-9D37-0EAF-37764D4FF121}"/>
              </a:ext>
            </a:extLst>
          </p:cNvPr>
          <p:cNvSpPr txBox="1"/>
          <p:nvPr/>
        </p:nvSpPr>
        <p:spPr>
          <a:xfrm>
            <a:off x="1456785" y="163606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0E9A737B-C9C6-FE47-9C4C-F9AD9F8D856D}"/>
              </a:ext>
            </a:extLst>
          </p:cNvPr>
          <p:cNvSpPr txBox="1"/>
          <p:nvPr/>
        </p:nvSpPr>
        <p:spPr>
          <a:xfrm>
            <a:off x="4745610" y="124181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297C729C-3B3D-CE18-FDD2-239BCF890ECD}"/>
              </a:ext>
            </a:extLst>
          </p:cNvPr>
          <p:cNvSpPr txBox="1"/>
          <p:nvPr/>
        </p:nvSpPr>
        <p:spPr>
          <a:xfrm>
            <a:off x="4668666" y="163606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D9A4A60C-3265-1986-E2C4-5500B95CB219}"/>
              </a:ext>
            </a:extLst>
          </p:cNvPr>
          <p:cNvSpPr txBox="1"/>
          <p:nvPr/>
        </p:nvSpPr>
        <p:spPr>
          <a:xfrm>
            <a:off x="1902509" y="237826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CAFB0249-0955-2A70-9180-FCA407586CB7}"/>
              </a:ext>
            </a:extLst>
          </p:cNvPr>
          <p:cNvSpPr txBox="1"/>
          <p:nvPr/>
        </p:nvSpPr>
        <p:spPr>
          <a:xfrm>
            <a:off x="4953540" y="2376266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3B1D774E-42E4-EA26-A4FE-E92EC6A1D4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43" y="3167713"/>
            <a:ext cx="3180438" cy="2539306"/>
          </a:xfrm>
          <a:prstGeom prst="rect">
            <a:avLst/>
          </a:prstGeom>
        </p:spPr>
      </p:pic>
      <p:pic>
        <p:nvPicPr>
          <p:cNvPr id="131" name="Imagen 130">
            <a:extLst>
              <a:ext uri="{FF2B5EF4-FFF2-40B4-BE49-F238E27FC236}">
                <a16:creationId xmlns:a16="http://schemas.microsoft.com/office/drawing/2014/main" id="{CE7798ED-7D88-AAD9-7A8E-9A48BAD91D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007" y="3167713"/>
            <a:ext cx="3180438" cy="2539306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413CA965-C4D6-49F1-3FF3-D94FC53C46AE}"/>
              </a:ext>
            </a:extLst>
          </p:cNvPr>
          <p:cNvSpPr txBox="1"/>
          <p:nvPr/>
        </p:nvSpPr>
        <p:spPr>
          <a:xfrm>
            <a:off x="1533729" y="3781124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D150F8E8-5C45-6260-5575-E142AA5683FF}"/>
              </a:ext>
            </a:extLst>
          </p:cNvPr>
          <p:cNvSpPr txBox="1"/>
          <p:nvPr/>
        </p:nvSpPr>
        <p:spPr>
          <a:xfrm>
            <a:off x="1456785" y="4175373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593CC4C9-EF2F-367F-8B96-693497EB4AE2}"/>
              </a:ext>
            </a:extLst>
          </p:cNvPr>
          <p:cNvSpPr txBox="1"/>
          <p:nvPr/>
        </p:nvSpPr>
        <p:spPr>
          <a:xfrm>
            <a:off x="4745610" y="3781124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A1AA1FB3-15AF-90C0-A8BF-A515195B96DB}"/>
              </a:ext>
            </a:extLst>
          </p:cNvPr>
          <p:cNvSpPr txBox="1"/>
          <p:nvPr/>
        </p:nvSpPr>
        <p:spPr>
          <a:xfrm>
            <a:off x="4668666" y="4175373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F73A19DF-66FB-BDD0-74ED-82C430258632}"/>
              </a:ext>
            </a:extLst>
          </p:cNvPr>
          <p:cNvSpPr txBox="1"/>
          <p:nvPr/>
        </p:nvSpPr>
        <p:spPr>
          <a:xfrm>
            <a:off x="1902509" y="491757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EE9868D-68B5-A8E5-6DC4-0E2E3ED5DC2B}"/>
              </a:ext>
            </a:extLst>
          </p:cNvPr>
          <p:cNvSpPr txBox="1"/>
          <p:nvPr/>
        </p:nvSpPr>
        <p:spPr>
          <a:xfrm>
            <a:off x="4953540" y="4915572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033EAA82-F929-0DF4-8C1B-63A18205F6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30" y="5707019"/>
            <a:ext cx="3180438" cy="2539306"/>
          </a:xfrm>
          <a:prstGeom prst="rect">
            <a:avLst/>
          </a:prstGeom>
        </p:spPr>
      </p:pic>
      <p:pic>
        <p:nvPicPr>
          <p:cNvPr id="139" name="Imagen 138">
            <a:extLst>
              <a:ext uri="{FF2B5EF4-FFF2-40B4-BE49-F238E27FC236}">
                <a16:creationId xmlns:a16="http://schemas.microsoft.com/office/drawing/2014/main" id="{D06F04F3-1535-B1D9-7F73-AF9B80FAE5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5494" y="5707019"/>
            <a:ext cx="3180438" cy="2539306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26D5A6FC-3736-6FDD-0180-671D5720CDE5}"/>
              </a:ext>
            </a:extLst>
          </p:cNvPr>
          <p:cNvSpPr txBox="1"/>
          <p:nvPr/>
        </p:nvSpPr>
        <p:spPr>
          <a:xfrm>
            <a:off x="1508216" y="632043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CBE722C3-9885-26D0-0D99-64D25A8C5DF2}"/>
              </a:ext>
            </a:extLst>
          </p:cNvPr>
          <p:cNvSpPr txBox="1"/>
          <p:nvPr/>
        </p:nvSpPr>
        <p:spPr>
          <a:xfrm>
            <a:off x="1431272" y="6714679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816EC11F-E8AC-1A7E-4DA8-C1605AF6FC7C}"/>
              </a:ext>
            </a:extLst>
          </p:cNvPr>
          <p:cNvSpPr txBox="1"/>
          <p:nvPr/>
        </p:nvSpPr>
        <p:spPr>
          <a:xfrm>
            <a:off x="4720097" y="632043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2700">
                  <a:solidFill>
                    <a:srgbClr val="F36134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2C4A07CB-32FC-DCB5-330E-9B32429CA346}"/>
              </a:ext>
            </a:extLst>
          </p:cNvPr>
          <p:cNvSpPr txBox="1"/>
          <p:nvPr/>
        </p:nvSpPr>
        <p:spPr>
          <a:xfrm>
            <a:off x="4643153" y="6714679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4" name="CuadroTexto 143">
            <a:extLst>
              <a:ext uri="{FF2B5EF4-FFF2-40B4-BE49-F238E27FC236}">
                <a16:creationId xmlns:a16="http://schemas.microsoft.com/office/drawing/2014/main" id="{92E608D4-007E-4767-DBFE-C426B764B68F}"/>
              </a:ext>
            </a:extLst>
          </p:cNvPr>
          <p:cNvSpPr txBox="1"/>
          <p:nvPr/>
        </p:nvSpPr>
        <p:spPr>
          <a:xfrm>
            <a:off x="1876996" y="7456880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D4A70198-30C6-183E-2238-582EC12D2B35}"/>
              </a:ext>
            </a:extLst>
          </p:cNvPr>
          <p:cNvSpPr txBox="1"/>
          <p:nvPr/>
        </p:nvSpPr>
        <p:spPr>
          <a:xfrm>
            <a:off x="4928027" y="745487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chemeClr val="bg1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>
            <a:extLst>
              <a:ext uri="{FF2B5EF4-FFF2-40B4-BE49-F238E27FC236}">
                <a16:creationId xmlns:a16="http://schemas.microsoft.com/office/drawing/2014/main" id="{CFB278FF-6E1F-EB01-DAB4-A0C99ABBB6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95" y="755725"/>
            <a:ext cx="2880000" cy="1800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984E41E-3982-4745-EFA9-6FE9A7E085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55725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783D221-B66B-EDD4-061F-9FB0349B7AF6}"/>
              </a:ext>
            </a:extLst>
          </p:cNvPr>
          <p:cNvSpPr txBox="1"/>
          <p:nvPr/>
        </p:nvSpPr>
        <p:spPr>
          <a:xfrm>
            <a:off x="1627760" y="9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1DF7451-08BC-4803-00BA-273F3837510A}"/>
              </a:ext>
            </a:extLst>
          </p:cNvPr>
          <p:cNvSpPr txBox="1"/>
          <p:nvPr/>
        </p:nvSpPr>
        <p:spPr>
          <a:xfrm>
            <a:off x="1550816" y="13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2A2FA37-06E4-AA28-88D3-6556491B739F}"/>
              </a:ext>
            </a:extLst>
          </p:cNvPr>
          <p:cNvSpPr txBox="1"/>
          <p:nvPr/>
        </p:nvSpPr>
        <p:spPr>
          <a:xfrm>
            <a:off x="4591422" y="895217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2064D4E-1AAF-5455-BBC5-1F4C4C8AC096}"/>
              </a:ext>
            </a:extLst>
          </p:cNvPr>
          <p:cNvSpPr txBox="1"/>
          <p:nvPr/>
        </p:nvSpPr>
        <p:spPr>
          <a:xfrm>
            <a:off x="4514478" y="128946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4AEABDA-04E3-C34E-263D-C46795D60608}"/>
              </a:ext>
            </a:extLst>
          </p:cNvPr>
          <p:cNvSpPr txBox="1"/>
          <p:nvPr/>
        </p:nvSpPr>
        <p:spPr>
          <a:xfrm>
            <a:off x="1907096" y="20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BF9893C-B952-B0B1-6E1B-95976271C0DA}"/>
              </a:ext>
            </a:extLst>
          </p:cNvPr>
          <p:cNvSpPr txBox="1"/>
          <p:nvPr/>
        </p:nvSpPr>
        <p:spPr>
          <a:xfrm>
            <a:off x="4849840" y="20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18686884-B981-D421-4A32-0DE4320959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95" y="2555725"/>
            <a:ext cx="2880000" cy="18000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FE41A263-479C-023B-591F-0D8FCE388E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55725"/>
            <a:ext cx="2880000" cy="180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DD2E738D-A7AC-1748-BC36-0992A412B36D}"/>
              </a:ext>
            </a:extLst>
          </p:cNvPr>
          <p:cNvSpPr txBox="1"/>
          <p:nvPr/>
        </p:nvSpPr>
        <p:spPr>
          <a:xfrm>
            <a:off x="1627760" y="2728198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DFF6DA0-8C4A-A0F2-FC6F-4F8E78EAABA5}"/>
              </a:ext>
            </a:extLst>
          </p:cNvPr>
          <p:cNvSpPr txBox="1"/>
          <p:nvPr/>
        </p:nvSpPr>
        <p:spPr>
          <a:xfrm>
            <a:off x="1550816" y="3122447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50C25B5-A355-0DB5-579C-AAE67C09377A}"/>
              </a:ext>
            </a:extLst>
          </p:cNvPr>
          <p:cNvSpPr txBox="1"/>
          <p:nvPr/>
        </p:nvSpPr>
        <p:spPr>
          <a:xfrm>
            <a:off x="4591422" y="2695217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1FBA4BD-6346-1526-B97F-D09A5AAF5825}"/>
              </a:ext>
            </a:extLst>
          </p:cNvPr>
          <p:cNvSpPr txBox="1"/>
          <p:nvPr/>
        </p:nvSpPr>
        <p:spPr>
          <a:xfrm>
            <a:off x="4514478" y="308946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DFDD37D-1990-0A67-6D33-EFAF935BA519}"/>
              </a:ext>
            </a:extLst>
          </p:cNvPr>
          <p:cNvSpPr txBox="1"/>
          <p:nvPr/>
        </p:nvSpPr>
        <p:spPr>
          <a:xfrm>
            <a:off x="1907096" y="38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6E9429E-6F3E-0DFA-398E-14489B87041B}"/>
              </a:ext>
            </a:extLst>
          </p:cNvPr>
          <p:cNvSpPr txBox="1"/>
          <p:nvPr/>
        </p:nvSpPr>
        <p:spPr>
          <a:xfrm>
            <a:off x="4849840" y="3801288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699FD7E3-6B0F-1200-E972-9B246F90D5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95" y="4364074"/>
            <a:ext cx="2880000" cy="18000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0CF3449F-7B6D-538F-F214-72517A7099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64074"/>
            <a:ext cx="2880000" cy="1800000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6E29502A-01D6-0409-3B56-10767F45B0CD}"/>
              </a:ext>
            </a:extLst>
          </p:cNvPr>
          <p:cNvSpPr txBox="1"/>
          <p:nvPr/>
        </p:nvSpPr>
        <p:spPr>
          <a:xfrm>
            <a:off x="1627760" y="4536547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7622FCA4-477A-325F-50B6-F527714FB851}"/>
              </a:ext>
            </a:extLst>
          </p:cNvPr>
          <p:cNvSpPr txBox="1"/>
          <p:nvPr/>
        </p:nvSpPr>
        <p:spPr>
          <a:xfrm>
            <a:off x="1550816" y="493079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D1B45E0-7A42-514F-BA1C-0171A9019C92}"/>
              </a:ext>
            </a:extLst>
          </p:cNvPr>
          <p:cNvSpPr txBox="1"/>
          <p:nvPr/>
        </p:nvSpPr>
        <p:spPr>
          <a:xfrm>
            <a:off x="4591422" y="4503566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4FA902F-6E5E-A8AE-FF10-4F0D7BA32427}"/>
              </a:ext>
            </a:extLst>
          </p:cNvPr>
          <p:cNvSpPr txBox="1"/>
          <p:nvPr/>
        </p:nvSpPr>
        <p:spPr>
          <a:xfrm>
            <a:off x="4514478" y="4897815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8C2DBB21-3386-F98A-B174-E6DBDAD183B2}"/>
              </a:ext>
            </a:extLst>
          </p:cNvPr>
          <p:cNvSpPr txBox="1"/>
          <p:nvPr/>
        </p:nvSpPr>
        <p:spPr>
          <a:xfrm>
            <a:off x="1907096" y="560963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406F7666-AE78-F4D6-6599-476172211CCC}"/>
              </a:ext>
            </a:extLst>
          </p:cNvPr>
          <p:cNvSpPr txBox="1"/>
          <p:nvPr/>
        </p:nvSpPr>
        <p:spPr>
          <a:xfrm>
            <a:off x="4849840" y="560963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FAC55BAB-29BF-2E54-4B67-27E0BDCF7F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95" y="6164074"/>
            <a:ext cx="2880000" cy="18000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1481D1F2-02A3-F1B5-EBF0-CB7817317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64074"/>
            <a:ext cx="288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58389C73-FAE2-4529-D5EA-76A5BCC229A9}"/>
              </a:ext>
            </a:extLst>
          </p:cNvPr>
          <p:cNvSpPr txBox="1"/>
          <p:nvPr/>
        </p:nvSpPr>
        <p:spPr>
          <a:xfrm>
            <a:off x="1627760" y="6336547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18AF0034-E911-786E-3AC3-FFD0FAEBCA86}"/>
              </a:ext>
            </a:extLst>
          </p:cNvPr>
          <p:cNvSpPr txBox="1"/>
          <p:nvPr/>
        </p:nvSpPr>
        <p:spPr>
          <a:xfrm>
            <a:off x="1550816" y="6730796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4E00CE40-A412-198C-E9EC-AB2D5D59BEC7}"/>
              </a:ext>
            </a:extLst>
          </p:cNvPr>
          <p:cNvSpPr txBox="1"/>
          <p:nvPr/>
        </p:nvSpPr>
        <p:spPr>
          <a:xfrm>
            <a:off x="4591422" y="6303566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1905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0B59086F-8C06-7DF6-B037-C28EE9D8C690}"/>
              </a:ext>
            </a:extLst>
          </p:cNvPr>
          <p:cNvSpPr txBox="1"/>
          <p:nvPr/>
        </p:nvSpPr>
        <p:spPr>
          <a:xfrm>
            <a:off x="4514478" y="6697815"/>
            <a:ext cx="1797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9A0E7F71-C041-BCC1-B5F5-80E8F7A04FED}"/>
              </a:ext>
            </a:extLst>
          </p:cNvPr>
          <p:cNvSpPr txBox="1"/>
          <p:nvPr/>
        </p:nvSpPr>
        <p:spPr>
          <a:xfrm>
            <a:off x="1907096" y="740963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EEB9B0A5-922F-43B5-0330-C81E6EFA5300}"/>
              </a:ext>
            </a:extLst>
          </p:cNvPr>
          <p:cNvSpPr txBox="1"/>
          <p:nvPr/>
        </p:nvSpPr>
        <p:spPr>
          <a:xfrm>
            <a:off x="4849840" y="7409637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solidFill>
                  <a:srgbClr val="FF0000"/>
                </a:solidFill>
                <a:latin typeface="Bebas Neue Bold" panose="020B0606020202050201" pitchFamily="34" charset="0"/>
              </a:rPr>
              <a:t>MATEMATICAS</a:t>
            </a:r>
          </a:p>
        </p:txBody>
      </p:sp>
    </p:spTree>
    <p:extLst>
      <p:ext uri="{BB962C8B-B14F-4D97-AF65-F5344CB8AC3E}">
        <p14:creationId xmlns:p14="http://schemas.microsoft.com/office/powerpoint/2010/main" val="3445685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n 51">
            <a:extLst>
              <a:ext uri="{FF2B5EF4-FFF2-40B4-BE49-F238E27FC236}">
                <a16:creationId xmlns:a16="http://schemas.microsoft.com/office/drawing/2014/main" id="{357CD48D-C34D-D2C7-39E8-7FA7C5E38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40" y="809420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4D632F2-EC2E-C451-D61B-6971C966A084}"/>
              </a:ext>
            </a:extLst>
          </p:cNvPr>
          <p:cNvSpPr txBox="1"/>
          <p:nvPr/>
        </p:nvSpPr>
        <p:spPr>
          <a:xfrm>
            <a:off x="599004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DABF41C-1834-5250-3893-DE89D8849806}"/>
              </a:ext>
            </a:extLst>
          </p:cNvPr>
          <p:cNvSpPr txBox="1"/>
          <p:nvPr/>
        </p:nvSpPr>
        <p:spPr>
          <a:xfrm>
            <a:off x="514440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A20ECF8-0E4F-E11D-4B08-EEADD90345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14" y="809420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497ED38-FE67-19FC-5CAD-FA598F996188}"/>
              </a:ext>
            </a:extLst>
          </p:cNvPr>
          <p:cNvSpPr txBox="1"/>
          <p:nvPr/>
        </p:nvSpPr>
        <p:spPr>
          <a:xfrm>
            <a:off x="2069278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D21AEE5-33BE-C22A-58B9-38C9D93B1249}"/>
              </a:ext>
            </a:extLst>
          </p:cNvPr>
          <p:cNvSpPr txBox="1"/>
          <p:nvPr/>
        </p:nvSpPr>
        <p:spPr>
          <a:xfrm>
            <a:off x="1984714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28778C8-41EF-9B06-AB67-B102CE3354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8" y="809420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9BE5E54-1F9D-3079-396E-09E77EBDAC43}"/>
              </a:ext>
            </a:extLst>
          </p:cNvPr>
          <p:cNvSpPr txBox="1"/>
          <p:nvPr/>
        </p:nvSpPr>
        <p:spPr>
          <a:xfrm>
            <a:off x="3539552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AC5DF8B-02A6-DE97-685E-8F5E5E069968}"/>
              </a:ext>
            </a:extLst>
          </p:cNvPr>
          <p:cNvSpPr txBox="1"/>
          <p:nvPr/>
        </p:nvSpPr>
        <p:spPr>
          <a:xfrm>
            <a:off x="3454988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B65A800-7242-3C07-A7A9-ED7CDFA426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262" y="809420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8B89E85-5728-2B24-906F-032CAF69B307}"/>
              </a:ext>
            </a:extLst>
          </p:cNvPr>
          <p:cNvSpPr txBox="1"/>
          <p:nvPr/>
        </p:nvSpPr>
        <p:spPr>
          <a:xfrm>
            <a:off x="5009826" y="1833127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0C875ED-DDF4-C743-7AA8-61646341013F}"/>
              </a:ext>
            </a:extLst>
          </p:cNvPr>
          <p:cNvSpPr txBox="1"/>
          <p:nvPr/>
        </p:nvSpPr>
        <p:spPr>
          <a:xfrm>
            <a:off x="4925262" y="21206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D1BE4EF-1A95-228C-DB7A-AE7F10B60F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40" y="2643916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439302E-F199-19B5-FDB0-A221F3457F50}"/>
              </a:ext>
            </a:extLst>
          </p:cNvPr>
          <p:cNvSpPr txBox="1"/>
          <p:nvPr/>
        </p:nvSpPr>
        <p:spPr>
          <a:xfrm>
            <a:off x="599004" y="3667623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824FD45-42CD-CF86-0727-9CDB93C9C434}"/>
              </a:ext>
            </a:extLst>
          </p:cNvPr>
          <p:cNvSpPr txBox="1"/>
          <p:nvPr/>
        </p:nvSpPr>
        <p:spPr>
          <a:xfrm>
            <a:off x="514440" y="3955192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DE6FE52-D379-A1D9-04B1-D5EF5E13E1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14" y="2643916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DFEDD22-353A-B154-C1AC-08FB42FABADE}"/>
              </a:ext>
            </a:extLst>
          </p:cNvPr>
          <p:cNvSpPr txBox="1"/>
          <p:nvPr/>
        </p:nvSpPr>
        <p:spPr>
          <a:xfrm>
            <a:off x="2069278" y="3667623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6831493-0D25-5A77-BFE5-677856A59208}"/>
              </a:ext>
            </a:extLst>
          </p:cNvPr>
          <p:cNvSpPr txBox="1"/>
          <p:nvPr/>
        </p:nvSpPr>
        <p:spPr>
          <a:xfrm>
            <a:off x="1984714" y="3955192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69377522-CDAC-E919-2CBE-2D2DA2D4BE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8" y="2643916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05FE423-D120-06B2-58CB-B6E36F9D0CE7}"/>
              </a:ext>
            </a:extLst>
          </p:cNvPr>
          <p:cNvSpPr txBox="1"/>
          <p:nvPr/>
        </p:nvSpPr>
        <p:spPr>
          <a:xfrm>
            <a:off x="3539552" y="3667623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5B64837-BDEF-2B00-6153-04B2A6F8C5F9}"/>
              </a:ext>
            </a:extLst>
          </p:cNvPr>
          <p:cNvSpPr txBox="1"/>
          <p:nvPr/>
        </p:nvSpPr>
        <p:spPr>
          <a:xfrm>
            <a:off x="3454988" y="3955192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8B92FB8-9A2E-F82D-920A-07F1891309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262" y="2643916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7198ACB9-8659-B663-6746-5698939CE4DE}"/>
              </a:ext>
            </a:extLst>
          </p:cNvPr>
          <p:cNvSpPr txBox="1"/>
          <p:nvPr/>
        </p:nvSpPr>
        <p:spPr>
          <a:xfrm>
            <a:off x="5009826" y="3667623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2C8F916-3636-E80E-9050-D11FA0AD948B}"/>
              </a:ext>
            </a:extLst>
          </p:cNvPr>
          <p:cNvSpPr txBox="1"/>
          <p:nvPr/>
        </p:nvSpPr>
        <p:spPr>
          <a:xfrm>
            <a:off x="4925262" y="3955192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4ED9CFA5-B043-4C9E-F489-10A6A2FEB7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40" y="4478412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A14C7590-EF1E-EB65-E7B2-EB55790532F2}"/>
              </a:ext>
            </a:extLst>
          </p:cNvPr>
          <p:cNvSpPr txBox="1"/>
          <p:nvPr/>
        </p:nvSpPr>
        <p:spPr>
          <a:xfrm>
            <a:off x="599004" y="550211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508C97A-F13D-3B67-478F-2B6E9028C737}"/>
              </a:ext>
            </a:extLst>
          </p:cNvPr>
          <p:cNvSpPr txBox="1"/>
          <p:nvPr/>
        </p:nvSpPr>
        <p:spPr>
          <a:xfrm>
            <a:off x="514440" y="578968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32DA794-E3A8-5214-29F7-FFA11425C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14" y="4478412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A6504E0A-1A17-B2F8-D9CD-5C537F3B6B6F}"/>
              </a:ext>
            </a:extLst>
          </p:cNvPr>
          <p:cNvSpPr txBox="1"/>
          <p:nvPr/>
        </p:nvSpPr>
        <p:spPr>
          <a:xfrm>
            <a:off x="2069278" y="550211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92E39CA-BB69-8DE5-D865-F8FD498D6D3F}"/>
              </a:ext>
            </a:extLst>
          </p:cNvPr>
          <p:cNvSpPr txBox="1"/>
          <p:nvPr/>
        </p:nvSpPr>
        <p:spPr>
          <a:xfrm>
            <a:off x="1984714" y="578968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25AA7C2-C22C-86EE-1BE6-68AD061941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8" y="4478412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F74F231-E7A7-901B-DC33-5EC6168FD03D}"/>
              </a:ext>
            </a:extLst>
          </p:cNvPr>
          <p:cNvSpPr txBox="1"/>
          <p:nvPr/>
        </p:nvSpPr>
        <p:spPr>
          <a:xfrm>
            <a:off x="3539552" y="550211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1537C88-3ABE-4021-901F-682DD27194CA}"/>
              </a:ext>
            </a:extLst>
          </p:cNvPr>
          <p:cNvSpPr txBox="1"/>
          <p:nvPr/>
        </p:nvSpPr>
        <p:spPr>
          <a:xfrm>
            <a:off x="3454988" y="578968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50A8F029-EB80-C9D7-E2A7-879DD7FB7C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262" y="4478412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46867DDE-EE77-4F55-FA58-CC25364ED02A}"/>
              </a:ext>
            </a:extLst>
          </p:cNvPr>
          <p:cNvSpPr txBox="1"/>
          <p:nvPr/>
        </p:nvSpPr>
        <p:spPr>
          <a:xfrm>
            <a:off x="5009826" y="5502119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98BD513-AB3E-66AB-0DD2-20142501E6A2}"/>
              </a:ext>
            </a:extLst>
          </p:cNvPr>
          <p:cNvSpPr txBox="1"/>
          <p:nvPr/>
        </p:nvSpPr>
        <p:spPr>
          <a:xfrm>
            <a:off x="4925262" y="5789688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AD4E78C9-48E8-2469-03CA-29BEB35B71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40" y="6312908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15FA4E72-577F-6E90-CDFD-6CCDCB008719}"/>
              </a:ext>
            </a:extLst>
          </p:cNvPr>
          <p:cNvSpPr txBox="1"/>
          <p:nvPr/>
        </p:nvSpPr>
        <p:spPr>
          <a:xfrm>
            <a:off x="599004" y="7336615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3E241E9-C37B-F567-87B2-A7AF88294CE4}"/>
              </a:ext>
            </a:extLst>
          </p:cNvPr>
          <p:cNvSpPr txBox="1"/>
          <p:nvPr/>
        </p:nvSpPr>
        <p:spPr>
          <a:xfrm>
            <a:off x="514440" y="7624184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79B8D1F2-8098-2652-B301-76117D27FF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4714" y="6312908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5496EFBF-E282-7548-F454-2A3AA2DA7612}"/>
              </a:ext>
            </a:extLst>
          </p:cNvPr>
          <p:cNvSpPr txBox="1"/>
          <p:nvPr/>
        </p:nvSpPr>
        <p:spPr>
          <a:xfrm>
            <a:off x="2069278" y="7336615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83E8CDB-39CE-FD40-8E30-233AF96954CE}"/>
              </a:ext>
            </a:extLst>
          </p:cNvPr>
          <p:cNvSpPr txBox="1"/>
          <p:nvPr/>
        </p:nvSpPr>
        <p:spPr>
          <a:xfrm>
            <a:off x="1984714" y="7624184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DB168D85-31B1-31D7-A636-CADD68AFC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988" y="6312908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0E4FB91B-9B6A-43FC-3EA3-354D57C55B5F}"/>
              </a:ext>
            </a:extLst>
          </p:cNvPr>
          <p:cNvSpPr txBox="1"/>
          <p:nvPr/>
        </p:nvSpPr>
        <p:spPr>
          <a:xfrm>
            <a:off x="3539552" y="7336615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363C8583-C6C5-AA66-B2BA-284B7CD723BD}"/>
              </a:ext>
            </a:extLst>
          </p:cNvPr>
          <p:cNvSpPr txBox="1"/>
          <p:nvPr/>
        </p:nvSpPr>
        <p:spPr>
          <a:xfrm>
            <a:off x="3454988" y="7624184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CBFC3C9F-AC19-E23C-E4DE-B967CBC781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262" y="6312908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C5804D99-4896-CBF2-65D2-80ED99EBA213}"/>
              </a:ext>
            </a:extLst>
          </p:cNvPr>
          <p:cNvSpPr txBox="1"/>
          <p:nvPr/>
        </p:nvSpPr>
        <p:spPr>
          <a:xfrm>
            <a:off x="5009826" y="7336615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87F4AC6D-1CDF-7268-B675-B9394FB24A17}"/>
              </a:ext>
            </a:extLst>
          </p:cNvPr>
          <p:cNvSpPr txBox="1"/>
          <p:nvPr/>
        </p:nvSpPr>
        <p:spPr>
          <a:xfrm>
            <a:off x="4925262" y="7624184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</p:spTree>
    <p:extLst>
      <p:ext uri="{BB962C8B-B14F-4D97-AF65-F5344CB8AC3E}">
        <p14:creationId xmlns:p14="http://schemas.microsoft.com/office/powerpoint/2010/main" val="359535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n 83">
            <a:extLst>
              <a:ext uri="{FF2B5EF4-FFF2-40B4-BE49-F238E27FC236}">
                <a16:creationId xmlns:a16="http://schemas.microsoft.com/office/drawing/2014/main" id="{737E2256-A283-B4A0-FEA9-23DD5493E0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50" y="505550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CBF213D-70DD-57E8-C85E-2DC68C26B3A7}"/>
              </a:ext>
            </a:extLst>
          </p:cNvPr>
          <p:cNvSpPr txBox="1"/>
          <p:nvPr/>
        </p:nvSpPr>
        <p:spPr>
          <a:xfrm>
            <a:off x="690854" y="13278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4449267-219E-85DC-D011-ABCC020F999B}"/>
              </a:ext>
            </a:extLst>
          </p:cNvPr>
          <p:cNvSpPr txBox="1"/>
          <p:nvPr/>
        </p:nvSpPr>
        <p:spPr>
          <a:xfrm>
            <a:off x="640360" y="1513119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99CCD01-3344-62A6-F95D-AD0E6EA54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143" y="505550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36E8E14-DFDA-1D39-3A54-98B6F4E9B2B5}"/>
              </a:ext>
            </a:extLst>
          </p:cNvPr>
          <p:cNvSpPr txBox="1"/>
          <p:nvPr/>
        </p:nvSpPr>
        <p:spPr>
          <a:xfrm>
            <a:off x="2181347" y="13278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FA774AF-9D9B-3D84-BD01-7E474FAA6297}"/>
              </a:ext>
            </a:extLst>
          </p:cNvPr>
          <p:cNvSpPr txBox="1"/>
          <p:nvPr/>
        </p:nvSpPr>
        <p:spPr>
          <a:xfrm>
            <a:off x="2130853" y="1513119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FFD1A86E-1E20-31BA-CA2D-BCB2DFA53F2B}"/>
              </a:ext>
            </a:extLst>
          </p:cNvPr>
          <p:cNvSpPr/>
          <p:nvPr/>
        </p:nvSpPr>
        <p:spPr>
          <a:xfrm>
            <a:off x="1907143" y="505550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81FF3649-D616-4465-147F-8F187F26E900}"/>
              </a:ext>
            </a:extLst>
          </p:cNvPr>
          <p:cNvSpPr/>
          <p:nvPr/>
        </p:nvSpPr>
        <p:spPr>
          <a:xfrm>
            <a:off x="416648" y="505550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35EF11C-B7B1-7BFD-57F9-4DFAA79B44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638" y="505550"/>
            <a:ext cx="1440000" cy="144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FB08B7F-CDDA-C881-6959-7CA90BCD1BD6}"/>
              </a:ext>
            </a:extLst>
          </p:cNvPr>
          <p:cNvSpPr txBox="1"/>
          <p:nvPr/>
        </p:nvSpPr>
        <p:spPr>
          <a:xfrm>
            <a:off x="3671842" y="13278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129FB89-0628-7568-DF75-77332709DD5A}"/>
              </a:ext>
            </a:extLst>
          </p:cNvPr>
          <p:cNvSpPr txBox="1"/>
          <p:nvPr/>
        </p:nvSpPr>
        <p:spPr>
          <a:xfrm>
            <a:off x="3621348" y="1513119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BD0F8BB-CAF4-1DE6-F948-4543A355E8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31" y="505550"/>
            <a:ext cx="1440000" cy="144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09ED63D-0325-3F4D-9446-0C01251B90D5}"/>
              </a:ext>
            </a:extLst>
          </p:cNvPr>
          <p:cNvSpPr txBox="1"/>
          <p:nvPr/>
        </p:nvSpPr>
        <p:spPr>
          <a:xfrm>
            <a:off x="5162335" y="132788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B95F9FC-071C-BB7F-AC87-8D838B1B7B11}"/>
              </a:ext>
            </a:extLst>
          </p:cNvPr>
          <p:cNvSpPr txBox="1"/>
          <p:nvPr/>
        </p:nvSpPr>
        <p:spPr>
          <a:xfrm>
            <a:off x="5111841" y="1513119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3B8AAB8F-D4F1-885F-3D40-A90B5AC0A005}"/>
              </a:ext>
            </a:extLst>
          </p:cNvPr>
          <p:cNvSpPr/>
          <p:nvPr/>
        </p:nvSpPr>
        <p:spPr>
          <a:xfrm>
            <a:off x="4888131" y="505550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9D614191-0258-7821-9B95-2D053722703C}"/>
              </a:ext>
            </a:extLst>
          </p:cNvPr>
          <p:cNvSpPr/>
          <p:nvPr/>
        </p:nvSpPr>
        <p:spPr>
          <a:xfrm>
            <a:off x="3397636" y="505550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C9D743E1-92D8-386D-BAB9-708E0800D4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50" y="1984783"/>
            <a:ext cx="1440000" cy="144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16078706-16E9-AF31-6B71-DF0341CBF105}"/>
              </a:ext>
            </a:extLst>
          </p:cNvPr>
          <p:cNvSpPr txBox="1"/>
          <p:nvPr/>
        </p:nvSpPr>
        <p:spPr>
          <a:xfrm>
            <a:off x="690854" y="2807115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96643EB-5401-97C2-A74B-3BF1E64D90FD}"/>
              </a:ext>
            </a:extLst>
          </p:cNvPr>
          <p:cNvSpPr txBox="1"/>
          <p:nvPr/>
        </p:nvSpPr>
        <p:spPr>
          <a:xfrm>
            <a:off x="640360" y="299235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4724C064-FC78-7A99-2994-52E700B555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143" y="1984783"/>
            <a:ext cx="1440000" cy="144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BD116ADE-CF8A-430B-8C7A-9C696A5FBE5D}"/>
              </a:ext>
            </a:extLst>
          </p:cNvPr>
          <p:cNvSpPr txBox="1"/>
          <p:nvPr/>
        </p:nvSpPr>
        <p:spPr>
          <a:xfrm>
            <a:off x="2181347" y="2807115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11387BA-F3C5-07D0-06D5-B0D79E9DA3F9}"/>
              </a:ext>
            </a:extLst>
          </p:cNvPr>
          <p:cNvSpPr txBox="1"/>
          <p:nvPr/>
        </p:nvSpPr>
        <p:spPr>
          <a:xfrm>
            <a:off x="2130853" y="299235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38C22E39-0D30-CCE0-22BB-BC553B53DA16}"/>
              </a:ext>
            </a:extLst>
          </p:cNvPr>
          <p:cNvSpPr/>
          <p:nvPr/>
        </p:nvSpPr>
        <p:spPr>
          <a:xfrm>
            <a:off x="1907143" y="1984783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01464C8E-C3AF-C818-20ED-5F2B7A080236}"/>
              </a:ext>
            </a:extLst>
          </p:cNvPr>
          <p:cNvSpPr/>
          <p:nvPr/>
        </p:nvSpPr>
        <p:spPr>
          <a:xfrm>
            <a:off x="416648" y="1984783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4C75AA00-C176-5BDD-93BA-61C1969310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638" y="1984783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01162973-5DD1-3326-22A3-804A38259F94}"/>
              </a:ext>
            </a:extLst>
          </p:cNvPr>
          <p:cNvSpPr txBox="1"/>
          <p:nvPr/>
        </p:nvSpPr>
        <p:spPr>
          <a:xfrm>
            <a:off x="3671842" y="2807115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CC4D741-8E67-CE8E-CEEC-E8A17641FADE}"/>
              </a:ext>
            </a:extLst>
          </p:cNvPr>
          <p:cNvSpPr txBox="1"/>
          <p:nvPr/>
        </p:nvSpPr>
        <p:spPr>
          <a:xfrm>
            <a:off x="3621348" y="299235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EE72012E-8D6E-C90A-132C-738FBD9B5D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31" y="1984783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68199E6-06EC-5C59-8A51-ECB4BF6A454B}"/>
              </a:ext>
            </a:extLst>
          </p:cNvPr>
          <p:cNvSpPr txBox="1"/>
          <p:nvPr/>
        </p:nvSpPr>
        <p:spPr>
          <a:xfrm>
            <a:off x="5162335" y="2807115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0822F77-232E-B7A1-5E1F-740339878352}"/>
              </a:ext>
            </a:extLst>
          </p:cNvPr>
          <p:cNvSpPr txBox="1"/>
          <p:nvPr/>
        </p:nvSpPr>
        <p:spPr>
          <a:xfrm>
            <a:off x="5111841" y="2992352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720A542A-46A9-DFC6-AAAD-A57963B9643F}"/>
              </a:ext>
            </a:extLst>
          </p:cNvPr>
          <p:cNvSpPr/>
          <p:nvPr/>
        </p:nvSpPr>
        <p:spPr>
          <a:xfrm>
            <a:off x="4888131" y="1984783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11FD2478-988F-0A6E-4394-44E50453914D}"/>
              </a:ext>
            </a:extLst>
          </p:cNvPr>
          <p:cNvSpPr/>
          <p:nvPr/>
        </p:nvSpPr>
        <p:spPr>
          <a:xfrm>
            <a:off x="3397636" y="1984783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83DA9FC-7B25-907F-E748-1B9DD458BC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48" y="3464016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3D5D0F7A-923F-D093-6978-F07EB55D50C7}"/>
              </a:ext>
            </a:extLst>
          </p:cNvPr>
          <p:cNvSpPr txBox="1"/>
          <p:nvPr/>
        </p:nvSpPr>
        <p:spPr>
          <a:xfrm>
            <a:off x="690852" y="428634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1D531DF-CFA1-977A-DF6A-317584A15A19}"/>
              </a:ext>
            </a:extLst>
          </p:cNvPr>
          <p:cNvSpPr txBox="1"/>
          <p:nvPr/>
        </p:nvSpPr>
        <p:spPr>
          <a:xfrm>
            <a:off x="640358" y="447158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51A422A8-4404-47F5-19BA-5EE73665B3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141" y="3464016"/>
            <a:ext cx="1440000" cy="1440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0B1765B-2FCA-2138-8055-146CB18740E8}"/>
              </a:ext>
            </a:extLst>
          </p:cNvPr>
          <p:cNvSpPr txBox="1"/>
          <p:nvPr/>
        </p:nvSpPr>
        <p:spPr>
          <a:xfrm>
            <a:off x="2181345" y="428634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E06436B-AE42-220E-3E63-BCF24C1FE7B8}"/>
              </a:ext>
            </a:extLst>
          </p:cNvPr>
          <p:cNvSpPr txBox="1"/>
          <p:nvPr/>
        </p:nvSpPr>
        <p:spPr>
          <a:xfrm>
            <a:off x="2130851" y="447158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7DB28A7E-D57F-820C-7D74-C3C49384C39C}"/>
              </a:ext>
            </a:extLst>
          </p:cNvPr>
          <p:cNvSpPr/>
          <p:nvPr/>
        </p:nvSpPr>
        <p:spPr>
          <a:xfrm>
            <a:off x="1907141" y="3464016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278A3A86-76D5-D777-F70F-37951A41647B}"/>
              </a:ext>
            </a:extLst>
          </p:cNvPr>
          <p:cNvSpPr/>
          <p:nvPr/>
        </p:nvSpPr>
        <p:spPr>
          <a:xfrm>
            <a:off x="416646" y="3464016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44E31D3B-3032-2E4C-ED6E-F8EEA59821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636" y="3464016"/>
            <a:ext cx="1440000" cy="144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C1748459-16B7-7919-6795-4771E2D1308D}"/>
              </a:ext>
            </a:extLst>
          </p:cNvPr>
          <p:cNvSpPr txBox="1"/>
          <p:nvPr/>
        </p:nvSpPr>
        <p:spPr>
          <a:xfrm>
            <a:off x="3671840" y="428634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E19A8591-2D9F-2AC7-5B1F-AB0907B0E905}"/>
              </a:ext>
            </a:extLst>
          </p:cNvPr>
          <p:cNvSpPr txBox="1"/>
          <p:nvPr/>
        </p:nvSpPr>
        <p:spPr>
          <a:xfrm>
            <a:off x="3621346" y="447158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DFDAE922-9016-DEA0-8A7E-3F775B51BC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29" y="3464016"/>
            <a:ext cx="1440000" cy="144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39207550-16EF-4C16-ADA0-5F323DAD041A}"/>
              </a:ext>
            </a:extLst>
          </p:cNvPr>
          <p:cNvSpPr txBox="1"/>
          <p:nvPr/>
        </p:nvSpPr>
        <p:spPr>
          <a:xfrm>
            <a:off x="5162333" y="428634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01202AB6-DA06-F9F9-3D1B-D4D04606FC65}"/>
              </a:ext>
            </a:extLst>
          </p:cNvPr>
          <p:cNvSpPr txBox="1"/>
          <p:nvPr/>
        </p:nvSpPr>
        <p:spPr>
          <a:xfrm>
            <a:off x="5111839" y="4471585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CA30749C-ECA5-31AA-AA85-4820C1806BD8}"/>
              </a:ext>
            </a:extLst>
          </p:cNvPr>
          <p:cNvSpPr/>
          <p:nvPr/>
        </p:nvSpPr>
        <p:spPr>
          <a:xfrm>
            <a:off x="4888129" y="3464016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4250B58A-9711-A4C4-FE76-4EA81BACE0A0}"/>
              </a:ext>
            </a:extLst>
          </p:cNvPr>
          <p:cNvSpPr/>
          <p:nvPr/>
        </p:nvSpPr>
        <p:spPr>
          <a:xfrm>
            <a:off x="3397634" y="3464016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13016B3E-B09E-8033-FC14-830017F828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48" y="4943249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45F051BF-8926-2413-5067-674AC24D4AD8}"/>
              </a:ext>
            </a:extLst>
          </p:cNvPr>
          <p:cNvSpPr txBox="1"/>
          <p:nvPr/>
        </p:nvSpPr>
        <p:spPr>
          <a:xfrm>
            <a:off x="690852" y="5765581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3AD8AEFE-E5BE-0F97-E583-40002096ECF0}"/>
              </a:ext>
            </a:extLst>
          </p:cNvPr>
          <p:cNvSpPr txBox="1"/>
          <p:nvPr/>
        </p:nvSpPr>
        <p:spPr>
          <a:xfrm>
            <a:off x="640358" y="5950818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664B111D-8D42-B5D9-63FC-79717080D0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141" y="4943249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ACBAD576-D406-816C-11B6-882952AA4796}"/>
              </a:ext>
            </a:extLst>
          </p:cNvPr>
          <p:cNvSpPr txBox="1"/>
          <p:nvPr/>
        </p:nvSpPr>
        <p:spPr>
          <a:xfrm>
            <a:off x="2181345" y="5765581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0833587-429D-6424-080F-6EE7B18B9163}"/>
              </a:ext>
            </a:extLst>
          </p:cNvPr>
          <p:cNvSpPr txBox="1"/>
          <p:nvPr/>
        </p:nvSpPr>
        <p:spPr>
          <a:xfrm>
            <a:off x="2130851" y="5950818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459A3350-2CD2-1CA8-ABDB-5095A7EA9235}"/>
              </a:ext>
            </a:extLst>
          </p:cNvPr>
          <p:cNvSpPr/>
          <p:nvPr/>
        </p:nvSpPr>
        <p:spPr>
          <a:xfrm>
            <a:off x="1907141" y="4943249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4C7189C1-6F94-42C5-4FC8-F3F3D6CB2D69}"/>
              </a:ext>
            </a:extLst>
          </p:cNvPr>
          <p:cNvSpPr/>
          <p:nvPr/>
        </p:nvSpPr>
        <p:spPr>
          <a:xfrm>
            <a:off x="416646" y="4943249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D4940655-D999-9D6E-B786-5DD248391C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636" y="4943249"/>
            <a:ext cx="1440000" cy="144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05A721AE-7289-2BB1-B30B-22AC1A1CA57A}"/>
              </a:ext>
            </a:extLst>
          </p:cNvPr>
          <p:cNvSpPr txBox="1"/>
          <p:nvPr/>
        </p:nvSpPr>
        <p:spPr>
          <a:xfrm>
            <a:off x="3671840" y="5765581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68568B12-A5DE-EB09-6E84-3DF37A1EB1F0}"/>
              </a:ext>
            </a:extLst>
          </p:cNvPr>
          <p:cNvSpPr txBox="1"/>
          <p:nvPr/>
        </p:nvSpPr>
        <p:spPr>
          <a:xfrm>
            <a:off x="3621346" y="5950818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DA93B5E8-187F-34B3-2B08-A34BF7023F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29" y="4943249"/>
            <a:ext cx="1440000" cy="144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51DA578B-A513-A41C-DB86-0D063614D023}"/>
              </a:ext>
            </a:extLst>
          </p:cNvPr>
          <p:cNvSpPr txBox="1"/>
          <p:nvPr/>
        </p:nvSpPr>
        <p:spPr>
          <a:xfrm>
            <a:off x="5162333" y="5765581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40F5BF14-98D1-6B94-718A-7ECB6C0CFEF6}"/>
              </a:ext>
            </a:extLst>
          </p:cNvPr>
          <p:cNvSpPr txBox="1"/>
          <p:nvPr/>
        </p:nvSpPr>
        <p:spPr>
          <a:xfrm>
            <a:off x="5111839" y="5950818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B4B3AFDF-38DE-0679-2E09-01BE91E44BBF}"/>
              </a:ext>
            </a:extLst>
          </p:cNvPr>
          <p:cNvSpPr/>
          <p:nvPr/>
        </p:nvSpPr>
        <p:spPr>
          <a:xfrm>
            <a:off x="4888129" y="4943249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0CE75670-0525-C4E3-4716-BF77A83C1E27}"/>
              </a:ext>
            </a:extLst>
          </p:cNvPr>
          <p:cNvSpPr/>
          <p:nvPr/>
        </p:nvSpPr>
        <p:spPr>
          <a:xfrm>
            <a:off x="3397634" y="4943249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B7345602-8737-84CF-F077-14CD124397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46" y="6485581"/>
            <a:ext cx="1440000" cy="144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43F05648-F33E-9A7D-03ED-4F99C7957A8F}"/>
              </a:ext>
            </a:extLst>
          </p:cNvPr>
          <p:cNvSpPr txBox="1"/>
          <p:nvPr/>
        </p:nvSpPr>
        <p:spPr>
          <a:xfrm>
            <a:off x="690850" y="730791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F7873FF0-A28D-63AC-BE6E-7A4D94CA88AB}"/>
              </a:ext>
            </a:extLst>
          </p:cNvPr>
          <p:cNvSpPr txBox="1"/>
          <p:nvPr/>
        </p:nvSpPr>
        <p:spPr>
          <a:xfrm>
            <a:off x="640356" y="749315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536D9F73-DDF2-0021-222A-AE267066E6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139" y="6485581"/>
            <a:ext cx="1440000" cy="144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FA676FE7-AFD0-210B-FF32-6486B3FFA02F}"/>
              </a:ext>
            </a:extLst>
          </p:cNvPr>
          <p:cNvSpPr txBox="1"/>
          <p:nvPr/>
        </p:nvSpPr>
        <p:spPr>
          <a:xfrm>
            <a:off x="2181343" y="730791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1B22DD91-B608-F905-2A48-6043BB475180}"/>
              </a:ext>
            </a:extLst>
          </p:cNvPr>
          <p:cNvSpPr txBox="1"/>
          <p:nvPr/>
        </p:nvSpPr>
        <p:spPr>
          <a:xfrm>
            <a:off x="2130849" y="749315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D91CC9B5-5282-C274-B2AF-B6B238C52444}"/>
              </a:ext>
            </a:extLst>
          </p:cNvPr>
          <p:cNvSpPr/>
          <p:nvPr/>
        </p:nvSpPr>
        <p:spPr>
          <a:xfrm>
            <a:off x="1907139" y="6485581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B097937A-1F0C-D86F-A82E-B5663400F806}"/>
              </a:ext>
            </a:extLst>
          </p:cNvPr>
          <p:cNvSpPr/>
          <p:nvPr/>
        </p:nvSpPr>
        <p:spPr>
          <a:xfrm>
            <a:off x="416644" y="6485581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1684538E-AEA9-5DAE-91C7-38BF0F0082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634" y="6485581"/>
            <a:ext cx="1440000" cy="144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1BD03DF2-57C6-B958-D66D-3E8A456C6359}"/>
              </a:ext>
            </a:extLst>
          </p:cNvPr>
          <p:cNvSpPr txBox="1"/>
          <p:nvPr/>
        </p:nvSpPr>
        <p:spPr>
          <a:xfrm>
            <a:off x="3671838" y="730791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7B0EA68E-0BDA-FB26-F40A-659A2BE50049}"/>
              </a:ext>
            </a:extLst>
          </p:cNvPr>
          <p:cNvSpPr txBox="1"/>
          <p:nvPr/>
        </p:nvSpPr>
        <p:spPr>
          <a:xfrm>
            <a:off x="3621344" y="749315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B40EB9E4-8586-B105-2DD2-A4259FDDE5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127" y="6485581"/>
            <a:ext cx="1440000" cy="144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0BA5A7DB-B226-3D15-2216-42C12C1159D2}"/>
              </a:ext>
            </a:extLst>
          </p:cNvPr>
          <p:cNvSpPr txBox="1"/>
          <p:nvPr/>
        </p:nvSpPr>
        <p:spPr>
          <a:xfrm>
            <a:off x="5162331" y="7307913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4D9A063E-417A-FF69-2F29-54AA44846106}"/>
              </a:ext>
            </a:extLst>
          </p:cNvPr>
          <p:cNvSpPr txBox="1"/>
          <p:nvPr/>
        </p:nvSpPr>
        <p:spPr>
          <a:xfrm>
            <a:off x="5111837" y="7493150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28758B59-14F2-0ADB-8592-E40C8E0D5937}"/>
              </a:ext>
            </a:extLst>
          </p:cNvPr>
          <p:cNvSpPr/>
          <p:nvPr/>
        </p:nvSpPr>
        <p:spPr>
          <a:xfrm>
            <a:off x="4888127" y="6485581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1F4779C2-DD90-158B-4BDE-9DF4336F3E43}"/>
              </a:ext>
            </a:extLst>
          </p:cNvPr>
          <p:cNvSpPr/>
          <p:nvPr/>
        </p:nvSpPr>
        <p:spPr>
          <a:xfrm>
            <a:off x="3397632" y="6485581"/>
            <a:ext cx="1440000" cy="1440000"/>
          </a:xfrm>
          <a:prstGeom prst="ellipse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5240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n 102">
            <a:extLst>
              <a:ext uri="{FF2B5EF4-FFF2-40B4-BE49-F238E27FC236}">
                <a16:creationId xmlns:a16="http://schemas.microsoft.com/office/drawing/2014/main" id="{1CF11432-AD79-CDBF-8BFF-C791B4744B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560750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BD10488-03D9-5296-41AE-1F3BA0BE541F}"/>
              </a:ext>
            </a:extLst>
          </p:cNvPr>
          <p:cNvSpPr txBox="1"/>
          <p:nvPr/>
        </p:nvSpPr>
        <p:spPr>
          <a:xfrm>
            <a:off x="1082566" y="56075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1D36A63-4CF7-2DB4-6FB9-B00BD1AB7E39}"/>
              </a:ext>
            </a:extLst>
          </p:cNvPr>
          <p:cNvSpPr txBox="1"/>
          <p:nvPr/>
        </p:nvSpPr>
        <p:spPr>
          <a:xfrm>
            <a:off x="1006672" y="82169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057790B-B5E6-90CD-EACA-C4D7290276E0}"/>
              </a:ext>
            </a:extLst>
          </p:cNvPr>
          <p:cNvSpPr/>
          <p:nvPr/>
        </p:nvSpPr>
        <p:spPr>
          <a:xfrm>
            <a:off x="158250" y="56075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85CE111-76F6-43F8-BC01-FE4113E7B7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560750"/>
            <a:ext cx="2160000" cy="72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D663332-B850-FF8A-5FB3-FBC3C57C1E05}"/>
              </a:ext>
            </a:extLst>
          </p:cNvPr>
          <p:cNvSpPr txBox="1"/>
          <p:nvPr/>
        </p:nvSpPr>
        <p:spPr>
          <a:xfrm>
            <a:off x="3261616" y="56075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F550984-BA8A-FB66-910A-0F3DEBC26D30}"/>
              </a:ext>
            </a:extLst>
          </p:cNvPr>
          <p:cNvSpPr txBox="1"/>
          <p:nvPr/>
        </p:nvSpPr>
        <p:spPr>
          <a:xfrm>
            <a:off x="3185722" y="82169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10ED49DA-CA7B-11BF-326B-15CF8E588D8C}"/>
              </a:ext>
            </a:extLst>
          </p:cNvPr>
          <p:cNvSpPr/>
          <p:nvPr/>
        </p:nvSpPr>
        <p:spPr>
          <a:xfrm>
            <a:off x="2337300" y="56075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64202A-8E8F-4F90-BF9B-278DC60642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560750"/>
            <a:ext cx="2160000" cy="72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34CF577-ABE2-D3A9-17F0-3684688363BC}"/>
              </a:ext>
            </a:extLst>
          </p:cNvPr>
          <p:cNvSpPr txBox="1"/>
          <p:nvPr/>
        </p:nvSpPr>
        <p:spPr>
          <a:xfrm>
            <a:off x="5440666" y="56075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29BA975-3685-C9F3-54E1-62AF6DE3DCE8}"/>
              </a:ext>
            </a:extLst>
          </p:cNvPr>
          <p:cNvSpPr txBox="1"/>
          <p:nvPr/>
        </p:nvSpPr>
        <p:spPr>
          <a:xfrm>
            <a:off x="5364772" y="82169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6C6D8C9-9AF0-0610-4474-B46CF5A12EC6}"/>
              </a:ext>
            </a:extLst>
          </p:cNvPr>
          <p:cNvSpPr/>
          <p:nvPr/>
        </p:nvSpPr>
        <p:spPr>
          <a:xfrm>
            <a:off x="4516350" y="56075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DF3BFCC-4ECE-DB04-FD2D-AC0D33E12D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1300460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0BAE0B3-505E-A006-0A64-4913CABA1234}"/>
              </a:ext>
            </a:extLst>
          </p:cNvPr>
          <p:cNvSpPr txBox="1"/>
          <p:nvPr/>
        </p:nvSpPr>
        <p:spPr>
          <a:xfrm>
            <a:off x="1082566" y="130046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9024346-4F6C-7E59-46EB-E8C03C12855D}"/>
              </a:ext>
            </a:extLst>
          </p:cNvPr>
          <p:cNvSpPr txBox="1"/>
          <p:nvPr/>
        </p:nvSpPr>
        <p:spPr>
          <a:xfrm>
            <a:off x="1006672" y="156140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08EA627-8A22-883A-03A2-F399DEEA122E}"/>
              </a:ext>
            </a:extLst>
          </p:cNvPr>
          <p:cNvSpPr/>
          <p:nvPr/>
        </p:nvSpPr>
        <p:spPr>
          <a:xfrm>
            <a:off x="158250" y="130046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F01AAD6B-8E69-DEC9-64F8-38E7BC2C3C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1300460"/>
            <a:ext cx="2160000" cy="72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946CE28F-7039-EA37-DFF2-01EDA9C3478A}"/>
              </a:ext>
            </a:extLst>
          </p:cNvPr>
          <p:cNvSpPr txBox="1"/>
          <p:nvPr/>
        </p:nvSpPr>
        <p:spPr>
          <a:xfrm>
            <a:off x="3261616" y="130046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DBFAEC6-D506-BB57-021C-880A1816A0BF}"/>
              </a:ext>
            </a:extLst>
          </p:cNvPr>
          <p:cNvSpPr txBox="1"/>
          <p:nvPr/>
        </p:nvSpPr>
        <p:spPr>
          <a:xfrm>
            <a:off x="3185722" y="156140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3E47985-4FDD-2136-B87D-1351E97CC1EC}"/>
              </a:ext>
            </a:extLst>
          </p:cNvPr>
          <p:cNvSpPr/>
          <p:nvPr/>
        </p:nvSpPr>
        <p:spPr>
          <a:xfrm>
            <a:off x="2337300" y="130046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3D91C63-C5E8-B243-6525-808B70EB11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1300460"/>
            <a:ext cx="2160000" cy="72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A6DD1DDF-E61D-45EA-8247-19F28EA868D0}"/>
              </a:ext>
            </a:extLst>
          </p:cNvPr>
          <p:cNvSpPr txBox="1"/>
          <p:nvPr/>
        </p:nvSpPr>
        <p:spPr>
          <a:xfrm>
            <a:off x="5440666" y="130046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1B88247-EB00-23F2-F50B-ABF527678F50}"/>
              </a:ext>
            </a:extLst>
          </p:cNvPr>
          <p:cNvSpPr txBox="1"/>
          <p:nvPr/>
        </p:nvSpPr>
        <p:spPr>
          <a:xfrm>
            <a:off x="5364772" y="156140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F6261F9C-6581-054A-DD6F-2B6749118B8D}"/>
              </a:ext>
            </a:extLst>
          </p:cNvPr>
          <p:cNvSpPr/>
          <p:nvPr/>
        </p:nvSpPr>
        <p:spPr>
          <a:xfrm>
            <a:off x="4516350" y="130046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B44AB66-3FAE-59AB-5668-9D4B607C20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2040170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FC549A1-157E-B64C-F9FB-E949E5E6E633}"/>
              </a:ext>
            </a:extLst>
          </p:cNvPr>
          <p:cNvSpPr txBox="1"/>
          <p:nvPr/>
        </p:nvSpPr>
        <p:spPr>
          <a:xfrm>
            <a:off x="1082566" y="20401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D76B063-BA58-B460-C51D-FE104E6BC66A}"/>
              </a:ext>
            </a:extLst>
          </p:cNvPr>
          <p:cNvSpPr txBox="1"/>
          <p:nvPr/>
        </p:nvSpPr>
        <p:spPr>
          <a:xfrm>
            <a:off x="1006672" y="23011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3765A731-A54F-5781-5D95-5FB470FB5C6F}"/>
              </a:ext>
            </a:extLst>
          </p:cNvPr>
          <p:cNvSpPr/>
          <p:nvPr/>
        </p:nvSpPr>
        <p:spPr>
          <a:xfrm>
            <a:off x="158250" y="204017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752AF8E8-98BC-A1F0-3F16-FD7B5C9F06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2040170"/>
            <a:ext cx="2160000" cy="72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8EF9F575-8BA1-FC71-B0C0-C253B53E7DBB}"/>
              </a:ext>
            </a:extLst>
          </p:cNvPr>
          <p:cNvSpPr txBox="1"/>
          <p:nvPr/>
        </p:nvSpPr>
        <p:spPr>
          <a:xfrm>
            <a:off x="3261616" y="20401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A5CE0CE-EA3F-288A-E2F7-A381775B387D}"/>
              </a:ext>
            </a:extLst>
          </p:cNvPr>
          <p:cNvSpPr txBox="1"/>
          <p:nvPr/>
        </p:nvSpPr>
        <p:spPr>
          <a:xfrm>
            <a:off x="3185722" y="23011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7C7A48A-C08E-5A16-B124-B4E9A0F72836}"/>
              </a:ext>
            </a:extLst>
          </p:cNvPr>
          <p:cNvSpPr/>
          <p:nvPr/>
        </p:nvSpPr>
        <p:spPr>
          <a:xfrm>
            <a:off x="2337300" y="204017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2F9956F6-B903-AF50-D7E2-CE508B77BE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2040170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F77934D0-8A10-EA8C-DAB5-123A717640E9}"/>
              </a:ext>
            </a:extLst>
          </p:cNvPr>
          <p:cNvSpPr txBox="1"/>
          <p:nvPr/>
        </p:nvSpPr>
        <p:spPr>
          <a:xfrm>
            <a:off x="5440666" y="204017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111684E-E6E4-9969-8D83-1E301A0155C2}"/>
              </a:ext>
            </a:extLst>
          </p:cNvPr>
          <p:cNvSpPr txBox="1"/>
          <p:nvPr/>
        </p:nvSpPr>
        <p:spPr>
          <a:xfrm>
            <a:off x="5364772" y="230111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42232BD-3197-5906-B726-0D41706166D3}"/>
              </a:ext>
            </a:extLst>
          </p:cNvPr>
          <p:cNvSpPr/>
          <p:nvPr/>
        </p:nvSpPr>
        <p:spPr>
          <a:xfrm>
            <a:off x="4516350" y="204017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5B8AD223-F198-B099-BC19-CF4FE8E907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2779880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F65176C5-C520-5DD0-1C82-F671C8EA73F8}"/>
              </a:ext>
            </a:extLst>
          </p:cNvPr>
          <p:cNvSpPr txBox="1"/>
          <p:nvPr/>
        </p:nvSpPr>
        <p:spPr>
          <a:xfrm>
            <a:off x="1082566" y="277988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A55E963-F82E-B3A5-19EE-2AF55F57E9B7}"/>
              </a:ext>
            </a:extLst>
          </p:cNvPr>
          <p:cNvSpPr txBox="1"/>
          <p:nvPr/>
        </p:nvSpPr>
        <p:spPr>
          <a:xfrm>
            <a:off x="1006672" y="304082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00116B32-D94F-384A-40A2-9A4EC2B6F331}"/>
              </a:ext>
            </a:extLst>
          </p:cNvPr>
          <p:cNvSpPr/>
          <p:nvPr/>
        </p:nvSpPr>
        <p:spPr>
          <a:xfrm>
            <a:off x="158250" y="277988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41B0DC8F-E4C6-132C-CAB3-DC3EA19103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2779880"/>
            <a:ext cx="2160000" cy="72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99C75BFD-57AC-F774-9799-45698273B206}"/>
              </a:ext>
            </a:extLst>
          </p:cNvPr>
          <p:cNvSpPr txBox="1"/>
          <p:nvPr/>
        </p:nvSpPr>
        <p:spPr>
          <a:xfrm>
            <a:off x="3261616" y="277988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2B09680F-0322-ECC3-F33C-C20AAF26271B}"/>
              </a:ext>
            </a:extLst>
          </p:cNvPr>
          <p:cNvSpPr txBox="1"/>
          <p:nvPr/>
        </p:nvSpPr>
        <p:spPr>
          <a:xfrm>
            <a:off x="3185722" y="304082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F70A2CA1-5BAF-1E82-DEAB-663E1AB8F372}"/>
              </a:ext>
            </a:extLst>
          </p:cNvPr>
          <p:cNvSpPr/>
          <p:nvPr/>
        </p:nvSpPr>
        <p:spPr>
          <a:xfrm>
            <a:off x="2337300" y="277988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E5C7EDC1-43A9-F5D3-6203-7CA02AB308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2779880"/>
            <a:ext cx="2160000" cy="72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D379A023-21EA-5872-723B-DBC83BFBC77B}"/>
              </a:ext>
            </a:extLst>
          </p:cNvPr>
          <p:cNvSpPr txBox="1"/>
          <p:nvPr/>
        </p:nvSpPr>
        <p:spPr>
          <a:xfrm>
            <a:off x="5440666" y="277988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DC27F3C-D9DF-2437-BFE1-5068EA336A77}"/>
              </a:ext>
            </a:extLst>
          </p:cNvPr>
          <p:cNvSpPr txBox="1"/>
          <p:nvPr/>
        </p:nvSpPr>
        <p:spPr>
          <a:xfrm>
            <a:off x="5364772" y="304082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5A657960-109F-ADCE-6D06-CE34650D298F}"/>
              </a:ext>
            </a:extLst>
          </p:cNvPr>
          <p:cNvSpPr/>
          <p:nvPr/>
        </p:nvSpPr>
        <p:spPr>
          <a:xfrm>
            <a:off x="4516350" y="277988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9CA53F75-0676-64D4-4F14-4ABF1D916E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3519590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E1C2356B-B9E0-2BB3-FE65-FCC3BE0A1843}"/>
              </a:ext>
            </a:extLst>
          </p:cNvPr>
          <p:cNvSpPr txBox="1"/>
          <p:nvPr/>
        </p:nvSpPr>
        <p:spPr>
          <a:xfrm>
            <a:off x="1082566" y="351959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10B574C-23F5-E7B4-DC66-D624069DE5CE}"/>
              </a:ext>
            </a:extLst>
          </p:cNvPr>
          <p:cNvSpPr txBox="1"/>
          <p:nvPr/>
        </p:nvSpPr>
        <p:spPr>
          <a:xfrm>
            <a:off x="1006672" y="378053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06BD3209-623F-0D14-7467-67D52A6C447B}"/>
              </a:ext>
            </a:extLst>
          </p:cNvPr>
          <p:cNvSpPr/>
          <p:nvPr/>
        </p:nvSpPr>
        <p:spPr>
          <a:xfrm>
            <a:off x="158250" y="351959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3E113CAC-74E8-F43D-AFA5-FC8C9045EE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3519590"/>
            <a:ext cx="2160000" cy="72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EF70EA17-C877-80F5-5F0B-1EF53103C587}"/>
              </a:ext>
            </a:extLst>
          </p:cNvPr>
          <p:cNvSpPr txBox="1"/>
          <p:nvPr/>
        </p:nvSpPr>
        <p:spPr>
          <a:xfrm>
            <a:off x="3261616" y="351959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7C8A43A4-2547-5DC3-A8C3-1705F8C66990}"/>
              </a:ext>
            </a:extLst>
          </p:cNvPr>
          <p:cNvSpPr txBox="1"/>
          <p:nvPr/>
        </p:nvSpPr>
        <p:spPr>
          <a:xfrm>
            <a:off x="3185722" y="378053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320BF626-3377-70D1-ADE9-CD5D3BF11D6B}"/>
              </a:ext>
            </a:extLst>
          </p:cNvPr>
          <p:cNvSpPr/>
          <p:nvPr/>
        </p:nvSpPr>
        <p:spPr>
          <a:xfrm>
            <a:off x="2337300" y="351959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A8743FFD-29F8-E0B1-ACD5-403B1BADFF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3519590"/>
            <a:ext cx="2160000" cy="72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ABB61C7B-B673-30BD-1637-03A39B332DF6}"/>
              </a:ext>
            </a:extLst>
          </p:cNvPr>
          <p:cNvSpPr txBox="1"/>
          <p:nvPr/>
        </p:nvSpPr>
        <p:spPr>
          <a:xfrm>
            <a:off x="5440666" y="351959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D9940287-5EB6-9212-61C8-078CDE7C8F3B}"/>
              </a:ext>
            </a:extLst>
          </p:cNvPr>
          <p:cNvSpPr txBox="1"/>
          <p:nvPr/>
        </p:nvSpPr>
        <p:spPr>
          <a:xfrm>
            <a:off x="5364772" y="378053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3E3CFD3C-567A-2712-865E-C6D3E4A468E5}"/>
              </a:ext>
            </a:extLst>
          </p:cNvPr>
          <p:cNvSpPr/>
          <p:nvPr/>
        </p:nvSpPr>
        <p:spPr>
          <a:xfrm>
            <a:off x="4516350" y="351959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ABD17CAD-1106-6120-8BD9-8FA7AB5794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259300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380053E7-44F0-C64E-A6CA-301F1A1C6827}"/>
              </a:ext>
            </a:extLst>
          </p:cNvPr>
          <p:cNvSpPr txBox="1"/>
          <p:nvPr/>
        </p:nvSpPr>
        <p:spPr>
          <a:xfrm>
            <a:off x="1082566" y="425930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4CB2FADE-C056-936B-F2AF-5EF72728E670}"/>
              </a:ext>
            </a:extLst>
          </p:cNvPr>
          <p:cNvSpPr txBox="1"/>
          <p:nvPr/>
        </p:nvSpPr>
        <p:spPr>
          <a:xfrm>
            <a:off x="1006672" y="452024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6FFE8502-3CBF-8E30-1A93-CABF0E5F2FA4}"/>
              </a:ext>
            </a:extLst>
          </p:cNvPr>
          <p:cNvSpPr/>
          <p:nvPr/>
        </p:nvSpPr>
        <p:spPr>
          <a:xfrm>
            <a:off x="158250" y="42593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5" name="Imagen 64">
            <a:extLst>
              <a:ext uri="{FF2B5EF4-FFF2-40B4-BE49-F238E27FC236}">
                <a16:creationId xmlns:a16="http://schemas.microsoft.com/office/drawing/2014/main" id="{A5199F65-5E2F-FBF4-FDAC-4D1EAD1102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4259300"/>
            <a:ext cx="2160000" cy="720000"/>
          </a:xfrm>
          <a:prstGeom prst="rect">
            <a:avLst/>
          </a:prstGeom>
        </p:spPr>
      </p:pic>
      <p:sp>
        <p:nvSpPr>
          <p:cNvPr id="66" name="CuadroTexto 65">
            <a:extLst>
              <a:ext uri="{FF2B5EF4-FFF2-40B4-BE49-F238E27FC236}">
                <a16:creationId xmlns:a16="http://schemas.microsoft.com/office/drawing/2014/main" id="{E1DDFAE9-7FEE-CFBF-EDDB-3ECA87EE5C83}"/>
              </a:ext>
            </a:extLst>
          </p:cNvPr>
          <p:cNvSpPr txBox="1"/>
          <p:nvPr/>
        </p:nvSpPr>
        <p:spPr>
          <a:xfrm>
            <a:off x="3261616" y="425930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B2849EA4-8C88-C2C3-44E0-173576AAE9E4}"/>
              </a:ext>
            </a:extLst>
          </p:cNvPr>
          <p:cNvSpPr txBox="1"/>
          <p:nvPr/>
        </p:nvSpPr>
        <p:spPr>
          <a:xfrm>
            <a:off x="3185722" y="452024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752B8342-FC33-B66E-23B6-3A19367F208F}"/>
              </a:ext>
            </a:extLst>
          </p:cNvPr>
          <p:cNvSpPr/>
          <p:nvPr/>
        </p:nvSpPr>
        <p:spPr>
          <a:xfrm>
            <a:off x="2337300" y="42593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1652FD15-C185-7CDF-E1E9-BAED9AA880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4259300"/>
            <a:ext cx="2160000" cy="72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D92F4F90-42F3-736E-4F2E-26D3A277B919}"/>
              </a:ext>
            </a:extLst>
          </p:cNvPr>
          <p:cNvSpPr txBox="1"/>
          <p:nvPr/>
        </p:nvSpPr>
        <p:spPr>
          <a:xfrm>
            <a:off x="5440666" y="425930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D1DBC21C-22D5-E362-7BCE-377C847FBA49}"/>
              </a:ext>
            </a:extLst>
          </p:cNvPr>
          <p:cNvSpPr txBox="1"/>
          <p:nvPr/>
        </p:nvSpPr>
        <p:spPr>
          <a:xfrm>
            <a:off x="5364772" y="452024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29AE9199-12C0-F04F-4BBA-6CC80EFF4947}"/>
              </a:ext>
            </a:extLst>
          </p:cNvPr>
          <p:cNvSpPr/>
          <p:nvPr/>
        </p:nvSpPr>
        <p:spPr>
          <a:xfrm>
            <a:off x="4516350" y="425930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B5CBE149-2AC7-7C21-897C-9CBE09AF6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999010"/>
            <a:ext cx="2160000" cy="72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AEC215E5-C87C-A4C1-5EF2-3DFEFE06A88E}"/>
              </a:ext>
            </a:extLst>
          </p:cNvPr>
          <p:cNvSpPr txBox="1"/>
          <p:nvPr/>
        </p:nvSpPr>
        <p:spPr>
          <a:xfrm>
            <a:off x="1082566" y="499901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7356ED73-DAC5-9471-F71F-C69BDAC48233}"/>
              </a:ext>
            </a:extLst>
          </p:cNvPr>
          <p:cNvSpPr txBox="1"/>
          <p:nvPr/>
        </p:nvSpPr>
        <p:spPr>
          <a:xfrm>
            <a:off x="1006672" y="525995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76" name="Rectángulo 75">
            <a:extLst>
              <a:ext uri="{FF2B5EF4-FFF2-40B4-BE49-F238E27FC236}">
                <a16:creationId xmlns:a16="http://schemas.microsoft.com/office/drawing/2014/main" id="{1E04A456-8A58-75AC-DAC1-0504EE3E025F}"/>
              </a:ext>
            </a:extLst>
          </p:cNvPr>
          <p:cNvSpPr/>
          <p:nvPr/>
        </p:nvSpPr>
        <p:spPr>
          <a:xfrm>
            <a:off x="158250" y="499901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3CEC45BC-E9FF-DD4B-A55B-FD6AA3DB59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4999010"/>
            <a:ext cx="2160000" cy="720000"/>
          </a:xfrm>
          <a:prstGeom prst="rect">
            <a:avLst/>
          </a:prstGeom>
        </p:spPr>
      </p:pic>
      <p:sp>
        <p:nvSpPr>
          <p:cNvPr id="78" name="CuadroTexto 77">
            <a:extLst>
              <a:ext uri="{FF2B5EF4-FFF2-40B4-BE49-F238E27FC236}">
                <a16:creationId xmlns:a16="http://schemas.microsoft.com/office/drawing/2014/main" id="{13A4B063-8828-F072-639E-1931F8D1DFA4}"/>
              </a:ext>
            </a:extLst>
          </p:cNvPr>
          <p:cNvSpPr txBox="1"/>
          <p:nvPr/>
        </p:nvSpPr>
        <p:spPr>
          <a:xfrm>
            <a:off x="3261616" y="499901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2D83A296-3E2D-ACA4-B1A7-B0C6FE2DA6A7}"/>
              </a:ext>
            </a:extLst>
          </p:cNvPr>
          <p:cNvSpPr txBox="1"/>
          <p:nvPr/>
        </p:nvSpPr>
        <p:spPr>
          <a:xfrm>
            <a:off x="3185722" y="525995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0" name="Rectángulo 79">
            <a:extLst>
              <a:ext uri="{FF2B5EF4-FFF2-40B4-BE49-F238E27FC236}">
                <a16:creationId xmlns:a16="http://schemas.microsoft.com/office/drawing/2014/main" id="{0269A397-BFC0-FCC8-570A-292A77635D7E}"/>
              </a:ext>
            </a:extLst>
          </p:cNvPr>
          <p:cNvSpPr/>
          <p:nvPr/>
        </p:nvSpPr>
        <p:spPr>
          <a:xfrm>
            <a:off x="2337300" y="499901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4151B811-5E33-1951-AAF8-CDF6D44D51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4999010"/>
            <a:ext cx="2160000" cy="72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D621DDF9-A0E6-031A-4837-D2BE0A2BB841}"/>
              </a:ext>
            </a:extLst>
          </p:cNvPr>
          <p:cNvSpPr txBox="1"/>
          <p:nvPr/>
        </p:nvSpPr>
        <p:spPr>
          <a:xfrm>
            <a:off x="5440666" y="499901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AC1BEE1C-9CA2-1A54-C36E-4F4C0B2A56E5}"/>
              </a:ext>
            </a:extLst>
          </p:cNvPr>
          <p:cNvSpPr txBox="1"/>
          <p:nvPr/>
        </p:nvSpPr>
        <p:spPr>
          <a:xfrm>
            <a:off x="5364772" y="525995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4" name="Rectángulo 83">
            <a:extLst>
              <a:ext uri="{FF2B5EF4-FFF2-40B4-BE49-F238E27FC236}">
                <a16:creationId xmlns:a16="http://schemas.microsoft.com/office/drawing/2014/main" id="{B0DE103C-EA9C-F04B-5AC3-6C4DC8084BE8}"/>
              </a:ext>
            </a:extLst>
          </p:cNvPr>
          <p:cNvSpPr/>
          <p:nvPr/>
        </p:nvSpPr>
        <p:spPr>
          <a:xfrm>
            <a:off x="4516350" y="499901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C0EB3C08-5FDC-D321-2BCE-BA27DD2B89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5738720"/>
            <a:ext cx="2160000" cy="72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0EC1DBD5-C7C8-3724-E99C-E374E3CD09F9}"/>
              </a:ext>
            </a:extLst>
          </p:cNvPr>
          <p:cNvSpPr txBox="1"/>
          <p:nvPr/>
        </p:nvSpPr>
        <p:spPr>
          <a:xfrm>
            <a:off x="1082566" y="573872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BCE0BE4F-F1F5-F5BF-63EC-D467CEE9F90D}"/>
              </a:ext>
            </a:extLst>
          </p:cNvPr>
          <p:cNvSpPr txBox="1"/>
          <p:nvPr/>
        </p:nvSpPr>
        <p:spPr>
          <a:xfrm>
            <a:off x="1006672" y="599966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8" name="Rectángulo 87">
            <a:extLst>
              <a:ext uri="{FF2B5EF4-FFF2-40B4-BE49-F238E27FC236}">
                <a16:creationId xmlns:a16="http://schemas.microsoft.com/office/drawing/2014/main" id="{CF53931B-EF3A-2B84-08AE-ABB2F1E64311}"/>
              </a:ext>
            </a:extLst>
          </p:cNvPr>
          <p:cNvSpPr/>
          <p:nvPr/>
        </p:nvSpPr>
        <p:spPr>
          <a:xfrm>
            <a:off x="158250" y="573872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89" name="Imagen 88">
            <a:extLst>
              <a:ext uri="{FF2B5EF4-FFF2-40B4-BE49-F238E27FC236}">
                <a16:creationId xmlns:a16="http://schemas.microsoft.com/office/drawing/2014/main" id="{0D66E16A-D530-6757-4298-F555BFE628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5738720"/>
            <a:ext cx="2160000" cy="720000"/>
          </a:xfrm>
          <a:prstGeom prst="rect">
            <a:avLst/>
          </a:prstGeom>
        </p:spPr>
      </p:pic>
      <p:sp>
        <p:nvSpPr>
          <p:cNvPr id="90" name="CuadroTexto 89">
            <a:extLst>
              <a:ext uri="{FF2B5EF4-FFF2-40B4-BE49-F238E27FC236}">
                <a16:creationId xmlns:a16="http://schemas.microsoft.com/office/drawing/2014/main" id="{FE45402C-DEA1-8A7E-F46B-3F81864F5150}"/>
              </a:ext>
            </a:extLst>
          </p:cNvPr>
          <p:cNvSpPr txBox="1"/>
          <p:nvPr/>
        </p:nvSpPr>
        <p:spPr>
          <a:xfrm>
            <a:off x="3261616" y="573872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602772EC-7A63-6280-AABF-2BDD1F59B4D9}"/>
              </a:ext>
            </a:extLst>
          </p:cNvPr>
          <p:cNvSpPr txBox="1"/>
          <p:nvPr/>
        </p:nvSpPr>
        <p:spPr>
          <a:xfrm>
            <a:off x="3185722" y="599966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92" name="Rectángulo 91">
            <a:extLst>
              <a:ext uri="{FF2B5EF4-FFF2-40B4-BE49-F238E27FC236}">
                <a16:creationId xmlns:a16="http://schemas.microsoft.com/office/drawing/2014/main" id="{DB3F85B2-DCA3-F5E1-A5B0-C1F09D27313C}"/>
              </a:ext>
            </a:extLst>
          </p:cNvPr>
          <p:cNvSpPr/>
          <p:nvPr/>
        </p:nvSpPr>
        <p:spPr>
          <a:xfrm>
            <a:off x="2337300" y="573872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D8AB82F5-8F15-AAF6-6D13-EE65A1AAAA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5738720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38CFB6E4-7580-5D77-B8D4-F625CCB2D6F1}"/>
              </a:ext>
            </a:extLst>
          </p:cNvPr>
          <p:cNvSpPr txBox="1"/>
          <p:nvPr/>
        </p:nvSpPr>
        <p:spPr>
          <a:xfrm>
            <a:off x="5440666" y="5738720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2A093568-B98E-1A60-F9DE-9CA337145BA9}"/>
              </a:ext>
            </a:extLst>
          </p:cNvPr>
          <p:cNvSpPr txBox="1"/>
          <p:nvPr/>
        </p:nvSpPr>
        <p:spPr>
          <a:xfrm>
            <a:off x="5364772" y="5999660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96" name="Rectángulo 95">
            <a:extLst>
              <a:ext uri="{FF2B5EF4-FFF2-40B4-BE49-F238E27FC236}">
                <a16:creationId xmlns:a16="http://schemas.microsoft.com/office/drawing/2014/main" id="{2FDE1655-B7E8-68B5-C7FA-A329BB2B3205}"/>
              </a:ext>
            </a:extLst>
          </p:cNvPr>
          <p:cNvSpPr/>
          <p:nvPr/>
        </p:nvSpPr>
        <p:spPr>
          <a:xfrm>
            <a:off x="4516350" y="5738720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1C2C6E6F-8F62-D77F-3A5F-965220BAFF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6509195"/>
            <a:ext cx="2160000" cy="72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A9928F9A-DA57-2303-DA8C-3E237050ACB4}"/>
              </a:ext>
            </a:extLst>
          </p:cNvPr>
          <p:cNvSpPr txBox="1"/>
          <p:nvPr/>
        </p:nvSpPr>
        <p:spPr>
          <a:xfrm>
            <a:off x="1082566" y="65091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02C67E88-5439-5430-F30D-A53C338D0C5A}"/>
              </a:ext>
            </a:extLst>
          </p:cNvPr>
          <p:cNvSpPr txBox="1"/>
          <p:nvPr/>
        </p:nvSpPr>
        <p:spPr>
          <a:xfrm>
            <a:off x="1006672" y="67701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0" name="Rectángulo 99">
            <a:extLst>
              <a:ext uri="{FF2B5EF4-FFF2-40B4-BE49-F238E27FC236}">
                <a16:creationId xmlns:a16="http://schemas.microsoft.com/office/drawing/2014/main" id="{5020C25A-A533-BBE8-929F-9E8EE3C599D3}"/>
              </a:ext>
            </a:extLst>
          </p:cNvPr>
          <p:cNvSpPr/>
          <p:nvPr/>
        </p:nvSpPr>
        <p:spPr>
          <a:xfrm>
            <a:off x="158250" y="650919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1" name="Imagen 100">
            <a:extLst>
              <a:ext uri="{FF2B5EF4-FFF2-40B4-BE49-F238E27FC236}">
                <a16:creationId xmlns:a16="http://schemas.microsoft.com/office/drawing/2014/main" id="{E64ED832-66A7-0FCD-17DE-762916DEC5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6509195"/>
            <a:ext cx="2160000" cy="720000"/>
          </a:xfrm>
          <a:prstGeom prst="rect">
            <a:avLst/>
          </a:prstGeom>
        </p:spPr>
      </p:pic>
      <p:sp>
        <p:nvSpPr>
          <p:cNvPr id="102" name="CuadroTexto 101">
            <a:extLst>
              <a:ext uri="{FF2B5EF4-FFF2-40B4-BE49-F238E27FC236}">
                <a16:creationId xmlns:a16="http://schemas.microsoft.com/office/drawing/2014/main" id="{CA0705AD-D619-4956-BCC4-636A439B703C}"/>
              </a:ext>
            </a:extLst>
          </p:cNvPr>
          <p:cNvSpPr txBox="1"/>
          <p:nvPr/>
        </p:nvSpPr>
        <p:spPr>
          <a:xfrm>
            <a:off x="3261616" y="65091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CE835ED3-E186-7F02-96EA-DF29F5E970E2}"/>
              </a:ext>
            </a:extLst>
          </p:cNvPr>
          <p:cNvSpPr txBox="1"/>
          <p:nvPr/>
        </p:nvSpPr>
        <p:spPr>
          <a:xfrm>
            <a:off x="3185722" y="67701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5" name="Rectángulo 104">
            <a:extLst>
              <a:ext uri="{FF2B5EF4-FFF2-40B4-BE49-F238E27FC236}">
                <a16:creationId xmlns:a16="http://schemas.microsoft.com/office/drawing/2014/main" id="{3C722876-B4C0-757C-7AAA-342E3ABBC915}"/>
              </a:ext>
            </a:extLst>
          </p:cNvPr>
          <p:cNvSpPr/>
          <p:nvPr/>
        </p:nvSpPr>
        <p:spPr>
          <a:xfrm>
            <a:off x="2337300" y="650919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D92C8A1D-3733-0571-55DC-1817CC38C0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6509195"/>
            <a:ext cx="2160000" cy="72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97C52CFA-BD95-6516-B31B-0875039A903D}"/>
              </a:ext>
            </a:extLst>
          </p:cNvPr>
          <p:cNvSpPr txBox="1"/>
          <p:nvPr/>
        </p:nvSpPr>
        <p:spPr>
          <a:xfrm>
            <a:off x="5440666" y="650919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012A08B3-7284-2579-14FC-20A0F644ACE6}"/>
              </a:ext>
            </a:extLst>
          </p:cNvPr>
          <p:cNvSpPr txBox="1"/>
          <p:nvPr/>
        </p:nvSpPr>
        <p:spPr>
          <a:xfrm>
            <a:off x="5364772" y="677013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09" name="Rectángulo 108">
            <a:extLst>
              <a:ext uri="{FF2B5EF4-FFF2-40B4-BE49-F238E27FC236}">
                <a16:creationId xmlns:a16="http://schemas.microsoft.com/office/drawing/2014/main" id="{3465A178-E624-A58E-E60C-F0A36FC04540}"/>
              </a:ext>
            </a:extLst>
          </p:cNvPr>
          <p:cNvSpPr/>
          <p:nvPr/>
        </p:nvSpPr>
        <p:spPr>
          <a:xfrm>
            <a:off x="4516350" y="650919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0" name="Imagen 109">
            <a:extLst>
              <a:ext uri="{FF2B5EF4-FFF2-40B4-BE49-F238E27FC236}">
                <a16:creationId xmlns:a16="http://schemas.microsoft.com/office/drawing/2014/main" id="{69C3661B-DFFF-4501-12EF-53C8E15210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7248905"/>
            <a:ext cx="2160000" cy="720000"/>
          </a:xfrm>
          <a:prstGeom prst="rect">
            <a:avLst/>
          </a:prstGeom>
        </p:spPr>
      </p:pic>
      <p:sp>
        <p:nvSpPr>
          <p:cNvPr id="111" name="CuadroTexto 110">
            <a:extLst>
              <a:ext uri="{FF2B5EF4-FFF2-40B4-BE49-F238E27FC236}">
                <a16:creationId xmlns:a16="http://schemas.microsoft.com/office/drawing/2014/main" id="{FA04959C-F746-88B0-0BE0-A51A75392146}"/>
              </a:ext>
            </a:extLst>
          </p:cNvPr>
          <p:cNvSpPr txBox="1"/>
          <p:nvPr/>
        </p:nvSpPr>
        <p:spPr>
          <a:xfrm>
            <a:off x="1082566" y="724890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F5BF53D4-D796-0899-23A1-0E2C19325BB1}"/>
              </a:ext>
            </a:extLst>
          </p:cNvPr>
          <p:cNvSpPr txBox="1"/>
          <p:nvPr/>
        </p:nvSpPr>
        <p:spPr>
          <a:xfrm>
            <a:off x="1006672" y="750984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DC328DE0-9D8C-2B96-7D0B-C8E3F2541574}"/>
              </a:ext>
            </a:extLst>
          </p:cNvPr>
          <p:cNvSpPr/>
          <p:nvPr/>
        </p:nvSpPr>
        <p:spPr>
          <a:xfrm>
            <a:off x="158250" y="724890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8BBDC303-B2FF-0E8E-1944-5FA7CA182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300" y="7248905"/>
            <a:ext cx="2160000" cy="72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8880C1A-1F88-4641-5A30-D14DD6D90E4C}"/>
              </a:ext>
            </a:extLst>
          </p:cNvPr>
          <p:cNvSpPr txBox="1"/>
          <p:nvPr/>
        </p:nvSpPr>
        <p:spPr>
          <a:xfrm>
            <a:off x="3261616" y="724890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2098A62-465C-47FC-61B9-0218D6056AB5}"/>
              </a:ext>
            </a:extLst>
          </p:cNvPr>
          <p:cNvSpPr txBox="1"/>
          <p:nvPr/>
        </p:nvSpPr>
        <p:spPr>
          <a:xfrm>
            <a:off x="3185722" y="750984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87CD9489-17FE-30A9-7D84-4B6F3765D6D1}"/>
              </a:ext>
            </a:extLst>
          </p:cNvPr>
          <p:cNvSpPr/>
          <p:nvPr/>
        </p:nvSpPr>
        <p:spPr>
          <a:xfrm>
            <a:off x="2337300" y="724890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F714894D-786F-3E4B-A68A-BB0BA07A7C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350" y="7248905"/>
            <a:ext cx="2160000" cy="72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4FEAC44E-AFB4-A753-977F-4434D43FCF68}"/>
              </a:ext>
            </a:extLst>
          </p:cNvPr>
          <p:cNvSpPr txBox="1"/>
          <p:nvPr/>
        </p:nvSpPr>
        <p:spPr>
          <a:xfrm>
            <a:off x="5440666" y="7248905"/>
            <a:ext cx="1133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12700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796F551B-C8DC-5A9D-C697-10A42942E7AD}"/>
              </a:ext>
            </a:extLst>
          </p:cNvPr>
          <p:cNvSpPr txBox="1"/>
          <p:nvPr/>
        </p:nvSpPr>
        <p:spPr>
          <a:xfrm>
            <a:off x="5364772" y="7509845"/>
            <a:ext cx="131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2700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1" name="Rectángulo 120">
            <a:extLst>
              <a:ext uri="{FF2B5EF4-FFF2-40B4-BE49-F238E27FC236}">
                <a16:creationId xmlns:a16="http://schemas.microsoft.com/office/drawing/2014/main" id="{7CF91FBA-3420-8AA2-E208-560EBF432B6A}"/>
              </a:ext>
            </a:extLst>
          </p:cNvPr>
          <p:cNvSpPr/>
          <p:nvPr/>
        </p:nvSpPr>
        <p:spPr>
          <a:xfrm>
            <a:off x="4516350" y="7248905"/>
            <a:ext cx="2160000" cy="720000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21699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n 180">
            <a:extLst>
              <a:ext uri="{FF2B5EF4-FFF2-40B4-BE49-F238E27FC236}">
                <a16:creationId xmlns:a16="http://schemas.microsoft.com/office/drawing/2014/main" id="{B5BD703D-13E9-6BBF-28B0-CC4FAE8E6A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7" y="486750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29D7726-8428-971C-B3BA-BE503A821876}"/>
              </a:ext>
            </a:extLst>
          </p:cNvPr>
          <p:cNvSpPr txBox="1"/>
          <p:nvPr/>
        </p:nvSpPr>
        <p:spPr>
          <a:xfrm>
            <a:off x="1390176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B4E75E2-0914-5E8D-DCD3-829091063D53}"/>
              </a:ext>
            </a:extLst>
          </p:cNvPr>
          <p:cNvSpPr txBox="1"/>
          <p:nvPr/>
        </p:nvSpPr>
        <p:spPr>
          <a:xfrm>
            <a:off x="1349254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0E4241E-4FF0-2374-A3B6-818421B45FAA}"/>
              </a:ext>
            </a:extLst>
          </p:cNvPr>
          <p:cNvSpPr/>
          <p:nvPr/>
        </p:nvSpPr>
        <p:spPr>
          <a:xfrm>
            <a:off x="633206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73DEEC3-28FD-90CF-5B64-23BEE85471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8" y="486750"/>
            <a:ext cx="1800000" cy="36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C079A8A-174C-85B6-C3D5-705066909AE5}"/>
              </a:ext>
            </a:extLst>
          </p:cNvPr>
          <p:cNvSpPr txBox="1"/>
          <p:nvPr/>
        </p:nvSpPr>
        <p:spPr>
          <a:xfrm>
            <a:off x="3231097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EFB0E2D-C452-1A83-3445-664B01652429}"/>
              </a:ext>
            </a:extLst>
          </p:cNvPr>
          <p:cNvSpPr txBox="1"/>
          <p:nvPr/>
        </p:nvSpPr>
        <p:spPr>
          <a:xfrm>
            <a:off x="3190175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4C21046-9499-B706-6784-D9FF4AC7EC65}"/>
              </a:ext>
            </a:extLst>
          </p:cNvPr>
          <p:cNvSpPr/>
          <p:nvPr/>
        </p:nvSpPr>
        <p:spPr>
          <a:xfrm>
            <a:off x="2474127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9387465-3D36-A0E2-6CA1-5617298BCB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7" y="486750"/>
            <a:ext cx="1800000" cy="360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38F34B3-0903-83E8-F704-1783DE00BCA4}"/>
              </a:ext>
            </a:extLst>
          </p:cNvPr>
          <p:cNvSpPr txBox="1"/>
          <p:nvPr/>
        </p:nvSpPr>
        <p:spPr>
          <a:xfrm>
            <a:off x="5072016" y="40720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4AAC919-69C4-034C-A60D-4FD4E4564611}"/>
              </a:ext>
            </a:extLst>
          </p:cNvPr>
          <p:cNvSpPr txBox="1"/>
          <p:nvPr/>
        </p:nvSpPr>
        <p:spPr>
          <a:xfrm>
            <a:off x="5031094" y="57647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E577DFC3-7E7C-78B1-F143-50467C230AA0}"/>
              </a:ext>
            </a:extLst>
          </p:cNvPr>
          <p:cNvSpPr/>
          <p:nvPr/>
        </p:nvSpPr>
        <p:spPr>
          <a:xfrm>
            <a:off x="4315046" y="48675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09C0200-CF85-A899-B405-4908546848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5" y="888608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12CB382-62E8-C51A-5A8D-4514E5197C03}"/>
              </a:ext>
            </a:extLst>
          </p:cNvPr>
          <p:cNvSpPr txBox="1"/>
          <p:nvPr/>
        </p:nvSpPr>
        <p:spPr>
          <a:xfrm>
            <a:off x="1390174" y="80905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E7D7F70-23DC-EEA8-B3E7-04F589DD5A43}"/>
              </a:ext>
            </a:extLst>
          </p:cNvPr>
          <p:cNvSpPr txBox="1"/>
          <p:nvPr/>
        </p:nvSpPr>
        <p:spPr>
          <a:xfrm>
            <a:off x="1349252" y="97833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551D9C9-273D-B9C7-1F9B-6C633A84EBF7}"/>
              </a:ext>
            </a:extLst>
          </p:cNvPr>
          <p:cNvSpPr/>
          <p:nvPr/>
        </p:nvSpPr>
        <p:spPr>
          <a:xfrm>
            <a:off x="633204" y="88860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47C1B8ED-F163-57F0-A43C-87A21F6A98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6" y="888608"/>
            <a:ext cx="1800000" cy="3600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4A6A1012-E13C-CFD0-E5B2-8448B188E2F1}"/>
              </a:ext>
            </a:extLst>
          </p:cNvPr>
          <p:cNvSpPr txBox="1"/>
          <p:nvPr/>
        </p:nvSpPr>
        <p:spPr>
          <a:xfrm>
            <a:off x="3231095" y="80905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AAE5FA9-54B5-9939-607B-CE25D609A234}"/>
              </a:ext>
            </a:extLst>
          </p:cNvPr>
          <p:cNvSpPr txBox="1"/>
          <p:nvPr/>
        </p:nvSpPr>
        <p:spPr>
          <a:xfrm>
            <a:off x="3190173" y="97833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42C6822-9978-FDFE-3A82-A9B13668EDDD}"/>
              </a:ext>
            </a:extLst>
          </p:cNvPr>
          <p:cNvSpPr/>
          <p:nvPr/>
        </p:nvSpPr>
        <p:spPr>
          <a:xfrm>
            <a:off x="2474125" y="88860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DDC0BF2-E1BC-7D3E-E5AD-EFBE0DEE16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5" y="888608"/>
            <a:ext cx="1800000" cy="3600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0033DA7-FB62-46F3-0BBB-8C8C4A834C84}"/>
              </a:ext>
            </a:extLst>
          </p:cNvPr>
          <p:cNvSpPr txBox="1"/>
          <p:nvPr/>
        </p:nvSpPr>
        <p:spPr>
          <a:xfrm>
            <a:off x="5072014" y="80905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9A15599-44D6-FF98-C1EA-88500AA0B07B}"/>
              </a:ext>
            </a:extLst>
          </p:cNvPr>
          <p:cNvSpPr txBox="1"/>
          <p:nvPr/>
        </p:nvSpPr>
        <p:spPr>
          <a:xfrm>
            <a:off x="5031092" y="97833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76C480EB-95CA-E22B-E0C7-E725719F1884}"/>
              </a:ext>
            </a:extLst>
          </p:cNvPr>
          <p:cNvSpPr/>
          <p:nvPr/>
        </p:nvSpPr>
        <p:spPr>
          <a:xfrm>
            <a:off x="4315044" y="88860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657FBEC-F7CC-F88A-B6EA-0ADDC98EB4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5" y="1290466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5C55E14D-636B-4C20-BB87-C259FF633BE8}"/>
              </a:ext>
            </a:extLst>
          </p:cNvPr>
          <p:cNvSpPr txBox="1"/>
          <p:nvPr/>
        </p:nvSpPr>
        <p:spPr>
          <a:xfrm>
            <a:off x="1390174" y="121091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8187F3D-30C9-D499-E816-E0B1BE0D7993}"/>
              </a:ext>
            </a:extLst>
          </p:cNvPr>
          <p:cNvSpPr txBox="1"/>
          <p:nvPr/>
        </p:nvSpPr>
        <p:spPr>
          <a:xfrm>
            <a:off x="1349252" y="138019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2C896BC2-52E7-70A7-A940-C0C019E2D845}"/>
              </a:ext>
            </a:extLst>
          </p:cNvPr>
          <p:cNvSpPr/>
          <p:nvPr/>
        </p:nvSpPr>
        <p:spPr>
          <a:xfrm>
            <a:off x="633204" y="129046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1A5A6645-9D47-30E3-A60A-174FE45512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6" y="1290466"/>
            <a:ext cx="1800000" cy="360000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B4D8B2A2-7A11-1D07-7BAA-5F61D1832FB2}"/>
              </a:ext>
            </a:extLst>
          </p:cNvPr>
          <p:cNvSpPr txBox="1"/>
          <p:nvPr/>
        </p:nvSpPr>
        <p:spPr>
          <a:xfrm>
            <a:off x="3231095" y="121091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217E8961-1D6D-5E01-AABE-57226DDDAFCD}"/>
              </a:ext>
            </a:extLst>
          </p:cNvPr>
          <p:cNvSpPr txBox="1"/>
          <p:nvPr/>
        </p:nvSpPr>
        <p:spPr>
          <a:xfrm>
            <a:off x="3190173" y="138019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B752E760-B362-79EF-FC99-DAB9B42FD7F2}"/>
              </a:ext>
            </a:extLst>
          </p:cNvPr>
          <p:cNvSpPr/>
          <p:nvPr/>
        </p:nvSpPr>
        <p:spPr>
          <a:xfrm>
            <a:off x="2474125" y="129046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9204270D-213E-CFB9-9F56-91176E8E96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5" y="1290466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F5D68847-21C6-4F5B-3B2A-0D8CB0E4463B}"/>
              </a:ext>
            </a:extLst>
          </p:cNvPr>
          <p:cNvSpPr txBox="1"/>
          <p:nvPr/>
        </p:nvSpPr>
        <p:spPr>
          <a:xfrm>
            <a:off x="5072014" y="121091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6F553F2-A71D-3462-7118-5ECA665F258A}"/>
              </a:ext>
            </a:extLst>
          </p:cNvPr>
          <p:cNvSpPr txBox="1"/>
          <p:nvPr/>
        </p:nvSpPr>
        <p:spPr>
          <a:xfrm>
            <a:off x="5031092" y="138019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908ADBCB-4E3E-5461-38EF-DD00996EEC28}"/>
              </a:ext>
            </a:extLst>
          </p:cNvPr>
          <p:cNvSpPr/>
          <p:nvPr/>
        </p:nvSpPr>
        <p:spPr>
          <a:xfrm>
            <a:off x="4315044" y="129046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3363DBBA-AD57-5AF7-6563-A1E24557E9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3" y="1692324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2C1E1B59-0317-19CA-451E-75452C16D9CD}"/>
              </a:ext>
            </a:extLst>
          </p:cNvPr>
          <p:cNvSpPr txBox="1"/>
          <p:nvPr/>
        </p:nvSpPr>
        <p:spPr>
          <a:xfrm>
            <a:off x="1390172" y="1612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2FA0065-FE6F-B5D2-7363-D0132BA981C6}"/>
              </a:ext>
            </a:extLst>
          </p:cNvPr>
          <p:cNvSpPr txBox="1"/>
          <p:nvPr/>
        </p:nvSpPr>
        <p:spPr>
          <a:xfrm>
            <a:off x="1349250" y="1782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38F6588A-DDF6-E0FD-D671-76A2BC24989D}"/>
              </a:ext>
            </a:extLst>
          </p:cNvPr>
          <p:cNvSpPr/>
          <p:nvPr/>
        </p:nvSpPr>
        <p:spPr>
          <a:xfrm>
            <a:off x="633202" y="1692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862C2946-078E-51A4-5B0F-84029FEB3F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4" y="1692324"/>
            <a:ext cx="1800000" cy="36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CAE158DB-EE41-E37D-5B95-71523BCDA349}"/>
              </a:ext>
            </a:extLst>
          </p:cNvPr>
          <p:cNvSpPr txBox="1"/>
          <p:nvPr/>
        </p:nvSpPr>
        <p:spPr>
          <a:xfrm>
            <a:off x="3231093" y="1612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B2BBB712-4738-173D-72B0-8B23192AA40A}"/>
              </a:ext>
            </a:extLst>
          </p:cNvPr>
          <p:cNvSpPr txBox="1"/>
          <p:nvPr/>
        </p:nvSpPr>
        <p:spPr>
          <a:xfrm>
            <a:off x="3190171" y="1782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80AA9A70-7979-7D19-3199-4F370B9FD299}"/>
              </a:ext>
            </a:extLst>
          </p:cNvPr>
          <p:cNvSpPr/>
          <p:nvPr/>
        </p:nvSpPr>
        <p:spPr>
          <a:xfrm>
            <a:off x="2474123" y="1692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C6DB0516-E48D-0E84-E84B-95BB416BBF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3" y="1692324"/>
            <a:ext cx="1800000" cy="360000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596F24A3-4E97-D530-1A79-148504DCBDF5}"/>
              </a:ext>
            </a:extLst>
          </p:cNvPr>
          <p:cNvSpPr txBox="1"/>
          <p:nvPr/>
        </p:nvSpPr>
        <p:spPr>
          <a:xfrm>
            <a:off x="5072012" y="161277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296AF5D2-5068-83D4-16CE-713C54179578}"/>
              </a:ext>
            </a:extLst>
          </p:cNvPr>
          <p:cNvSpPr txBox="1"/>
          <p:nvPr/>
        </p:nvSpPr>
        <p:spPr>
          <a:xfrm>
            <a:off x="5031090" y="178205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59D2EF13-D816-3DB2-4F4B-5D1F202DC6E5}"/>
              </a:ext>
            </a:extLst>
          </p:cNvPr>
          <p:cNvSpPr/>
          <p:nvPr/>
        </p:nvSpPr>
        <p:spPr>
          <a:xfrm>
            <a:off x="4315042" y="169232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A3B54CB2-A67F-661D-4776-BCD1400A78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01" y="2095894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33836CFC-1B7D-9A77-185E-0D982DE5FEF1}"/>
              </a:ext>
            </a:extLst>
          </p:cNvPr>
          <p:cNvSpPr txBox="1"/>
          <p:nvPr/>
        </p:nvSpPr>
        <p:spPr>
          <a:xfrm>
            <a:off x="1390170" y="201634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208EE03-C390-BC3A-559F-5D2A35FFD5EF}"/>
              </a:ext>
            </a:extLst>
          </p:cNvPr>
          <p:cNvSpPr txBox="1"/>
          <p:nvPr/>
        </p:nvSpPr>
        <p:spPr>
          <a:xfrm>
            <a:off x="1349248" y="218562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2371F870-E541-2E87-F344-16077E28E507}"/>
              </a:ext>
            </a:extLst>
          </p:cNvPr>
          <p:cNvSpPr/>
          <p:nvPr/>
        </p:nvSpPr>
        <p:spPr>
          <a:xfrm>
            <a:off x="633200" y="209589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61F51F05-607C-27D9-EA86-9CB9367B10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2" y="2095894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5C24743C-6D5C-0126-BCE1-C9E8A4C3972D}"/>
              </a:ext>
            </a:extLst>
          </p:cNvPr>
          <p:cNvSpPr txBox="1"/>
          <p:nvPr/>
        </p:nvSpPr>
        <p:spPr>
          <a:xfrm>
            <a:off x="3231091" y="201634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DFE321E9-425C-C59E-3F5B-F971C268CE23}"/>
              </a:ext>
            </a:extLst>
          </p:cNvPr>
          <p:cNvSpPr txBox="1"/>
          <p:nvPr/>
        </p:nvSpPr>
        <p:spPr>
          <a:xfrm>
            <a:off x="3190169" y="218562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2492E4F2-262A-AA72-6373-DB7A788360BF}"/>
              </a:ext>
            </a:extLst>
          </p:cNvPr>
          <p:cNvSpPr/>
          <p:nvPr/>
        </p:nvSpPr>
        <p:spPr>
          <a:xfrm>
            <a:off x="2474121" y="209589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248C0E82-CF68-04BB-77BC-B7C5CCFA9B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41" y="2095894"/>
            <a:ext cx="1800000" cy="360000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F767D516-4751-AAD5-0758-17BB1D7785B1}"/>
              </a:ext>
            </a:extLst>
          </p:cNvPr>
          <p:cNvSpPr txBox="1"/>
          <p:nvPr/>
        </p:nvSpPr>
        <p:spPr>
          <a:xfrm>
            <a:off x="5072010" y="201634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AC027A3-9CD0-4757-B124-E2CEF89F211D}"/>
              </a:ext>
            </a:extLst>
          </p:cNvPr>
          <p:cNvSpPr txBox="1"/>
          <p:nvPr/>
        </p:nvSpPr>
        <p:spPr>
          <a:xfrm>
            <a:off x="5031088" y="218562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5F6885A8-8EE8-2608-22CD-F820097914C4}"/>
              </a:ext>
            </a:extLst>
          </p:cNvPr>
          <p:cNvSpPr/>
          <p:nvPr/>
        </p:nvSpPr>
        <p:spPr>
          <a:xfrm>
            <a:off x="4315040" y="209589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36D8F547-7811-4F78-C9F9-68333DC026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9" y="2497752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0DE8F253-01C8-6205-96A8-96A9882603CF}"/>
              </a:ext>
            </a:extLst>
          </p:cNvPr>
          <p:cNvSpPr txBox="1"/>
          <p:nvPr/>
        </p:nvSpPr>
        <p:spPr>
          <a:xfrm>
            <a:off x="1390168" y="241820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21ED128-AF62-A3C8-CEF1-EAE69DACDBD2}"/>
              </a:ext>
            </a:extLst>
          </p:cNvPr>
          <p:cNvSpPr txBox="1"/>
          <p:nvPr/>
        </p:nvSpPr>
        <p:spPr>
          <a:xfrm>
            <a:off x="1349246" y="258748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28" name="Rectángulo 127">
            <a:extLst>
              <a:ext uri="{FF2B5EF4-FFF2-40B4-BE49-F238E27FC236}">
                <a16:creationId xmlns:a16="http://schemas.microsoft.com/office/drawing/2014/main" id="{553FEC86-DEBC-EDFD-3717-AF67047C6D9B}"/>
              </a:ext>
            </a:extLst>
          </p:cNvPr>
          <p:cNvSpPr/>
          <p:nvPr/>
        </p:nvSpPr>
        <p:spPr>
          <a:xfrm>
            <a:off x="633198" y="249775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47A65A2F-2649-5F4C-BA79-950F2CF379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0" y="2497752"/>
            <a:ext cx="1800000" cy="36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883270D6-3F49-C083-DB54-66BCC030D6BD}"/>
              </a:ext>
            </a:extLst>
          </p:cNvPr>
          <p:cNvSpPr txBox="1"/>
          <p:nvPr/>
        </p:nvSpPr>
        <p:spPr>
          <a:xfrm>
            <a:off x="3231089" y="241820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8B0ABF50-718B-5FA3-85D1-CF5A9F3FBADF}"/>
              </a:ext>
            </a:extLst>
          </p:cNvPr>
          <p:cNvSpPr txBox="1"/>
          <p:nvPr/>
        </p:nvSpPr>
        <p:spPr>
          <a:xfrm>
            <a:off x="3190167" y="258748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2" name="Rectángulo 131">
            <a:extLst>
              <a:ext uri="{FF2B5EF4-FFF2-40B4-BE49-F238E27FC236}">
                <a16:creationId xmlns:a16="http://schemas.microsoft.com/office/drawing/2014/main" id="{0564BD5A-3244-9DD8-05B6-5D57521FE379}"/>
              </a:ext>
            </a:extLst>
          </p:cNvPr>
          <p:cNvSpPr/>
          <p:nvPr/>
        </p:nvSpPr>
        <p:spPr>
          <a:xfrm>
            <a:off x="2474119" y="249775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C16A7CBD-8F68-0570-5F0E-28C5F6D566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9" y="2497752"/>
            <a:ext cx="1800000" cy="36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91C4D9B4-7FAD-7919-533D-AC09850F75B7}"/>
              </a:ext>
            </a:extLst>
          </p:cNvPr>
          <p:cNvSpPr txBox="1"/>
          <p:nvPr/>
        </p:nvSpPr>
        <p:spPr>
          <a:xfrm>
            <a:off x="5072008" y="241820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42D243C1-F512-E0C8-9236-438578587955}"/>
              </a:ext>
            </a:extLst>
          </p:cNvPr>
          <p:cNvSpPr txBox="1"/>
          <p:nvPr/>
        </p:nvSpPr>
        <p:spPr>
          <a:xfrm>
            <a:off x="5031086" y="258748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36" name="Rectángulo 135">
            <a:extLst>
              <a:ext uri="{FF2B5EF4-FFF2-40B4-BE49-F238E27FC236}">
                <a16:creationId xmlns:a16="http://schemas.microsoft.com/office/drawing/2014/main" id="{A1C3E722-5B89-6D0B-D96D-66934B08274B}"/>
              </a:ext>
            </a:extLst>
          </p:cNvPr>
          <p:cNvSpPr/>
          <p:nvPr/>
        </p:nvSpPr>
        <p:spPr>
          <a:xfrm>
            <a:off x="4315038" y="249775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F11A556E-ADBC-E6BC-D505-3F3C4D15AB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9" y="2899610"/>
            <a:ext cx="1800000" cy="36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D06AA643-C34B-1A3B-C8E4-16D1636F9AA1}"/>
              </a:ext>
            </a:extLst>
          </p:cNvPr>
          <p:cNvSpPr txBox="1"/>
          <p:nvPr/>
        </p:nvSpPr>
        <p:spPr>
          <a:xfrm>
            <a:off x="1390168" y="282006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57E4F057-3FC6-ABDD-185C-2E1CFCB7E31F}"/>
              </a:ext>
            </a:extLst>
          </p:cNvPr>
          <p:cNvSpPr txBox="1"/>
          <p:nvPr/>
        </p:nvSpPr>
        <p:spPr>
          <a:xfrm>
            <a:off x="1349246" y="298933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0" name="Rectángulo 139">
            <a:extLst>
              <a:ext uri="{FF2B5EF4-FFF2-40B4-BE49-F238E27FC236}">
                <a16:creationId xmlns:a16="http://schemas.microsoft.com/office/drawing/2014/main" id="{D01B4DC4-F3EC-295D-0FBB-393B292E4318}"/>
              </a:ext>
            </a:extLst>
          </p:cNvPr>
          <p:cNvSpPr/>
          <p:nvPr/>
        </p:nvSpPr>
        <p:spPr>
          <a:xfrm>
            <a:off x="633198" y="289961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4BA00243-7B15-F656-02C5-F413678EE1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20" y="2899610"/>
            <a:ext cx="1800000" cy="36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A3C14A95-B69C-1F70-8820-2C072EC4EC70}"/>
              </a:ext>
            </a:extLst>
          </p:cNvPr>
          <p:cNvSpPr txBox="1"/>
          <p:nvPr/>
        </p:nvSpPr>
        <p:spPr>
          <a:xfrm>
            <a:off x="3231089" y="282006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95113FB6-6CF9-122D-F871-F0DACD4A7D0C}"/>
              </a:ext>
            </a:extLst>
          </p:cNvPr>
          <p:cNvSpPr txBox="1"/>
          <p:nvPr/>
        </p:nvSpPr>
        <p:spPr>
          <a:xfrm>
            <a:off x="3190167" y="298933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4" name="Rectángulo 143">
            <a:extLst>
              <a:ext uri="{FF2B5EF4-FFF2-40B4-BE49-F238E27FC236}">
                <a16:creationId xmlns:a16="http://schemas.microsoft.com/office/drawing/2014/main" id="{9135B736-FB98-4563-8856-BC5A21DFF43C}"/>
              </a:ext>
            </a:extLst>
          </p:cNvPr>
          <p:cNvSpPr/>
          <p:nvPr/>
        </p:nvSpPr>
        <p:spPr>
          <a:xfrm>
            <a:off x="2474119" y="289961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5" name="Imagen 144">
            <a:extLst>
              <a:ext uri="{FF2B5EF4-FFF2-40B4-BE49-F238E27FC236}">
                <a16:creationId xmlns:a16="http://schemas.microsoft.com/office/drawing/2014/main" id="{B66EACB6-A02A-C666-A42B-3EE2BD43DE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9" y="2899610"/>
            <a:ext cx="1800000" cy="360000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3C8D312D-A7FC-037B-60F8-CE24A392BAD8}"/>
              </a:ext>
            </a:extLst>
          </p:cNvPr>
          <p:cNvSpPr txBox="1"/>
          <p:nvPr/>
        </p:nvSpPr>
        <p:spPr>
          <a:xfrm>
            <a:off x="5072008" y="282006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693CC06C-215D-3626-5D2C-238C08D9C9D8}"/>
              </a:ext>
            </a:extLst>
          </p:cNvPr>
          <p:cNvSpPr txBox="1"/>
          <p:nvPr/>
        </p:nvSpPr>
        <p:spPr>
          <a:xfrm>
            <a:off x="5031086" y="298933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48" name="Rectángulo 147">
            <a:extLst>
              <a:ext uri="{FF2B5EF4-FFF2-40B4-BE49-F238E27FC236}">
                <a16:creationId xmlns:a16="http://schemas.microsoft.com/office/drawing/2014/main" id="{54B684C9-4380-56DD-BC83-0A07CB3E26C8}"/>
              </a:ext>
            </a:extLst>
          </p:cNvPr>
          <p:cNvSpPr/>
          <p:nvPr/>
        </p:nvSpPr>
        <p:spPr>
          <a:xfrm>
            <a:off x="4315038" y="289961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69F2C2AA-06A2-0C70-AE24-39C21250CD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7" y="3301468"/>
            <a:ext cx="1800000" cy="36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8EF9F484-8D58-5FF6-31FE-FED219C76D8C}"/>
              </a:ext>
            </a:extLst>
          </p:cNvPr>
          <p:cNvSpPr txBox="1"/>
          <p:nvPr/>
        </p:nvSpPr>
        <p:spPr>
          <a:xfrm>
            <a:off x="1390166" y="32219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BEECC27A-ECA9-DF51-65C2-A2A85222C42A}"/>
              </a:ext>
            </a:extLst>
          </p:cNvPr>
          <p:cNvSpPr txBox="1"/>
          <p:nvPr/>
        </p:nvSpPr>
        <p:spPr>
          <a:xfrm>
            <a:off x="1349244" y="33911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2" name="Rectángulo 151">
            <a:extLst>
              <a:ext uri="{FF2B5EF4-FFF2-40B4-BE49-F238E27FC236}">
                <a16:creationId xmlns:a16="http://schemas.microsoft.com/office/drawing/2014/main" id="{894024FD-5FD7-E6BE-80CD-FF17A0D18AC4}"/>
              </a:ext>
            </a:extLst>
          </p:cNvPr>
          <p:cNvSpPr/>
          <p:nvPr/>
        </p:nvSpPr>
        <p:spPr>
          <a:xfrm>
            <a:off x="633196" y="33014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8383BF9B-4C83-DF86-A7A4-58FAE525AA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8" y="3301468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D5FC60FA-A356-7468-631B-BD73E1DC8E6B}"/>
              </a:ext>
            </a:extLst>
          </p:cNvPr>
          <p:cNvSpPr txBox="1"/>
          <p:nvPr/>
        </p:nvSpPr>
        <p:spPr>
          <a:xfrm>
            <a:off x="3231087" y="32219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C9033FD1-50A3-4AEF-2AF6-BA479DD692AE}"/>
              </a:ext>
            </a:extLst>
          </p:cNvPr>
          <p:cNvSpPr txBox="1"/>
          <p:nvPr/>
        </p:nvSpPr>
        <p:spPr>
          <a:xfrm>
            <a:off x="3190165" y="33911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56" name="Rectángulo 155">
            <a:extLst>
              <a:ext uri="{FF2B5EF4-FFF2-40B4-BE49-F238E27FC236}">
                <a16:creationId xmlns:a16="http://schemas.microsoft.com/office/drawing/2014/main" id="{7806EBC8-5DF9-C0C3-7C47-BB1EF7CB6C49}"/>
              </a:ext>
            </a:extLst>
          </p:cNvPr>
          <p:cNvSpPr/>
          <p:nvPr/>
        </p:nvSpPr>
        <p:spPr>
          <a:xfrm>
            <a:off x="2474117" y="33014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57" name="Imagen 156">
            <a:extLst>
              <a:ext uri="{FF2B5EF4-FFF2-40B4-BE49-F238E27FC236}">
                <a16:creationId xmlns:a16="http://schemas.microsoft.com/office/drawing/2014/main" id="{5755350A-AE65-D2B8-9D8A-219AB90A47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7" y="3301468"/>
            <a:ext cx="1800000" cy="360000"/>
          </a:xfrm>
          <a:prstGeom prst="rect">
            <a:avLst/>
          </a:prstGeom>
        </p:spPr>
      </p:pic>
      <p:sp>
        <p:nvSpPr>
          <p:cNvPr id="158" name="CuadroTexto 157">
            <a:extLst>
              <a:ext uri="{FF2B5EF4-FFF2-40B4-BE49-F238E27FC236}">
                <a16:creationId xmlns:a16="http://schemas.microsoft.com/office/drawing/2014/main" id="{EF39B348-CCE7-159E-2540-FB08675FF874}"/>
              </a:ext>
            </a:extLst>
          </p:cNvPr>
          <p:cNvSpPr txBox="1"/>
          <p:nvPr/>
        </p:nvSpPr>
        <p:spPr>
          <a:xfrm>
            <a:off x="5072006" y="322191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653C9F71-C0AB-60D6-C663-F84B7F99CDBC}"/>
              </a:ext>
            </a:extLst>
          </p:cNvPr>
          <p:cNvSpPr txBox="1"/>
          <p:nvPr/>
        </p:nvSpPr>
        <p:spPr>
          <a:xfrm>
            <a:off x="5031084" y="339119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0" name="Rectángulo 159">
            <a:extLst>
              <a:ext uri="{FF2B5EF4-FFF2-40B4-BE49-F238E27FC236}">
                <a16:creationId xmlns:a16="http://schemas.microsoft.com/office/drawing/2014/main" id="{2E513890-69E2-EF6A-900E-43943CD3E792}"/>
              </a:ext>
            </a:extLst>
          </p:cNvPr>
          <p:cNvSpPr/>
          <p:nvPr/>
        </p:nvSpPr>
        <p:spPr>
          <a:xfrm>
            <a:off x="4315036" y="330146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44D54FBF-A7EA-7F5A-5B15-9E7EAE27A9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5" y="3712658"/>
            <a:ext cx="1800000" cy="36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29376FF2-7CED-8509-62CD-A6331CD45116}"/>
              </a:ext>
            </a:extLst>
          </p:cNvPr>
          <p:cNvSpPr txBox="1"/>
          <p:nvPr/>
        </p:nvSpPr>
        <p:spPr>
          <a:xfrm>
            <a:off x="1390164" y="363310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9B0F64B4-1088-6E47-344B-7025B1B4C809}"/>
              </a:ext>
            </a:extLst>
          </p:cNvPr>
          <p:cNvSpPr txBox="1"/>
          <p:nvPr/>
        </p:nvSpPr>
        <p:spPr>
          <a:xfrm>
            <a:off x="1349242" y="380238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4" name="Rectángulo 163">
            <a:extLst>
              <a:ext uri="{FF2B5EF4-FFF2-40B4-BE49-F238E27FC236}">
                <a16:creationId xmlns:a16="http://schemas.microsoft.com/office/drawing/2014/main" id="{A00EBB7A-49BE-7869-30EC-11969DD30DA7}"/>
              </a:ext>
            </a:extLst>
          </p:cNvPr>
          <p:cNvSpPr/>
          <p:nvPr/>
        </p:nvSpPr>
        <p:spPr>
          <a:xfrm>
            <a:off x="633194" y="371265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D390565E-ABE7-4EC7-2A09-0BEB998399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6" y="3712658"/>
            <a:ext cx="1800000" cy="36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12B35DDA-4229-F484-DB87-7067A7C5CBEC}"/>
              </a:ext>
            </a:extLst>
          </p:cNvPr>
          <p:cNvSpPr txBox="1"/>
          <p:nvPr/>
        </p:nvSpPr>
        <p:spPr>
          <a:xfrm>
            <a:off x="3231085" y="363310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4A0FA2C7-7C33-CE16-DAA4-BBD42400CA6F}"/>
              </a:ext>
            </a:extLst>
          </p:cNvPr>
          <p:cNvSpPr txBox="1"/>
          <p:nvPr/>
        </p:nvSpPr>
        <p:spPr>
          <a:xfrm>
            <a:off x="3190163" y="380238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68" name="Rectángulo 167">
            <a:extLst>
              <a:ext uri="{FF2B5EF4-FFF2-40B4-BE49-F238E27FC236}">
                <a16:creationId xmlns:a16="http://schemas.microsoft.com/office/drawing/2014/main" id="{2B7AEDBB-A543-11F3-CA9D-BF93C2B456B1}"/>
              </a:ext>
            </a:extLst>
          </p:cNvPr>
          <p:cNvSpPr/>
          <p:nvPr/>
        </p:nvSpPr>
        <p:spPr>
          <a:xfrm>
            <a:off x="2474115" y="371265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24607C9A-2824-3EF2-2E76-8BB8F386D1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5" y="3712658"/>
            <a:ext cx="1800000" cy="360000"/>
          </a:xfrm>
          <a:prstGeom prst="rect">
            <a:avLst/>
          </a:prstGeom>
        </p:spPr>
      </p:pic>
      <p:sp>
        <p:nvSpPr>
          <p:cNvPr id="170" name="CuadroTexto 169">
            <a:extLst>
              <a:ext uri="{FF2B5EF4-FFF2-40B4-BE49-F238E27FC236}">
                <a16:creationId xmlns:a16="http://schemas.microsoft.com/office/drawing/2014/main" id="{F0CD868C-12B9-692E-BCA7-79A7FAE71EEF}"/>
              </a:ext>
            </a:extLst>
          </p:cNvPr>
          <p:cNvSpPr txBox="1"/>
          <p:nvPr/>
        </p:nvSpPr>
        <p:spPr>
          <a:xfrm>
            <a:off x="5072004" y="363310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20F28ADC-27A2-0CDC-4ED1-F01DAACB6C2A}"/>
              </a:ext>
            </a:extLst>
          </p:cNvPr>
          <p:cNvSpPr txBox="1"/>
          <p:nvPr/>
        </p:nvSpPr>
        <p:spPr>
          <a:xfrm>
            <a:off x="5031082" y="380238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72" name="Rectángulo 171">
            <a:extLst>
              <a:ext uri="{FF2B5EF4-FFF2-40B4-BE49-F238E27FC236}">
                <a16:creationId xmlns:a16="http://schemas.microsoft.com/office/drawing/2014/main" id="{216AB7F4-759F-EBF5-7E06-DA999F4875F9}"/>
              </a:ext>
            </a:extLst>
          </p:cNvPr>
          <p:cNvSpPr/>
          <p:nvPr/>
        </p:nvSpPr>
        <p:spPr>
          <a:xfrm>
            <a:off x="4315034" y="371265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17B61790-0FD0-93DB-C73C-3E4B3F2D26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3" y="4114516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3296A889-8E1F-3FB5-D8AF-42B8F97B7E80}"/>
              </a:ext>
            </a:extLst>
          </p:cNvPr>
          <p:cNvSpPr txBox="1"/>
          <p:nvPr/>
        </p:nvSpPr>
        <p:spPr>
          <a:xfrm>
            <a:off x="1390162" y="403496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E94C2B00-F509-B652-D928-D308E72AA58F}"/>
              </a:ext>
            </a:extLst>
          </p:cNvPr>
          <p:cNvSpPr txBox="1"/>
          <p:nvPr/>
        </p:nvSpPr>
        <p:spPr>
          <a:xfrm>
            <a:off x="1349240" y="420424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76" name="Rectángulo 175">
            <a:extLst>
              <a:ext uri="{FF2B5EF4-FFF2-40B4-BE49-F238E27FC236}">
                <a16:creationId xmlns:a16="http://schemas.microsoft.com/office/drawing/2014/main" id="{9734A360-1290-AE4E-390C-20678584D328}"/>
              </a:ext>
            </a:extLst>
          </p:cNvPr>
          <p:cNvSpPr/>
          <p:nvPr/>
        </p:nvSpPr>
        <p:spPr>
          <a:xfrm>
            <a:off x="633192" y="411451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7E33D7F0-0199-B6BA-866C-28B2DA48BB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4" y="4114516"/>
            <a:ext cx="1800000" cy="36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313BAFBF-CAD3-F0F8-8E6C-188BF09100BA}"/>
              </a:ext>
            </a:extLst>
          </p:cNvPr>
          <p:cNvSpPr txBox="1"/>
          <p:nvPr/>
        </p:nvSpPr>
        <p:spPr>
          <a:xfrm>
            <a:off x="3231083" y="403496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45E2CAEE-F573-1568-6F2D-90392BAE2360}"/>
              </a:ext>
            </a:extLst>
          </p:cNvPr>
          <p:cNvSpPr txBox="1"/>
          <p:nvPr/>
        </p:nvSpPr>
        <p:spPr>
          <a:xfrm>
            <a:off x="3190161" y="420424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80" name="Rectángulo 179">
            <a:extLst>
              <a:ext uri="{FF2B5EF4-FFF2-40B4-BE49-F238E27FC236}">
                <a16:creationId xmlns:a16="http://schemas.microsoft.com/office/drawing/2014/main" id="{E9141D57-AC15-7CA9-F074-B139DA771DF2}"/>
              </a:ext>
            </a:extLst>
          </p:cNvPr>
          <p:cNvSpPr/>
          <p:nvPr/>
        </p:nvSpPr>
        <p:spPr>
          <a:xfrm>
            <a:off x="2474113" y="411451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EDA4C009-3444-338B-14A7-539EF7449F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3" y="4114516"/>
            <a:ext cx="1800000" cy="36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0CA95D43-B0F1-4260-DAE3-4CE676664A06}"/>
              </a:ext>
            </a:extLst>
          </p:cNvPr>
          <p:cNvSpPr txBox="1"/>
          <p:nvPr/>
        </p:nvSpPr>
        <p:spPr>
          <a:xfrm>
            <a:off x="5072002" y="403496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B7A842CF-652B-F461-526E-7FE5681136F3}"/>
              </a:ext>
            </a:extLst>
          </p:cNvPr>
          <p:cNvSpPr txBox="1"/>
          <p:nvPr/>
        </p:nvSpPr>
        <p:spPr>
          <a:xfrm>
            <a:off x="5031080" y="420424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85" name="Rectángulo 184">
            <a:extLst>
              <a:ext uri="{FF2B5EF4-FFF2-40B4-BE49-F238E27FC236}">
                <a16:creationId xmlns:a16="http://schemas.microsoft.com/office/drawing/2014/main" id="{A9D35B41-E317-BECB-7FF0-823D5408AF03}"/>
              </a:ext>
            </a:extLst>
          </p:cNvPr>
          <p:cNvSpPr/>
          <p:nvPr/>
        </p:nvSpPr>
        <p:spPr>
          <a:xfrm>
            <a:off x="4315032" y="411451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7A3EFC56-E084-5654-E0C9-8DEEDFB678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3" y="4516374"/>
            <a:ext cx="1800000" cy="36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F10E7C12-A188-BAD8-5519-5BFEEAD9CD90}"/>
              </a:ext>
            </a:extLst>
          </p:cNvPr>
          <p:cNvSpPr txBox="1"/>
          <p:nvPr/>
        </p:nvSpPr>
        <p:spPr>
          <a:xfrm>
            <a:off x="1390162" y="443682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7442F437-5EC8-8054-DA18-CF1D1C3BEB13}"/>
              </a:ext>
            </a:extLst>
          </p:cNvPr>
          <p:cNvSpPr txBox="1"/>
          <p:nvPr/>
        </p:nvSpPr>
        <p:spPr>
          <a:xfrm>
            <a:off x="1349240" y="460610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89" name="Rectángulo 188">
            <a:extLst>
              <a:ext uri="{FF2B5EF4-FFF2-40B4-BE49-F238E27FC236}">
                <a16:creationId xmlns:a16="http://schemas.microsoft.com/office/drawing/2014/main" id="{6BCF0AF5-AC91-D094-04DC-9ABC13F8E41B}"/>
              </a:ext>
            </a:extLst>
          </p:cNvPr>
          <p:cNvSpPr/>
          <p:nvPr/>
        </p:nvSpPr>
        <p:spPr>
          <a:xfrm>
            <a:off x="633192" y="451637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0" name="Imagen 189">
            <a:extLst>
              <a:ext uri="{FF2B5EF4-FFF2-40B4-BE49-F238E27FC236}">
                <a16:creationId xmlns:a16="http://schemas.microsoft.com/office/drawing/2014/main" id="{CB8D89D8-499B-FF83-98D8-96C3CF1840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4" y="4516374"/>
            <a:ext cx="1800000" cy="360000"/>
          </a:xfrm>
          <a:prstGeom prst="rect">
            <a:avLst/>
          </a:prstGeom>
        </p:spPr>
      </p:pic>
      <p:sp>
        <p:nvSpPr>
          <p:cNvPr id="191" name="CuadroTexto 190">
            <a:extLst>
              <a:ext uri="{FF2B5EF4-FFF2-40B4-BE49-F238E27FC236}">
                <a16:creationId xmlns:a16="http://schemas.microsoft.com/office/drawing/2014/main" id="{B602BF9C-47BE-C70C-33CB-9C9E1A8F5CCF}"/>
              </a:ext>
            </a:extLst>
          </p:cNvPr>
          <p:cNvSpPr txBox="1"/>
          <p:nvPr/>
        </p:nvSpPr>
        <p:spPr>
          <a:xfrm>
            <a:off x="3231083" y="443682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3D91A6DD-B29B-7C7F-C69B-A3F88970170B}"/>
              </a:ext>
            </a:extLst>
          </p:cNvPr>
          <p:cNvSpPr txBox="1"/>
          <p:nvPr/>
        </p:nvSpPr>
        <p:spPr>
          <a:xfrm>
            <a:off x="3190161" y="460610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93" name="Rectángulo 192">
            <a:extLst>
              <a:ext uri="{FF2B5EF4-FFF2-40B4-BE49-F238E27FC236}">
                <a16:creationId xmlns:a16="http://schemas.microsoft.com/office/drawing/2014/main" id="{A0ADB54A-ED75-43F6-545E-2700929C0BEE}"/>
              </a:ext>
            </a:extLst>
          </p:cNvPr>
          <p:cNvSpPr/>
          <p:nvPr/>
        </p:nvSpPr>
        <p:spPr>
          <a:xfrm>
            <a:off x="2474113" y="451637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2B533A8D-2811-4A93-C8B0-422E0D1A77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3" y="4516374"/>
            <a:ext cx="1800000" cy="36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98F96949-4AF0-BC7B-05CB-E8BB439010D2}"/>
              </a:ext>
            </a:extLst>
          </p:cNvPr>
          <p:cNvSpPr txBox="1"/>
          <p:nvPr/>
        </p:nvSpPr>
        <p:spPr>
          <a:xfrm>
            <a:off x="5072002" y="4436825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9D9F7779-C81A-14D8-2F4E-B59777461326}"/>
              </a:ext>
            </a:extLst>
          </p:cNvPr>
          <p:cNvSpPr txBox="1"/>
          <p:nvPr/>
        </p:nvSpPr>
        <p:spPr>
          <a:xfrm>
            <a:off x="5031080" y="460610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197" name="Rectángulo 196">
            <a:extLst>
              <a:ext uri="{FF2B5EF4-FFF2-40B4-BE49-F238E27FC236}">
                <a16:creationId xmlns:a16="http://schemas.microsoft.com/office/drawing/2014/main" id="{5358238A-AB24-9B96-8062-BA3CC339D21E}"/>
              </a:ext>
            </a:extLst>
          </p:cNvPr>
          <p:cNvSpPr/>
          <p:nvPr/>
        </p:nvSpPr>
        <p:spPr>
          <a:xfrm>
            <a:off x="4315032" y="4516374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8" name="Imagen 197">
            <a:extLst>
              <a:ext uri="{FF2B5EF4-FFF2-40B4-BE49-F238E27FC236}">
                <a16:creationId xmlns:a16="http://schemas.microsoft.com/office/drawing/2014/main" id="{34557646-7B45-F76A-78DF-AA0EFA1C2D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1" y="4918232"/>
            <a:ext cx="1800000" cy="360000"/>
          </a:xfrm>
          <a:prstGeom prst="rect">
            <a:avLst/>
          </a:prstGeom>
        </p:spPr>
      </p:pic>
      <p:sp>
        <p:nvSpPr>
          <p:cNvPr id="199" name="CuadroTexto 198">
            <a:extLst>
              <a:ext uri="{FF2B5EF4-FFF2-40B4-BE49-F238E27FC236}">
                <a16:creationId xmlns:a16="http://schemas.microsoft.com/office/drawing/2014/main" id="{2E70B720-7EA4-8BEA-7C6B-952DAC2E0F98}"/>
              </a:ext>
            </a:extLst>
          </p:cNvPr>
          <p:cNvSpPr txBox="1"/>
          <p:nvPr/>
        </p:nvSpPr>
        <p:spPr>
          <a:xfrm>
            <a:off x="1390160" y="483868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326C1DE7-773C-B3A2-2E37-4D422B1DA885}"/>
              </a:ext>
            </a:extLst>
          </p:cNvPr>
          <p:cNvSpPr txBox="1"/>
          <p:nvPr/>
        </p:nvSpPr>
        <p:spPr>
          <a:xfrm>
            <a:off x="1349238" y="500796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1" name="Rectángulo 200">
            <a:extLst>
              <a:ext uri="{FF2B5EF4-FFF2-40B4-BE49-F238E27FC236}">
                <a16:creationId xmlns:a16="http://schemas.microsoft.com/office/drawing/2014/main" id="{DA89556E-9455-E0BA-C836-5991A5B8A1AB}"/>
              </a:ext>
            </a:extLst>
          </p:cNvPr>
          <p:cNvSpPr/>
          <p:nvPr/>
        </p:nvSpPr>
        <p:spPr>
          <a:xfrm>
            <a:off x="633190" y="491823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02" name="Imagen 201">
            <a:extLst>
              <a:ext uri="{FF2B5EF4-FFF2-40B4-BE49-F238E27FC236}">
                <a16:creationId xmlns:a16="http://schemas.microsoft.com/office/drawing/2014/main" id="{47179435-F667-88DE-2391-F538072CA2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2" y="4918232"/>
            <a:ext cx="1800000" cy="360000"/>
          </a:xfrm>
          <a:prstGeom prst="rect">
            <a:avLst/>
          </a:prstGeom>
        </p:spPr>
      </p:pic>
      <p:sp>
        <p:nvSpPr>
          <p:cNvPr id="203" name="CuadroTexto 202">
            <a:extLst>
              <a:ext uri="{FF2B5EF4-FFF2-40B4-BE49-F238E27FC236}">
                <a16:creationId xmlns:a16="http://schemas.microsoft.com/office/drawing/2014/main" id="{F2B2DF93-A08C-64BC-77E4-299304BF14A5}"/>
              </a:ext>
            </a:extLst>
          </p:cNvPr>
          <p:cNvSpPr txBox="1"/>
          <p:nvPr/>
        </p:nvSpPr>
        <p:spPr>
          <a:xfrm>
            <a:off x="3231081" y="483868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E9EF87E9-9606-5027-9694-259DCA934D7F}"/>
              </a:ext>
            </a:extLst>
          </p:cNvPr>
          <p:cNvSpPr txBox="1"/>
          <p:nvPr/>
        </p:nvSpPr>
        <p:spPr>
          <a:xfrm>
            <a:off x="3190159" y="500796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5" name="Rectángulo 204">
            <a:extLst>
              <a:ext uri="{FF2B5EF4-FFF2-40B4-BE49-F238E27FC236}">
                <a16:creationId xmlns:a16="http://schemas.microsoft.com/office/drawing/2014/main" id="{1CBE005C-B332-7AB8-A5AE-19275B0D244B}"/>
              </a:ext>
            </a:extLst>
          </p:cNvPr>
          <p:cNvSpPr/>
          <p:nvPr/>
        </p:nvSpPr>
        <p:spPr>
          <a:xfrm>
            <a:off x="2474111" y="491823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A9E4AC01-6EBA-6BFD-2A57-A801B60717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31" y="4918232"/>
            <a:ext cx="1800000" cy="360000"/>
          </a:xfrm>
          <a:prstGeom prst="rect">
            <a:avLst/>
          </a:prstGeom>
        </p:spPr>
      </p:pic>
      <p:sp>
        <p:nvSpPr>
          <p:cNvPr id="207" name="CuadroTexto 206">
            <a:extLst>
              <a:ext uri="{FF2B5EF4-FFF2-40B4-BE49-F238E27FC236}">
                <a16:creationId xmlns:a16="http://schemas.microsoft.com/office/drawing/2014/main" id="{6ABEE164-87F4-24F4-1F43-72598F03E211}"/>
              </a:ext>
            </a:extLst>
          </p:cNvPr>
          <p:cNvSpPr txBox="1"/>
          <p:nvPr/>
        </p:nvSpPr>
        <p:spPr>
          <a:xfrm>
            <a:off x="5072000" y="483868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6EC9BD4F-1EB3-F20E-CF10-381617966469}"/>
              </a:ext>
            </a:extLst>
          </p:cNvPr>
          <p:cNvSpPr txBox="1"/>
          <p:nvPr/>
        </p:nvSpPr>
        <p:spPr>
          <a:xfrm>
            <a:off x="5031078" y="500796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09" name="Rectángulo 208">
            <a:extLst>
              <a:ext uri="{FF2B5EF4-FFF2-40B4-BE49-F238E27FC236}">
                <a16:creationId xmlns:a16="http://schemas.microsoft.com/office/drawing/2014/main" id="{0F893694-47A9-BBA0-36C2-B62E27B83DFE}"/>
              </a:ext>
            </a:extLst>
          </p:cNvPr>
          <p:cNvSpPr/>
          <p:nvPr/>
        </p:nvSpPr>
        <p:spPr>
          <a:xfrm>
            <a:off x="4315030" y="491823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0" name="Imagen 209">
            <a:extLst>
              <a:ext uri="{FF2B5EF4-FFF2-40B4-BE49-F238E27FC236}">
                <a16:creationId xmlns:a16="http://schemas.microsoft.com/office/drawing/2014/main" id="{45E5E6BB-B6AA-A985-4794-D0FC65BE31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9" y="5321802"/>
            <a:ext cx="1800000" cy="360000"/>
          </a:xfrm>
          <a:prstGeom prst="rect">
            <a:avLst/>
          </a:prstGeom>
        </p:spPr>
      </p:pic>
      <p:sp>
        <p:nvSpPr>
          <p:cNvPr id="211" name="CuadroTexto 210">
            <a:extLst>
              <a:ext uri="{FF2B5EF4-FFF2-40B4-BE49-F238E27FC236}">
                <a16:creationId xmlns:a16="http://schemas.microsoft.com/office/drawing/2014/main" id="{C1AD1E7D-EEF3-80AC-8536-695CBCC14EF6}"/>
              </a:ext>
            </a:extLst>
          </p:cNvPr>
          <p:cNvSpPr txBox="1"/>
          <p:nvPr/>
        </p:nvSpPr>
        <p:spPr>
          <a:xfrm>
            <a:off x="1390158" y="52422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B70F0E64-91CE-1F50-E6C3-A35AD90B6C17}"/>
              </a:ext>
            </a:extLst>
          </p:cNvPr>
          <p:cNvSpPr txBox="1"/>
          <p:nvPr/>
        </p:nvSpPr>
        <p:spPr>
          <a:xfrm>
            <a:off x="1349236" y="54115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13" name="Rectángulo 212">
            <a:extLst>
              <a:ext uri="{FF2B5EF4-FFF2-40B4-BE49-F238E27FC236}">
                <a16:creationId xmlns:a16="http://schemas.microsoft.com/office/drawing/2014/main" id="{98C03D56-1582-E69C-316C-A434053967DE}"/>
              </a:ext>
            </a:extLst>
          </p:cNvPr>
          <p:cNvSpPr/>
          <p:nvPr/>
        </p:nvSpPr>
        <p:spPr>
          <a:xfrm>
            <a:off x="633188" y="53218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9D498B6D-2329-DF08-360F-9566128CAA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10" y="5321802"/>
            <a:ext cx="1800000" cy="36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9192FD39-393B-FAE0-3EF6-D63EB4B51B9B}"/>
              </a:ext>
            </a:extLst>
          </p:cNvPr>
          <p:cNvSpPr txBox="1"/>
          <p:nvPr/>
        </p:nvSpPr>
        <p:spPr>
          <a:xfrm>
            <a:off x="3231079" y="52422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4B8BAB57-8C9F-C57B-DEEF-9EB87FABD03F}"/>
              </a:ext>
            </a:extLst>
          </p:cNvPr>
          <p:cNvSpPr txBox="1"/>
          <p:nvPr/>
        </p:nvSpPr>
        <p:spPr>
          <a:xfrm>
            <a:off x="3190157" y="54115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17" name="Rectángulo 216">
            <a:extLst>
              <a:ext uri="{FF2B5EF4-FFF2-40B4-BE49-F238E27FC236}">
                <a16:creationId xmlns:a16="http://schemas.microsoft.com/office/drawing/2014/main" id="{4174E9FA-49D0-8B01-22BF-7C530D5F6E5B}"/>
              </a:ext>
            </a:extLst>
          </p:cNvPr>
          <p:cNvSpPr/>
          <p:nvPr/>
        </p:nvSpPr>
        <p:spPr>
          <a:xfrm>
            <a:off x="2474109" y="53218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136B3794-93FA-9173-365D-F38434E914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9" y="5321802"/>
            <a:ext cx="1800000" cy="36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0EB17F2A-AC9B-ED00-0D71-441F17D4FBAC}"/>
              </a:ext>
            </a:extLst>
          </p:cNvPr>
          <p:cNvSpPr txBox="1"/>
          <p:nvPr/>
        </p:nvSpPr>
        <p:spPr>
          <a:xfrm>
            <a:off x="5071998" y="5242253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8E04CC3E-2D29-ADE9-69EA-F0552773B84D}"/>
              </a:ext>
            </a:extLst>
          </p:cNvPr>
          <p:cNvSpPr txBox="1"/>
          <p:nvPr/>
        </p:nvSpPr>
        <p:spPr>
          <a:xfrm>
            <a:off x="5031076" y="541153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21" name="Rectángulo 220">
            <a:extLst>
              <a:ext uri="{FF2B5EF4-FFF2-40B4-BE49-F238E27FC236}">
                <a16:creationId xmlns:a16="http://schemas.microsoft.com/office/drawing/2014/main" id="{60540B3F-A781-7793-690C-F468F2690344}"/>
              </a:ext>
            </a:extLst>
          </p:cNvPr>
          <p:cNvSpPr/>
          <p:nvPr/>
        </p:nvSpPr>
        <p:spPr>
          <a:xfrm>
            <a:off x="4315028" y="5321802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22" name="Imagen 221">
            <a:extLst>
              <a:ext uri="{FF2B5EF4-FFF2-40B4-BE49-F238E27FC236}">
                <a16:creationId xmlns:a16="http://schemas.microsoft.com/office/drawing/2014/main" id="{E2FE7AD2-1B16-55BA-FEBE-DA1F7B63DA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7" y="5723660"/>
            <a:ext cx="1800000" cy="360000"/>
          </a:xfrm>
          <a:prstGeom prst="rect">
            <a:avLst/>
          </a:prstGeom>
        </p:spPr>
      </p:pic>
      <p:sp>
        <p:nvSpPr>
          <p:cNvPr id="223" name="CuadroTexto 222">
            <a:extLst>
              <a:ext uri="{FF2B5EF4-FFF2-40B4-BE49-F238E27FC236}">
                <a16:creationId xmlns:a16="http://schemas.microsoft.com/office/drawing/2014/main" id="{9403DD1F-F67D-58E4-BBEF-46FE231D1BCB}"/>
              </a:ext>
            </a:extLst>
          </p:cNvPr>
          <p:cNvSpPr txBox="1"/>
          <p:nvPr/>
        </p:nvSpPr>
        <p:spPr>
          <a:xfrm>
            <a:off x="1390156" y="5644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24" name="CuadroTexto 223">
            <a:extLst>
              <a:ext uri="{FF2B5EF4-FFF2-40B4-BE49-F238E27FC236}">
                <a16:creationId xmlns:a16="http://schemas.microsoft.com/office/drawing/2014/main" id="{03D82397-B7DE-7A91-DE56-2D965610B07F}"/>
              </a:ext>
            </a:extLst>
          </p:cNvPr>
          <p:cNvSpPr txBox="1"/>
          <p:nvPr/>
        </p:nvSpPr>
        <p:spPr>
          <a:xfrm>
            <a:off x="1349234" y="5813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25" name="Rectángulo 224">
            <a:extLst>
              <a:ext uri="{FF2B5EF4-FFF2-40B4-BE49-F238E27FC236}">
                <a16:creationId xmlns:a16="http://schemas.microsoft.com/office/drawing/2014/main" id="{010C3A5B-FB42-9A50-52E2-5CDAE61DDDC6}"/>
              </a:ext>
            </a:extLst>
          </p:cNvPr>
          <p:cNvSpPr/>
          <p:nvPr/>
        </p:nvSpPr>
        <p:spPr>
          <a:xfrm>
            <a:off x="633186" y="5723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1F3E7B16-98F4-02B5-C078-E0E7C37EC3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8" y="5723660"/>
            <a:ext cx="1800000" cy="360000"/>
          </a:xfrm>
          <a:prstGeom prst="rect">
            <a:avLst/>
          </a:prstGeom>
        </p:spPr>
      </p:pic>
      <p:sp>
        <p:nvSpPr>
          <p:cNvPr id="227" name="CuadroTexto 226">
            <a:extLst>
              <a:ext uri="{FF2B5EF4-FFF2-40B4-BE49-F238E27FC236}">
                <a16:creationId xmlns:a16="http://schemas.microsoft.com/office/drawing/2014/main" id="{2E938F0D-A6EE-4EB1-A794-9FE29D8CECFB}"/>
              </a:ext>
            </a:extLst>
          </p:cNvPr>
          <p:cNvSpPr txBox="1"/>
          <p:nvPr/>
        </p:nvSpPr>
        <p:spPr>
          <a:xfrm>
            <a:off x="3231077" y="5644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A5BBB29D-2F74-82FD-6E87-9490F890569C}"/>
              </a:ext>
            </a:extLst>
          </p:cNvPr>
          <p:cNvSpPr txBox="1"/>
          <p:nvPr/>
        </p:nvSpPr>
        <p:spPr>
          <a:xfrm>
            <a:off x="3190155" y="5813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29" name="Rectángulo 228">
            <a:extLst>
              <a:ext uri="{FF2B5EF4-FFF2-40B4-BE49-F238E27FC236}">
                <a16:creationId xmlns:a16="http://schemas.microsoft.com/office/drawing/2014/main" id="{3047566E-30A1-4BD6-606C-CF12DD40F4C5}"/>
              </a:ext>
            </a:extLst>
          </p:cNvPr>
          <p:cNvSpPr/>
          <p:nvPr/>
        </p:nvSpPr>
        <p:spPr>
          <a:xfrm>
            <a:off x="2474107" y="5723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30" name="Imagen 229">
            <a:extLst>
              <a:ext uri="{FF2B5EF4-FFF2-40B4-BE49-F238E27FC236}">
                <a16:creationId xmlns:a16="http://schemas.microsoft.com/office/drawing/2014/main" id="{ED301019-6046-ED48-BB7B-3BDFFD997A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7" y="5723660"/>
            <a:ext cx="1800000" cy="36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2574BD8A-2BC8-4978-FF70-A21E17C0FD74}"/>
              </a:ext>
            </a:extLst>
          </p:cNvPr>
          <p:cNvSpPr txBox="1"/>
          <p:nvPr/>
        </p:nvSpPr>
        <p:spPr>
          <a:xfrm>
            <a:off x="5071996" y="5644111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C9A2D3AD-2468-62B5-9E4D-2C2B8FE2B6D0}"/>
              </a:ext>
            </a:extLst>
          </p:cNvPr>
          <p:cNvSpPr txBox="1"/>
          <p:nvPr/>
        </p:nvSpPr>
        <p:spPr>
          <a:xfrm>
            <a:off x="5031074" y="58133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33" name="Rectángulo 232">
            <a:extLst>
              <a:ext uri="{FF2B5EF4-FFF2-40B4-BE49-F238E27FC236}">
                <a16:creationId xmlns:a16="http://schemas.microsoft.com/office/drawing/2014/main" id="{72619429-E12B-659C-E79B-E8D65285885E}"/>
              </a:ext>
            </a:extLst>
          </p:cNvPr>
          <p:cNvSpPr/>
          <p:nvPr/>
        </p:nvSpPr>
        <p:spPr>
          <a:xfrm>
            <a:off x="4315026" y="5723660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34" name="Imagen 233">
            <a:extLst>
              <a:ext uri="{FF2B5EF4-FFF2-40B4-BE49-F238E27FC236}">
                <a16:creationId xmlns:a16="http://schemas.microsoft.com/office/drawing/2014/main" id="{DE20CDCB-BD3C-A17F-BBBB-7D3546DD2A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7" y="6125518"/>
            <a:ext cx="1800000" cy="360000"/>
          </a:xfrm>
          <a:prstGeom prst="rect">
            <a:avLst/>
          </a:prstGeom>
        </p:spPr>
      </p:pic>
      <p:sp>
        <p:nvSpPr>
          <p:cNvPr id="235" name="CuadroTexto 234">
            <a:extLst>
              <a:ext uri="{FF2B5EF4-FFF2-40B4-BE49-F238E27FC236}">
                <a16:creationId xmlns:a16="http://schemas.microsoft.com/office/drawing/2014/main" id="{F3BD0640-63D2-4219-E001-49E8812686A7}"/>
              </a:ext>
            </a:extLst>
          </p:cNvPr>
          <p:cNvSpPr txBox="1"/>
          <p:nvPr/>
        </p:nvSpPr>
        <p:spPr>
          <a:xfrm>
            <a:off x="1390156" y="604596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36" name="CuadroTexto 235">
            <a:extLst>
              <a:ext uri="{FF2B5EF4-FFF2-40B4-BE49-F238E27FC236}">
                <a16:creationId xmlns:a16="http://schemas.microsoft.com/office/drawing/2014/main" id="{881E3809-3173-2B4A-144C-74CCB02F9D34}"/>
              </a:ext>
            </a:extLst>
          </p:cNvPr>
          <p:cNvSpPr txBox="1"/>
          <p:nvPr/>
        </p:nvSpPr>
        <p:spPr>
          <a:xfrm>
            <a:off x="1349234" y="621524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37" name="Rectángulo 236">
            <a:extLst>
              <a:ext uri="{FF2B5EF4-FFF2-40B4-BE49-F238E27FC236}">
                <a16:creationId xmlns:a16="http://schemas.microsoft.com/office/drawing/2014/main" id="{4701A425-26E1-AA64-BB34-9BF1DCF209DE}"/>
              </a:ext>
            </a:extLst>
          </p:cNvPr>
          <p:cNvSpPr/>
          <p:nvPr/>
        </p:nvSpPr>
        <p:spPr>
          <a:xfrm>
            <a:off x="633186" y="612551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71DCC97B-07C0-0232-8D25-29F9BE339E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8" y="6125518"/>
            <a:ext cx="1800000" cy="36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EE250DE4-37E3-C3F2-A4D1-0E05317E812A}"/>
              </a:ext>
            </a:extLst>
          </p:cNvPr>
          <p:cNvSpPr txBox="1"/>
          <p:nvPr/>
        </p:nvSpPr>
        <p:spPr>
          <a:xfrm>
            <a:off x="3231077" y="604596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12B7286F-5025-2EA5-D5A7-4CD4D21C1994}"/>
              </a:ext>
            </a:extLst>
          </p:cNvPr>
          <p:cNvSpPr txBox="1"/>
          <p:nvPr/>
        </p:nvSpPr>
        <p:spPr>
          <a:xfrm>
            <a:off x="3190155" y="621524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1" name="Rectángulo 240">
            <a:extLst>
              <a:ext uri="{FF2B5EF4-FFF2-40B4-BE49-F238E27FC236}">
                <a16:creationId xmlns:a16="http://schemas.microsoft.com/office/drawing/2014/main" id="{BDBFC287-368F-8520-FAF8-BCB8DF50603B}"/>
              </a:ext>
            </a:extLst>
          </p:cNvPr>
          <p:cNvSpPr/>
          <p:nvPr/>
        </p:nvSpPr>
        <p:spPr>
          <a:xfrm>
            <a:off x="2474107" y="612551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42" name="Imagen 241">
            <a:extLst>
              <a:ext uri="{FF2B5EF4-FFF2-40B4-BE49-F238E27FC236}">
                <a16:creationId xmlns:a16="http://schemas.microsoft.com/office/drawing/2014/main" id="{440D0185-8B08-8651-8D15-68FA0EF250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7" y="6125518"/>
            <a:ext cx="1800000" cy="360000"/>
          </a:xfrm>
          <a:prstGeom prst="rect">
            <a:avLst/>
          </a:prstGeom>
        </p:spPr>
      </p:pic>
      <p:sp>
        <p:nvSpPr>
          <p:cNvPr id="243" name="CuadroTexto 242">
            <a:extLst>
              <a:ext uri="{FF2B5EF4-FFF2-40B4-BE49-F238E27FC236}">
                <a16:creationId xmlns:a16="http://schemas.microsoft.com/office/drawing/2014/main" id="{AEEF43C0-C301-7F04-D877-101F648A6021}"/>
              </a:ext>
            </a:extLst>
          </p:cNvPr>
          <p:cNvSpPr txBox="1"/>
          <p:nvPr/>
        </p:nvSpPr>
        <p:spPr>
          <a:xfrm>
            <a:off x="5071996" y="6045969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4" name="CuadroTexto 243">
            <a:extLst>
              <a:ext uri="{FF2B5EF4-FFF2-40B4-BE49-F238E27FC236}">
                <a16:creationId xmlns:a16="http://schemas.microsoft.com/office/drawing/2014/main" id="{C6AFCE61-5F95-6828-009F-AC8B8FB5E3F2}"/>
              </a:ext>
            </a:extLst>
          </p:cNvPr>
          <p:cNvSpPr txBox="1"/>
          <p:nvPr/>
        </p:nvSpPr>
        <p:spPr>
          <a:xfrm>
            <a:off x="5031074" y="621524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5" name="Rectángulo 244">
            <a:extLst>
              <a:ext uri="{FF2B5EF4-FFF2-40B4-BE49-F238E27FC236}">
                <a16:creationId xmlns:a16="http://schemas.microsoft.com/office/drawing/2014/main" id="{D899907B-2307-04C2-0D0A-87A067223D26}"/>
              </a:ext>
            </a:extLst>
          </p:cNvPr>
          <p:cNvSpPr/>
          <p:nvPr/>
        </p:nvSpPr>
        <p:spPr>
          <a:xfrm>
            <a:off x="4315026" y="6125518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46" name="Imagen 245">
            <a:extLst>
              <a:ext uri="{FF2B5EF4-FFF2-40B4-BE49-F238E27FC236}">
                <a16:creationId xmlns:a16="http://schemas.microsoft.com/office/drawing/2014/main" id="{3A5B2362-E4D4-6831-C94E-7012B88E0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5" y="6527376"/>
            <a:ext cx="1800000" cy="360000"/>
          </a:xfrm>
          <a:prstGeom prst="rect">
            <a:avLst/>
          </a:prstGeom>
        </p:spPr>
      </p:pic>
      <p:sp>
        <p:nvSpPr>
          <p:cNvPr id="247" name="CuadroTexto 246">
            <a:extLst>
              <a:ext uri="{FF2B5EF4-FFF2-40B4-BE49-F238E27FC236}">
                <a16:creationId xmlns:a16="http://schemas.microsoft.com/office/drawing/2014/main" id="{69CDA2D4-2669-478C-A8D3-46F26FC7A0CE}"/>
              </a:ext>
            </a:extLst>
          </p:cNvPr>
          <p:cNvSpPr txBox="1"/>
          <p:nvPr/>
        </p:nvSpPr>
        <p:spPr>
          <a:xfrm>
            <a:off x="1390154" y="644782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48" name="CuadroTexto 247">
            <a:extLst>
              <a:ext uri="{FF2B5EF4-FFF2-40B4-BE49-F238E27FC236}">
                <a16:creationId xmlns:a16="http://schemas.microsoft.com/office/drawing/2014/main" id="{45A9E968-B7F0-4E7E-C065-D93A6EE29E75}"/>
              </a:ext>
            </a:extLst>
          </p:cNvPr>
          <p:cNvSpPr txBox="1"/>
          <p:nvPr/>
        </p:nvSpPr>
        <p:spPr>
          <a:xfrm>
            <a:off x="1349232" y="661710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49" name="Rectángulo 248">
            <a:extLst>
              <a:ext uri="{FF2B5EF4-FFF2-40B4-BE49-F238E27FC236}">
                <a16:creationId xmlns:a16="http://schemas.microsoft.com/office/drawing/2014/main" id="{0B2BCF24-FBB7-7A89-3182-40BF30FDFFC4}"/>
              </a:ext>
            </a:extLst>
          </p:cNvPr>
          <p:cNvSpPr/>
          <p:nvPr/>
        </p:nvSpPr>
        <p:spPr>
          <a:xfrm>
            <a:off x="633184" y="652737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0" name="Imagen 249">
            <a:extLst>
              <a:ext uri="{FF2B5EF4-FFF2-40B4-BE49-F238E27FC236}">
                <a16:creationId xmlns:a16="http://schemas.microsoft.com/office/drawing/2014/main" id="{F36E9692-EB25-7909-3D5B-5C5E1BAF1C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6" y="6527376"/>
            <a:ext cx="1800000" cy="360000"/>
          </a:xfrm>
          <a:prstGeom prst="rect">
            <a:avLst/>
          </a:prstGeom>
        </p:spPr>
      </p:pic>
      <p:sp>
        <p:nvSpPr>
          <p:cNvPr id="251" name="CuadroTexto 250">
            <a:extLst>
              <a:ext uri="{FF2B5EF4-FFF2-40B4-BE49-F238E27FC236}">
                <a16:creationId xmlns:a16="http://schemas.microsoft.com/office/drawing/2014/main" id="{2A6CCFB0-0738-B17C-75BB-922564A638B2}"/>
              </a:ext>
            </a:extLst>
          </p:cNvPr>
          <p:cNvSpPr txBox="1"/>
          <p:nvPr/>
        </p:nvSpPr>
        <p:spPr>
          <a:xfrm>
            <a:off x="3231075" y="644782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7D01DD1B-37B1-7B77-E590-E0DBD53735A6}"/>
              </a:ext>
            </a:extLst>
          </p:cNvPr>
          <p:cNvSpPr txBox="1"/>
          <p:nvPr/>
        </p:nvSpPr>
        <p:spPr>
          <a:xfrm>
            <a:off x="3190153" y="661710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53" name="Rectángulo 252">
            <a:extLst>
              <a:ext uri="{FF2B5EF4-FFF2-40B4-BE49-F238E27FC236}">
                <a16:creationId xmlns:a16="http://schemas.microsoft.com/office/drawing/2014/main" id="{E55E9320-8367-BE26-6B9C-A468FE7F52DD}"/>
              </a:ext>
            </a:extLst>
          </p:cNvPr>
          <p:cNvSpPr/>
          <p:nvPr/>
        </p:nvSpPr>
        <p:spPr>
          <a:xfrm>
            <a:off x="2474105" y="652737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4" name="Imagen 253">
            <a:extLst>
              <a:ext uri="{FF2B5EF4-FFF2-40B4-BE49-F238E27FC236}">
                <a16:creationId xmlns:a16="http://schemas.microsoft.com/office/drawing/2014/main" id="{76BC97D3-ED2A-CC0E-AA3C-ED6CCF3F99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5" y="6527376"/>
            <a:ext cx="1800000" cy="360000"/>
          </a:xfrm>
          <a:prstGeom prst="rect">
            <a:avLst/>
          </a:prstGeom>
        </p:spPr>
      </p:pic>
      <p:sp>
        <p:nvSpPr>
          <p:cNvPr id="255" name="CuadroTexto 254">
            <a:extLst>
              <a:ext uri="{FF2B5EF4-FFF2-40B4-BE49-F238E27FC236}">
                <a16:creationId xmlns:a16="http://schemas.microsoft.com/office/drawing/2014/main" id="{0B742974-CDD0-503B-0776-F9B3248D65FE}"/>
              </a:ext>
            </a:extLst>
          </p:cNvPr>
          <p:cNvSpPr txBox="1"/>
          <p:nvPr/>
        </p:nvSpPr>
        <p:spPr>
          <a:xfrm>
            <a:off x="5071994" y="6447827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203382CB-117D-9103-A558-FF4AFF80CD05}"/>
              </a:ext>
            </a:extLst>
          </p:cNvPr>
          <p:cNvSpPr txBox="1"/>
          <p:nvPr/>
        </p:nvSpPr>
        <p:spPr>
          <a:xfrm>
            <a:off x="5031072" y="661710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57" name="Rectángulo 256">
            <a:extLst>
              <a:ext uri="{FF2B5EF4-FFF2-40B4-BE49-F238E27FC236}">
                <a16:creationId xmlns:a16="http://schemas.microsoft.com/office/drawing/2014/main" id="{E673A30C-47AE-3482-1B7F-705AB919CBBB}"/>
              </a:ext>
            </a:extLst>
          </p:cNvPr>
          <p:cNvSpPr/>
          <p:nvPr/>
        </p:nvSpPr>
        <p:spPr>
          <a:xfrm>
            <a:off x="4315024" y="6527376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DA7E1929-878B-4144-34E1-1B615991C5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3" y="6916177"/>
            <a:ext cx="1800000" cy="360000"/>
          </a:xfrm>
          <a:prstGeom prst="rect">
            <a:avLst/>
          </a:prstGeom>
        </p:spPr>
      </p:pic>
      <p:sp>
        <p:nvSpPr>
          <p:cNvPr id="259" name="CuadroTexto 258">
            <a:extLst>
              <a:ext uri="{FF2B5EF4-FFF2-40B4-BE49-F238E27FC236}">
                <a16:creationId xmlns:a16="http://schemas.microsoft.com/office/drawing/2014/main" id="{070C5629-6AA2-DACE-2760-0D48F2A38C32}"/>
              </a:ext>
            </a:extLst>
          </p:cNvPr>
          <p:cNvSpPr txBox="1"/>
          <p:nvPr/>
        </p:nvSpPr>
        <p:spPr>
          <a:xfrm>
            <a:off x="1390152" y="6836628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BFFAB2A4-BC0D-BEE9-D614-DE6B891C38D3}"/>
              </a:ext>
            </a:extLst>
          </p:cNvPr>
          <p:cNvSpPr txBox="1"/>
          <p:nvPr/>
        </p:nvSpPr>
        <p:spPr>
          <a:xfrm>
            <a:off x="1349230" y="700590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61" name="Rectángulo 260">
            <a:extLst>
              <a:ext uri="{FF2B5EF4-FFF2-40B4-BE49-F238E27FC236}">
                <a16:creationId xmlns:a16="http://schemas.microsoft.com/office/drawing/2014/main" id="{39C6BCE8-35B9-802C-C3E3-0A5FCFA1ECB0}"/>
              </a:ext>
            </a:extLst>
          </p:cNvPr>
          <p:cNvSpPr/>
          <p:nvPr/>
        </p:nvSpPr>
        <p:spPr>
          <a:xfrm>
            <a:off x="633182" y="6916177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49AE1C0E-1BC9-47C0-41A6-287B5C2333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4" y="6916177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8B3295DE-1506-C753-C8E9-A1EAFB8C5A95}"/>
              </a:ext>
            </a:extLst>
          </p:cNvPr>
          <p:cNvSpPr txBox="1"/>
          <p:nvPr/>
        </p:nvSpPr>
        <p:spPr>
          <a:xfrm>
            <a:off x="3231073" y="6836628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CB5BAEEA-3987-FC6E-7700-AA1524096365}"/>
              </a:ext>
            </a:extLst>
          </p:cNvPr>
          <p:cNvSpPr txBox="1"/>
          <p:nvPr/>
        </p:nvSpPr>
        <p:spPr>
          <a:xfrm>
            <a:off x="3190151" y="700590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65" name="Rectángulo 264">
            <a:extLst>
              <a:ext uri="{FF2B5EF4-FFF2-40B4-BE49-F238E27FC236}">
                <a16:creationId xmlns:a16="http://schemas.microsoft.com/office/drawing/2014/main" id="{7FFD9D4D-6E10-2EB3-D8F9-C75540521603}"/>
              </a:ext>
            </a:extLst>
          </p:cNvPr>
          <p:cNvSpPr/>
          <p:nvPr/>
        </p:nvSpPr>
        <p:spPr>
          <a:xfrm>
            <a:off x="2474103" y="6916177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D6A215B4-6D81-9374-B9B2-D9AA5BBD58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3" y="6916177"/>
            <a:ext cx="1800000" cy="360000"/>
          </a:xfrm>
          <a:prstGeom prst="rect">
            <a:avLst/>
          </a:prstGeom>
        </p:spPr>
      </p:pic>
      <p:sp>
        <p:nvSpPr>
          <p:cNvPr id="267" name="CuadroTexto 266">
            <a:extLst>
              <a:ext uri="{FF2B5EF4-FFF2-40B4-BE49-F238E27FC236}">
                <a16:creationId xmlns:a16="http://schemas.microsoft.com/office/drawing/2014/main" id="{3CE5F18F-A862-CF1D-1E2E-EC983AB83B57}"/>
              </a:ext>
            </a:extLst>
          </p:cNvPr>
          <p:cNvSpPr txBox="1"/>
          <p:nvPr/>
        </p:nvSpPr>
        <p:spPr>
          <a:xfrm>
            <a:off x="5071992" y="6836628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68" name="CuadroTexto 267">
            <a:extLst>
              <a:ext uri="{FF2B5EF4-FFF2-40B4-BE49-F238E27FC236}">
                <a16:creationId xmlns:a16="http://schemas.microsoft.com/office/drawing/2014/main" id="{7AEDAFD5-FAA8-5415-652F-E20696EF873D}"/>
              </a:ext>
            </a:extLst>
          </p:cNvPr>
          <p:cNvSpPr txBox="1"/>
          <p:nvPr/>
        </p:nvSpPr>
        <p:spPr>
          <a:xfrm>
            <a:off x="5031070" y="700590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69" name="Rectángulo 268">
            <a:extLst>
              <a:ext uri="{FF2B5EF4-FFF2-40B4-BE49-F238E27FC236}">
                <a16:creationId xmlns:a16="http://schemas.microsoft.com/office/drawing/2014/main" id="{53B73A21-8EBF-494A-1EB4-711CC4FB2F50}"/>
              </a:ext>
            </a:extLst>
          </p:cNvPr>
          <p:cNvSpPr/>
          <p:nvPr/>
        </p:nvSpPr>
        <p:spPr>
          <a:xfrm>
            <a:off x="4315022" y="6916177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0" name="Imagen 269">
            <a:extLst>
              <a:ext uri="{FF2B5EF4-FFF2-40B4-BE49-F238E27FC236}">
                <a16:creationId xmlns:a16="http://schemas.microsoft.com/office/drawing/2014/main" id="{5A172E7F-5926-F767-92D8-645614B9A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3" y="7318035"/>
            <a:ext cx="1800000" cy="360000"/>
          </a:xfrm>
          <a:prstGeom prst="rect">
            <a:avLst/>
          </a:prstGeom>
        </p:spPr>
      </p:pic>
      <p:sp>
        <p:nvSpPr>
          <p:cNvPr id="271" name="CuadroTexto 270">
            <a:extLst>
              <a:ext uri="{FF2B5EF4-FFF2-40B4-BE49-F238E27FC236}">
                <a16:creationId xmlns:a16="http://schemas.microsoft.com/office/drawing/2014/main" id="{1629C76D-93D8-6916-6C0E-9EFAD0F35420}"/>
              </a:ext>
            </a:extLst>
          </p:cNvPr>
          <p:cNvSpPr txBox="1"/>
          <p:nvPr/>
        </p:nvSpPr>
        <p:spPr>
          <a:xfrm>
            <a:off x="1390152" y="7238486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73201120-416C-32ED-A2FC-9A53EFBB2BF6}"/>
              </a:ext>
            </a:extLst>
          </p:cNvPr>
          <p:cNvSpPr txBox="1"/>
          <p:nvPr/>
        </p:nvSpPr>
        <p:spPr>
          <a:xfrm>
            <a:off x="1349230" y="740776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73" name="Rectángulo 272">
            <a:extLst>
              <a:ext uri="{FF2B5EF4-FFF2-40B4-BE49-F238E27FC236}">
                <a16:creationId xmlns:a16="http://schemas.microsoft.com/office/drawing/2014/main" id="{0D2971C4-1F1C-07F4-4CE5-50FABCD26565}"/>
              </a:ext>
            </a:extLst>
          </p:cNvPr>
          <p:cNvSpPr/>
          <p:nvPr/>
        </p:nvSpPr>
        <p:spPr>
          <a:xfrm>
            <a:off x="633182" y="7318035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014B0883-C1BB-17C8-0E73-E3DEDAAE35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4" y="7318035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E2C3083C-B4A2-AFDC-59A9-FA9E69EB092A}"/>
              </a:ext>
            </a:extLst>
          </p:cNvPr>
          <p:cNvSpPr txBox="1"/>
          <p:nvPr/>
        </p:nvSpPr>
        <p:spPr>
          <a:xfrm>
            <a:off x="3231073" y="7238486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D3EA9359-0BAC-6DC7-8906-A63A7FB1A0B5}"/>
              </a:ext>
            </a:extLst>
          </p:cNvPr>
          <p:cNvSpPr txBox="1"/>
          <p:nvPr/>
        </p:nvSpPr>
        <p:spPr>
          <a:xfrm>
            <a:off x="3190151" y="740776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77" name="Rectángulo 276">
            <a:extLst>
              <a:ext uri="{FF2B5EF4-FFF2-40B4-BE49-F238E27FC236}">
                <a16:creationId xmlns:a16="http://schemas.microsoft.com/office/drawing/2014/main" id="{0547809F-0A17-BE0C-389C-7505234A33BE}"/>
              </a:ext>
            </a:extLst>
          </p:cNvPr>
          <p:cNvSpPr/>
          <p:nvPr/>
        </p:nvSpPr>
        <p:spPr>
          <a:xfrm>
            <a:off x="2474103" y="7318035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8" name="Imagen 277">
            <a:extLst>
              <a:ext uri="{FF2B5EF4-FFF2-40B4-BE49-F238E27FC236}">
                <a16:creationId xmlns:a16="http://schemas.microsoft.com/office/drawing/2014/main" id="{5EBA5297-C33B-90AB-AA6C-24CC0826D2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3" y="7318035"/>
            <a:ext cx="1800000" cy="360000"/>
          </a:xfrm>
          <a:prstGeom prst="rect">
            <a:avLst/>
          </a:prstGeom>
        </p:spPr>
      </p:pic>
      <p:sp>
        <p:nvSpPr>
          <p:cNvPr id="279" name="CuadroTexto 278">
            <a:extLst>
              <a:ext uri="{FF2B5EF4-FFF2-40B4-BE49-F238E27FC236}">
                <a16:creationId xmlns:a16="http://schemas.microsoft.com/office/drawing/2014/main" id="{3CBD12C5-DA78-8046-585D-B2B4EB09CE21}"/>
              </a:ext>
            </a:extLst>
          </p:cNvPr>
          <p:cNvSpPr txBox="1"/>
          <p:nvPr/>
        </p:nvSpPr>
        <p:spPr>
          <a:xfrm>
            <a:off x="5071992" y="7238486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6D65F68D-9D1E-E7FA-9793-08D94781A943}"/>
              </a:ext>
            </a:extLst>
          </p:cNvPr>
          <p:cNvSpPr txBox="1"/>
          <p:nvPr/>
        </p:nvSpPr>
        <p:spPr>
          <a:xfrm>
            <a:off x="5031070" y="7407763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1" name="Rectángulo 280">
            <a:extLst>
              <a:ext uri="{FF2B5EF4-FFF2-40B4-BE49-F238E27FC236}">
                <a16:creationId xmlns:a16="http://schemas.microsoft.com/office/drawing/2014/main" id="{928DB544-3B71-D9BB-1407-51DC0BE02E5B}"/>
              </a:ext>
            </a:extLst>
          </p:cNvPr>
          <p:cNvSpPr/>
          <p:nvPr/>
        </p:nvSpPr>
        <p:spPr>
          <a:xfrm>
            <a:off x="4315022" y="7318035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82" name="Imagen 281">
            <a:extLst>
              <a:ext uri="{FF2B5EF4-FFF2-40B4-BE49-F238E27FC236}">
                <a16:creationId xmlns:a16="http://schemas.microsoft.com/office/drawing/2014/main" id="{19F41950-2867-94D1-3340-824E476D99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1" y="7719893"/>
            <a:ext cx="1800000" cy="360000"/>
          </a:xfrm>
          <a:prstGeom prst="rect">
            <a:avLst/>
          </a:prstGeom>
        </p:spPr>
      </p:pic>
      <p:sp>
        <p:nvSpPr>
          <p:cNvPr id="283" name="CuadroTexto 282">
            <a:extLst>
              <a:ext uri="{FF2B5EF4-FFF2-40B4-BE49-F238E27FC236}">
                <a16:creationId xmlns:a16="http://schemas.microsoft.com/office/drawing/2014/main" id="{300726DC-3B83-8BF0-4E44-FF0F197C8595}"/>
              </a:ext>
            </a:extLst>
          </p:cNvPr>
          <p:cNvSpPr txBox="1"/>
          <p:nvPr/>
        </p:nvSpPr>
        <p:spPr>
          <a:xfrm>
            <a:off x="1390150" y="7640344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84" name="CuadroTexto 283">
            <a:extLst>
              <a:ext uri="{FF2B5EF4-FFF2-40B4-BE49-F238E27FC236}">
                <a16:creationId xmlns:a16="http://schemas.microsoft.com/office/drawing/2014/main" id="{67E293AC-3E0F-9CCB-8E04-5ABB8B3680A4}"/>
              </a:ext>
            </a:extLst>
          </p:cNvPr>
          <p:cNvSpPr txBox="1"/>
          <p:nvPr/>
        </p:nvSpPr>
        <p:spPr>
          <a:xfrm>
            <a:off x="1349228" y="780962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5" name="Rectángulo 284">
            <a:extLst>
              <a:ext uri="{FF2B5EF4-FFF2-40B4-BE49-F238E27FC236}">
                <a16:creationId xmlns:a16="http://schemas.microsoft.com/office/drawing/2014/main" id="{AB4BFDE3-8745-256D-FDF8-16A2366EC77C}"/>
              </a:ext>
            </a:extLst>
          </p:cNvPr>
          <p:cNvSpPr/>
          <p:nvPr/>
        </p:nvSpPr>
        <p:spPr>
          <a:xfrm>
            <a:off x="633180" y="7719893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F7023752-ECAF-7953-36CA-200ADA9C2C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4102" y="7719893"/>
            <a:ext cx="1800000" cy="360000"/>
          </a:xfrm>
          <a:prstGeom prst="rect">
            <a:avLst/>
          </a:prstGeom>
        </p:spPr>
      </p:pic>
      <p:sp>
        <p:nvSpPr>
          <p:cNvPr id="287" name="CuadroTexto 286">
            <a:extLst>
              <a:ext uri="{FF2B5EF4-FFF2-40B4-BE49-F238E27FC236}">
                <a16:creationId xmlns:a16="http://schemas.microsoft.com/office/drawing/2014/main" id="{8A2F2DE3-9D1B-1D10-B892-CABE43A26837}"/>
              </a:ext>
            </a:extLst>
          </p:cNvPr>
          <p:cNvSpPr txBox="1"/>
          <p:nvPr/>
        </p:nvSpPr>
        <p:spPr>
          <a:xfrm>
            <a:off x="3231071" y="7640344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88" name="CuadroTexto 287">
            <a:extLst>
              <a:ext uri="{FF2B5EF4-FFF2-40B4-BE49-F238E27FC236}">
                <a16:creationId xmlns:a16="http://schemas.microsoft.com/office/drawing/2014/main" id="{EE87915F-436D-40AD-F89E-4775522B856A}"/>
              </a:ext>
            </a:extLst>
          </p:cNvPr>
          <p:cNvSpPr txBox="1"/>
          <p:nvPr/>
        </p:nvSpPr>
        <p:spPr>
          <a:xfrm>
            <a:off x="3190149" y="780962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89" name="Rectángulo 288">
            <a:extLst>
              <a:ext uri="{FF2B5EF4-FFF2-40B4-BE49-F238E27FC236}">
                <a16:creationId xmlns:a16="http://schemas.microsoft.com/office/drawing/2014/main" id="{E5AAF45C-75BC-3104-DCC6-80A3C5901112}"/>
              </a:ext>
            </a:extLst>
          </p:cNvPr>
          <p:cNvSpPr/>
          <p:nvPr/>
        </p:nvSpPr>
        <p:spPr>
          <a:xfrm>
            <a:off x="2474101" y="7719893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B028DA2D-BD21-0A18-3038-B1D8108845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021" y="7719893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94FAEF82-AEE8-A8AE-F91E-66D01641764D}"/>
              </a:ext>
            </a:extLst>
          </p:cNvPr>
          <p:cNvSpPr txBox="1"/>
          <p:nvPr/>
        </p:nvSpPr>
        <p:spPr>
          <a:xfrm>
            <a:off x="5071990" y="7640344"/>
            <a:ext cx="819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9525">
                  <a:solidFill>
                    <a:srgbClr val="CD4115"/>
                  </a:solidFill>
                </a:ln>
                <a:solidFill>
                  <a:srgbClr val="F8B159"/>
                </a:solidFill>
                <a:latin typeface="Equestria" panose="02000500000000000000" pitchFamily="2" charset="0"/>
              </a:rPr>
              <a:t>ANDREA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98D930C3-C44D-16BB-880D-DA52A6334FA1}"/>
              </a:ext>
            </a:extLst>
          </p:cNvPr>
          <p:cNvSpPr txBox="1"/>
          <p:nvPr/>
        </p:nvSpPr>
        <p:spPr>
          <a:xfrm>
            <a:off x="5031068" y="7809621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>
                <a:ln w="9525">
                  <a:solidFill>
                    <a:srgbClr val="76532C"/>
                  </a:solidFill>
                </a:ln>
                <a:solidFill>
                  <a:srgbClr val="BE884A"/>
                </a:solidFill>
                <a:latin typeface="Positive Sunshine" panose="02000600000000000000" pitchFamily="50" charset="0"/>
              </a:rPr>
              <a:t>RODRIGUEZ</a:t>
            </a:r>
          </a:p>
        </p:txBody>
      </p:sp>
      <p:sp>
        <p:nvSpPr>
          <p:cNvPr id="293" name="Rectángulo 292">
            <a:extLst>
              <a:ext uri="{FF2B5EF4-FFF2-40B4-BE49-F238E27FC236}">
                <a16:creationId xmlns:a16="http://schemas.microsoft.com/office/drawing/2014/main" id="{566367E4-5C8E-D877-A7D5-E0BCCDBFE5CA}"/>
              </a:ext>
            </a:extLst>
          </p:cNvPr>
          <p:cNvSpPr/>
          <p:nvPr/>
        </p:nvSpPr>
        <p:spPr>
          <a:xfrm>
            <a:off x="4315020" y="7719893"/>
            <a:ext cx="1799999" cy="369332"/>
          </a:xfrm>
          <a:prstGeom prst="rect">
            <a:avLst/>
          </a:prstGeom>
          <a:noFill/>
          <a:ln>
            <a:solidFill>
              <a:srgbClr val="A8DAF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174254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19184</TotalTime>
  <Words>288</Words>
  <Application>Microsoft Office PowerPoint</Application>
  <PresentationFormat>Carta (216 x 279 mm)</PresentationFormat>
  <Paragraphs>288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Equestria</vt:lpstr>
      <vt:lpstr>Positive Sunshine</vt:lpstr>
      <vt:lpstr>Calibri Light</vt:lpstr>
      <vt:lpstr>Bebas Neue Bold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17</cp:revision>
  <dcterms:created xsi:type="dcterms:W3CDTF">2024-07-23T03:15:22Z</dcterms:created>
  <dcterms:modified xsi:type="dcterms:W3CDTF">2024-09-16T05:33:32Z</dcterms:modified>
</cp:coreProperties>
</file>