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Equestria" panose="02000500000000000000" pitchFamily="2" charset="0"/>
      <p:regular r:id="rId9"/>
    </p:embeddedFont>
    <p:embeddedFont>
      <p:font typeface="Positive Sunshine" panose="02000600000000000000" pitchFamily="50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82C1"/>
    <a:srgbClr val="B12051"/>
    <a:srgbClr val="07858B"/>
    <a:srgbClr val="0CD3DD"/>
    <a:srgbClr val="154FB3"/>
    <a:srgbClr val="FFCA00"/>
    <a:srgbClr val="DAAB00"/>
    <a:srgbClr val="11307C"/>
    <a:srgbClr val="F49C14"/>
    <a:srgbClr val="F498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35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n 102">
            <a:extLst>
              <a:ext uri="{FF2B5EF4-FFF2-40B4-BE49-F238E27FC236}">
                <a16:creationId xmlns:a16="http://schemas.microsoft.com/office/drawing/2014/main" id="{FD46C260-37DD-6A51-D29E-3AAC30D6D8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05" y="630195"/>
            <a:ext cx="3224287" cy="2574316"/>
          </a:xfrm>
          <a:prstGeom prst="rect">
            <a:avLst/>
          </a:prstGeom>
        </p:spPr>
      </p:pic>
      <p:pic>
        <p:nvPicPr>
          <p:cNvPr id="104" name="Imagen 103">
            <a:extLst>
              <a:ext uri="{FF2B5EF4-FFF2-40B4-BE49-F238E27FC236}">
                <a16:creationId xmlns:a16="http://schemas.microsoft.com/office/drawing/2014/main" id="{4FA6D8E4-C000-4497-C2DD-9B2CA43704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492" y="630195"/>
            <a:ext cx="3224287" cy="2574316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38BB79D2-05C5-318B-95CC-9A7124D5F9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05" y="3105665"/>
            <a:ext cx="3224287" cy="2574316"/>
          </a:xfrm>
          <a:prstGeom prst="rect">
            <a:avLst/>
          </a:prstGeom>
        </p:spPr>
      </p:pic>
      <p:pic>
        <p:nvPicPr>
          <p:cNvPr id="106" name="Imagen 105">
            <a:extLst>
              <a:ext uri="{FF2B5EF4-FFF2-40B4-BE49-F238E27FC236}">
                <a16:creationId xmlns:a16="http://schemas.microsoft.com/office/drawing/2014/main" id="{1E3DCF85-B78A-859D-9A0D-F9949AB6D2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492" y="3105665"/>
            <a:ext cx="3224287" cy="2574316"/>
          </a:xfrm>
          <a:prstGeom prst="rect">
            <a:avLst/>
          </a:prstGeom>
        </p:spPr>
      </p:pic>
      <p:pic>
        <p:nvPicPr>
          <p:cNvPr id="107" name="Imagen 106">
            <a:extLst>
              <a:ext uri="{FF2B5EF4-FFF2-40B4-BE49-F238E27FC236}">
                <a16:creationId xmlns:a16="http://schemas.microsoft.com/office/drawing/2014/main" id="{DA956445-C2C2-D3FD-3F8B-678AE592C3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05" y="5581135"/>
            <a:ext cx="3224287" cy="2574316"/>
          </a:xfrm>
          <a:prstGeom prst="rect">
            <a:avLst/>
          </a:prstGeom>
        </p:spPr>
      </p:pic>
      <p:pic>
        <p:nvPicPr>
          <p:cNvPr id="108" name="Imagen 107">
            <a:extLst>
              <a:ext uri="{FF2B5EF4-FFF2-40B4-BE49-F238E27FC236}">
                <a16:creationId xmlns:a16="http://schemas.microsoft.com/office/drawing/2014/main" id="{49ACB2C9-C6C4-43A1-4912-FA916C4459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492" y="5581135"/>
            <a:ext cx="3224287" cy="2574316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3735A8F7-135C-0CB0-910A-4D6F576B1305}"/>
              </a:ext>
            </a:extLst>
          </p:cNvPr>
          <p:cNvSpPr txBox="1"/>
          <p:nvPr/>
        </p:nvSpPr>
        <p:spPr>
          <a:xfrm>
            <a:off x="1701555" y="127102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8CD12CE-ADB4-9D37-0EAF-37764D4FF121}"/>
              </a:ext>
            </a:extLst>
          </p:cNvPr>
          <p:cNvSpPr txBox="1"/>
          <p:nvPr/>
        </p:nvSpPr>
        <p:spPr>
          <a:xfrm>
            <a:off x="1624611" y="166527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0E9A737B-C9C6-FE47-9C4C-F9AD9F8D856D}"/>
              </a:ext>
            </a:extLst>
          </p:cNvPr>
          <p:cNvSpPr txBox="1"/>
          <p:nvPr/>
        </p:nvSpPr>
        <p:spPr>
          <a:xfrm>
            <a:off x="4913436" y="127102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297C729C-3B3D-CE18-FDD2-239BCF890ECD}"/>
              </a:ext>
            </a:extLst>
          </p:cNvPr>
          <p:cNvSpPr txBox="1"/>
          <p:nvPr/>
        </p:nvSpPr>
        <p:spPr>
          <a:xfrm>
            <a:off x="4836492" y="166527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DC3194F1-93ED-3FAE-11FF-0B0F96E0229F}"/>
              </a:ext>
            </a:extLst>
          </p:cNvPr>
          <p:cNvSpPr txBox="1"/>
          <p:nvPr/>
        </p:nvSpPr>
        <p:spPr>
          <a:xfrm>
            <a:off x="1673527" y="3687643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5F1DE6A2-A93F-189D-902D-C8B06BD710BA}"/>
              </a:ext>
            </a:extLst>
          </p:cNvPr>
          <p:cNvSpPr txBox="1"/>
          <p:nvPr/>
        </p:nvSpPr>
        <p:spPr>
          <a:xfrm>
            <a:off x="1596583" y="408189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3DDEF6B4-C1D5-8E08-3BCE-A583CFC446C1}"/>
              </a:ext>
            </a:extLst>
          </p:cNvPr>
          <p:cNvSpPr txBox="1"/>
          <p:nvPr/>
        </p:nvSpPr>
        <p:spPr>
          <a:xfrm>
            <a:off x="4885408" y="3687643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70B3015E-92C2-2344-26E5-698D87FFFB45}"/>
              </a:ext>
            </a:extLst>
          </p:cNvPr>
          <p:cNvSpPr txBox="1"/>
          <p:nvPr/>
        </p:nvSpPr>
        <p:spPr>
          <a:xfrm>
            <a:off x="4808464" y="408189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1097D42A-EA5E-90BD-5CB3-D61338BB52EC}"/>
              </a:ext>
            </a:extLst>
          </p:cNvPr>
          <p:cNvSpPr txBox="1"/>
          <p:nvPr/>
        </p:nvSpPr>
        <p:spPr>
          <a:xfrm>
            <a:off x="1689149" y="6163113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9ED4FCAF-887B-8749-1101-BB8EDD9F2D90}"/>
              </a:ext>
            </a:extLst>
          </p:cNvPr>
          <p:cNvSpPr txBox="1"/>
          <p:nvPr/>
        </p:nvSpPr>
        <p:spPr>
          <a:xfrm>
            <a:off x="1612205" y="655736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A2873FB1-3F24-432B-EA1E-906A3BFB7E6F}"/>
              </a:ext>
            </a:extLst>
          </p:cNvPr>
          <p:cNvSpPr txBox="1"/>
          <p:nvPr/>
        </p:nvSpPr>
        <p:spPr>
          <a:xfrm>
            <a:off x="4901030" y="6163113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70FB2121-2E3A-4DD4-FAB5-93C8044FCE80}"/>
              </a:ext>
            </a:extLst>
          </p:cNvPr>
          <p:cNvSpPr txBox="1"/>
          <p:nvPr/>
        </p:nvSpPr>
        <p:spPr>
          <a:xfrm>
            <a:off x="4824086" y="655736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D9A4A60C-3265-1986-E2C4-5500B95CB219}"/>
              </a:ext>
            </a:extLst>
          </p:cNvPr>
          <p:cNvSpPr txBox="1"/>
          <p:nvPr/>
        </p:nvSpPr>
        <p:spPr>
          <a:xfrm>
            <a:off x="1952842" y="239807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B1205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CAFB0249-0955-2A70-9180-FCA407586CB7}"/>
              </a:ext>
            </a:extLst>
          </p:cNvPr>
          <p:cNvSpPr txBox="1"/>
          <p:nvPr/>
        </p:nvSpPr>
        <p:spPr>
          <a:xfrm>
            <a:off x="5194373" y="2403692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B1205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E8C37211-7B13-A340-4156-5BD0BF809651}"/>
              </a:ext>
            </a:extLst>
          </p:cNvPr>
          <p:cNvSpPr txBox="1"/>
          <p:nvPr/>
        </p:nvSpPr>
        <p:spPr>
          <a:xfrm>
            <a:off x="1948653" y="4875276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B1205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9531E787-195A-573B-F5C3-9056308EBA20}"/>
              </a:ext>
            </a:extLst>
          </p:cNvPr>
          <p:cNvSpPr txBox="1"/>
          <p:nvPr/>
        </p:nvSpPr>
        <p:spPr>
          <a:xfrm>
            <a:off x="5190184" y="488089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B1205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01E4E38C-3D47-04CC-D4BC-9E413F440F54}"/>
              </a:ext>
            </a:extLst>
          </p:cNvPr>
          <p:cNvSpPr txBox="1"/>
          <p:nvPr/>
        </p:nvSpPr>
        <p:spPr>
          <a:xfrm>
            <a:off x="1956273" y="735344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B1205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CA62D049-F13A-6082-3666-5C957F0FFFC3}"/>
              </a:ext>
            </a:extLst>
          </p:cNvPr>
          <p:cNvSpPr txBox="1"/>
          <p:nvPr/>
        </p:nvSpPr>
        <p:spPr>
          <a:xfrm>
            <a:off x="5197804" y="7359066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B1205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3443D84-85F6-9DFF-5AA1-E362B01AAD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1023123"/>
            <a:ext cx="288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113C36D-9CFA-A93C-BE4D-B20EFBBAAE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940" y="1023123"/>
            <a:ext cx="288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56622D1-B239-8E80-32E0-7CC58ADE18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2823123"/>
            <a:ext cx="288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9740957-78A3-0323-98EC-21D3F2067A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940" y="2823123"/>
            <a:ext cx="288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2FDAF4D-9313-300D-30C3-0DC511EACF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4623123"/>
            <a:ext cx="288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19AA304-C946-319D-EF8B-D5A38CDE4D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940" y="4623123"/>
            <a:ext cx="2880000" cy="18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482C35D-FDC2-5F5E-1A0A-7B1B51B84B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6423123"/>
            <a:ext cx="2880000" cy="180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A7E2670-8ADB-178B-59C9-625BE6DCDB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940" y="6423123"/>
            <a:ext cx="288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783D221-B66B-EDD4-061F-9FB0349B7AF6}"/>
              </a:ext>
            </a:extLst>
          </p:cNvPr>
          <p:cNvSpPr txBox="1"/>
          <p:nvPr/>
        </p:nvSpPr>
        <p:spPr>
          <a:xfrm>
            <a:off x="1640595" y="113386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1DF7451-08BC-4803-00BA-273F3837510A}"/>
              </a:ext>
            </a:extLst>
          </p:cNvPr>
          <p:cNvSpPr txBox="1"/>
          <p:nvPr/>
        </p:nvSpPr>
        <p:spPr>
          <a:xfrm>
            <a:off x="1563651" y="152811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2A2FA37-06E4-AA28-88D3-6556491B739F}"/>
              </a:ext>
            </a:extLst>
          </p:cNvPr>
          <p:cNvSpPr txBox="1"/>
          <p:nvPr/>
        </p:nvSpPr>
        <p:spPr>
          <a:xfrm>
            <a:off x="4657597" y="1100881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2064D4E-1AAF-5455-BBC5-1F4C4C8AC096}"/>
              </a:ext>
            </a:extLst>
          </p:cNvPr>
          <p:cNvSpPr txBox="1"/>
          <p:nvPr/>
        </p:nvSpPr>
        <p:spPr>
          <a:xfrm>
            <a:off x="4580653" y="149513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4AEABDA-04E3-C34E-263D-C46795D60608}"/>
              </a:ext>
            </a:extLst>
          </p:cNvPr>
          <p:cNvSpPr txBox="1"/>
          <p:nvPr/>
        </p:nvSpPr>
        <p:spPr>
          <a:xfrm>
            <a:off x="1989000" y="226091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BF9893C-B952-B0B1-6E1B-95976271C0DA}"/>
              </a:ext>
            </a:extLst>
          </p:cNvPr>
          <p:cNvSpPr txBox="1"/>
          <p:nvPr/>
        </p:nvSpPr>
        <p:spPr>
          <a:xfrm>
            <a:off x="4931744" y="226091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0AE386-BF67-1B15-E600-936321CDE661}"/>
              </a:ext>
            </a:extLst>
          </p:cNvPr>
          <p:cNvSpPr txBox="1"/>
          <p:nvPr/>
        </p:nvSpPr>
        <p:spPr>
          <a:xfrm>
            <a:off x="1640595" y="294910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82C2933-4CB8-3654-38BA-7E1CB19685BC}"/>
              </a:ext>
            </a:extLst>
          </p:cNvPr>
          <p:cNvSpPr txBox="1"/>
          <p:nvPr/>
        </p:nvSpPr>
        <p:spPr>
          <a:xfrm>
            <a:off x="1563651" y="334335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FE3D13D-AB5E-1D3B-9856-0585258F298F}"/>
              </a:ext>
            </a:extLst>
          </p:cNvPr>
          <p:cNvSpPr txBox="1"/>
          <p:nvPr/>
        </p:nvSpPr>
        <p:spPr>
          <a:xfrm>
            <a:off x="4657597" y="2916121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104149F-A1C9-1988-3ACD-B32A407085BE}"/>
              </a:ext>
            </a:extLst>
          </p:cNvPr>
          <p:cNvSpPr txBox="1"/>
          <p:nvPr/>
        </p:nvSpPr>
        <p:spPr>
          <a:xfrm>
            <a:off x="4580653" y="331037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D92047A-9F77-9D4A-3AB9-9375332F6425}"/>
              </a:ext>
            </a:extLst>
          </p:cNvPr>
          <p:cNvSpPr txBox="1"/>
          <p:nvPr/>
        </p:nvSpPr>
        <p:spPr>
          <a:xfrm>
            <a:off x="1989000" y="407615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EDB857A-ED39-A36F-7403-1B8D0BB2E5D5}"/>
              </a:ext>
            </a:extLst>
          </p:cNvPr>
          <p:cNvSpPr txBox="1"/>
          <p:nvPr/>
        </p:nvSpPr>
        <p:spPr>
          <a:xfrm>
            <a:off x="4931744" y="407615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A6F561E-568B-6E03-7BC0-E2368B5912B3}"/>
              </a:ext>
            </a:extLst>
          </p:cNvPr>
          <p:cNvSpPr txBox="1"/>
          <p:nvPr/>
        </p:nvSpPr>
        <p:spPr>
          <a:xfrm>
            <a:off x="1640595" y="474910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86F1CA2-194D-31BD-DE83-4C81C451A06B}"/>
              </a:ext>
            </a:extLst>
          </p:cNvPr>
          <p:cNvSpPr txBox="1"/>
          <p:nvPr/>
        </p:nvSpPr>
        <p:spPr>
          <a:xfrm>
            <a:off x="1563651" y="514335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4406098-D842-FCE8-4645-9B940C9304A3}"/>
              </a:ext>
            </a:extLst>
          </p:cNvPr>
          <p:cNvSpPr txBox="1"/>
          <p:nvPr/>
        </p:nvSpPr>
        <p:spPr>
          <a:xfrm>
            <a:off x="4657597" y="4716121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2D8938F-9DA3-08A8-AE73-55AC26A3886D}"/>
              </a:ext>
            </a:extLst>
          </p:cNvPr>
          <p:cNvSpPr txBox="1"/>
          <p:nvPr/>
        </p:nvSpPr>
        <p:spPr>
          <a:xfrm>
            <a:off x="4580653" y="511037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FF8EF7E-C6BD-959B-678D-A77F1D264E81}"/>
              </a:ext>
            </a:extLst>
          </p:cNvPr>
          <p:cNvSpPr txBox="1"/>
          <p:nvPr/>
        </p:nvSpPr>
        <p:spPr>
          <a:xfrm>
            <a:off x="1989000" y="587615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6C406AF-CB8F-5D6D-F4E1-2EFF9EFFA0E6}"/>
              </a:ext>
            </a:extLst>
          </p:cNvPr>
          <p:cNvSpPr txBox="1"/>
          <p:nvPr/>
        </p:nvSpPr>
        <p:spPr>
          <a:xfrm>
            <a:off x="4931744" y="587615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55152DA-BEC8-79A6-7EE2-8201C4976940}"/>
              </a:ext>
            </a:extLst>
          </p:cNvPr>
          <p:cNvSpPr txBox="1"/>
          <p:nvPr/>
        </p:nvSpPr>
        <p:spPr>
          <a:xfrm>
            <a:off x="1640595" y="656434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7D0C212-5F94-2F4C-C0FE-996D95E76FB0}"/>
              </a:ext>
            </a:extLst>
          </p:cNvPr>
          <p:cNvSpPr txBox="1"/>
          <p:nvPr/>
        </p:nvSpPr>
        <p:spPr>
          <a:xfrm>
            <a:off x="1563651" y="695859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EF1FD14-2850-71C5-19C5-181F1FAFB4F2}"/>
              </a:ext>
            </a:extLst>
          </p:cNvPr>
          <p:cNvSpPr txBox="1"/>
          <p:nvPr/>
        </p:nvSpPr>
        <p:spPr>
          <a:xfrm>
            <a:off x="4657597" y="6531361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16D5E21-3014-F297-A110-A0DB65CF5879}"/>
              </a:ext>
            </a:extLst>
          </p:cNvPr>
          <p:cNvSpPr txBox="1"/>
          <p:nvPr/>
        </p:nvSpPr>
        <p:spPr>
          <a:xfrm>
            <a:off x="4580653" y="6925610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308E4277-BD03-F347-420B-8C7A52301E19}"/>
              </a:ext>
            </a:extLst>
          </p:cNvPr>
          <p:cNvSpPr txBox="1"/>
          <p:nvPr/>
        </p:nvSpPr>
        <p:spPr>
          <a:xfrm>
            <a:off x="1989000" y="769139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8F813C4-50BD-CBA7-D81C-F3EDFBA35A85}"/>
              </a:ext>
            </a:extLst>
          </p:cNvPr>
          <p:cNvSpPr txBox="1"/>
          <p:nvPr/>
        </p:nvSpPr>
        <p:spPr>
          <a:xfrm>
            <a:off x="4931744" y="769139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</p:spTree>
    <p:extLst>
      <p:ext uri="{BB962C8B-B14F-4D97-AF65-F5344CB8AC3E}">
        <p14:creationId xmlns:p14="http://schemas.microsoft.com/office/powerpoint/2010/main" val="3445685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4A52B01-4ED1-9991-1787-D2995707B2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891730"/>
            <a:ext cx="144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EBD6788-76B6-1AE0-6421-05843DBD0D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891730"/>
            <a:ext cx="144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44BA738-3FF7-009C-AA41-C32DECE8FC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891730"/>
            <a:ext cx="144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A048274-ED0D-83D3-7D18-0EB6976326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000" y="891730"/>
            <a:ext cx="1440000" cy="180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F4F2060-D76D-51FD-871F-CE6D701B95AC}"/>
              </a:ext>
            </a:extLst>
          </p:cNvPr>
          <p:cNvSpPr txBox="1"/>
          <p:nvPr/>
        </p:nvSpPr>
        <p:spPr>
          <a:xfrm>
            <a:off x="626036" y="18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0503897-077B-FB14-B02A-A804F9AA4D76}"/>
              </a:ext>
            </a:extLst>
          </p:cNvPr>
          <p:cNvSpPr txBox="1"/>
          <p:nvPr/>
        </p:nvSpPr>
        <p:spPr>
          <a:xfrm>
            <a:off x="532167" y="21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DE5A899-EFFA-75F6-6492-14D1B6919978}"/>
              </a:ext>
            </a:extLst>
          </p:cNvPr>
          <p:cNvSpPr txBox="1"/>
          <p:nvPr/>
        </p:nvSpPr>
        <p:spPr>
          <a:xfrm>
            <a:off x="2081173" y="18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A1E5411-F070-094F-9930-F6E41E57C903}"/>
              </a:ext>
            </a:extLst>
          </p:cNvPr>
          <p:cNvSpPr txBox="1"/>
          <p:nvPr/>
        </p:nvSpPr>
        <p:spPr>
          <a:xfrm>
            <a:off x="1987304" y="21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112FDE7-8A98-7F81-8F93-D38225010053}"/>
              </a:ext>
            </a:extLst>
          </p:cNvPr>
          <p:cNvSpPr txBox="1"/>
          <p:nvPr/>
        </p:nvSpPr>
        <p:spPr>
          <a:xfrm>
            <a:off x="3515543" y="18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C956092-0A5F-42C8-6635-7A346B46F258}"/>
              </a:ext>
            </a:extLst>
          </p:cNvPr>
          <p:cNvSpPr txBox="1"/>
          <p:nvPr/>
        </p:nvSpPr>
        <p:spPr>
          <a:xfrm>
            <a:off x="3421674" y="21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13B822B-8A9A-B24A-6A46-56347B185701}"/>
              </a:ext>
            </a:extLst>
          </p:cNvPr>
          <p:cNvSpPr txBox="1"/>
          <p:nvPr/>
        </p:nvSpPr>
        <p:spPr>
          <a:xfrm>
            <a:off x="4970680" y="18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300FFEE-0889-C2D7-689F-9C44F8F824B6}"/>
              </a:ext>
            </a:extLst>
          </p:cNvPr>
          <p:cNvSpPr txBox="1"/>
          <p:nvPr/>
        </p:nvSpPr>
        <p:spPr>
          <a:xfrm>
            <a:off x="4876811" y="21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F65B27D1-6E04-2CB2-C78F-0DD48D0B11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90" y="2691730"/>
            <a:ext cx="1440000" cy="180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3E6BA5D-F425-F558-5CE7-F6C4F542D7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190" y="2691730"/>
            <a:ext cx="1440000" cy="1800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37D4473E-A875-17B6-AFB1-7FB8065B41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190" y="2691730"/>
            <a:ext cx="1440000" cy="18000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9CF742A-2DC7-ED23-7F73-DB33AB9332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190" y="2691730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BF101A6-1677-228F-9978-F49B6D1D621D}"/>
              </a:ext>
            </a:extLst>
          </p:cNvPr>
          <p:cNvSpPr txBox="1"/>
          <p:nvPr/>
        </p:nvSpPr>
        <p:spPr>
          <a:xfrm>
            <a:off x="618226" y="36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C2FA531-85A8-282A-C3CA-D8EC2583E653}"/>
              </a:ext>
            </a:extLst>
          </p:cNvPr>
          <p:cNvSpPr txBox="1"/>
          <p:nvPr/>
        </p:nvSpPr>
        <p:spPr>
          <a:xfrm>
            <a:off x="524357" y="39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008C88F-9729-89D3-F6C5-2842448C8794}"/>
              </a:ext>
            </a:extLst>
          </p:cNvPr>
          <p:cNvSpPr txBox="1"/>
          <p:nvPr/>
        </p:nvSpPr>
        <p:spPr>
          <a:xfrm>
            <a:off x="2073363" y="36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4255619-C589-76A6-F444-A777F56C427B}"/>
              </a:ext>
            </a:extLst>
          </p:cNvPr>
          <p:cNvSpPr txBox="1"/>
          <p:nvPr/>
        </p:nvSpPr>
        <p:spPr>
          <a:xfrm>
            <a:off x="1979494" y="39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5EDE144-669B-A277-3927-378555F27EC1}"/>
              </a:ext>
            </a:extLst>
          </p:cNvPr>
          <p:cNvSpPr txBox="1"/>
          <p:nvPr/>
        </p:nvSpPr>
        <p:spPr>
          <a:xfrm>
            <a:off x="3507733" y="36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34EEB02-5105-7C3D-8418-77A2CC994B9E}"/>
              </a:ext>
            </a:extLst>
          </p:cNvPr>
          <p:cNvSpPr txBox="1"/>
          <p:nvPr/>
        </p:nvSpPr>
        <p:spPr>
          <a:xfrm>
            <a:off x="3413864" y="39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3BC08E3-E826-CC3C-BA3F-C6849539A780}"/>
              </a:ext>
            </a:extLst>
          </p:cNvPr>
          <p:cNvSpPr txBox="1"/>
          <p:nvPr/>
        </p:nvSpPr>
        <p:spPr>
          <a:xfrm>
            <a:off x="4962870" y="36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7199BFE-07F9-3A23-D7FC-CABEFE9D9BCF}"/>
              </a:ext>
            </a:extLst>
          </p:cNvPr>
          <p:cNvSpPr txBox="1"/>
          <p:nvPr/>
        </p:nvSpPr>
        <p:spPr>
          <a:xfrm>
            <a:off x="4869001" y="39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FEFCE9E-B1DA-E9DC-FFC9-74E12EA9BA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90" y="4491730"/>
            <a:ext cx="1440000" cy="1800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129A338-FEDC-E7F9-F5B2-2229516B92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190" y="4491730"/>
            <a:ext cx="1440000" cy="1800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811FA9F7-D098-3F44-D538-D4560D9624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190" y="4491730"/>
            <a:ext cx="1440000" cy="18000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D3E326C-9ADA-349C-60CE-077B2CCF1B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190" y="4491730"/>
            <a:ext cx="144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1F6A793C-B1B2-E34D-B6DE-379E6B4A6FCF}"/>
              </a:ext>
            </a:extLst>
          </p:cNvPr>
          <p:cNvSpPr txBox="1"/>
          <p:nvPr/>
        </p:nvSpPr>
        <p:spPr>
          <a:xfrm>
            <a:off x="618226" y="54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4C0E89A-538D-90C7-26BB-E3D8B551E881}"/>
              </a:ext>
            </a:extLst>
          </p:cNvPr>
          <p:cNvSpPr txBox="1"/>
          <p:nvPr/>
        </p:nvSpPr>
        <p:spPr>
          <a:xfrm>
            <a:off x="524357" y="57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4272E8C-05C4-9BD9-A15C-FD2ADC94395A}"/>
              </a:ext>
            </a:extLst>
          </p:cNvPr>
          <p:cNvSpPr txBox="1"/>
          <p:nvPr/>
        </p:nvSpPr>
        <p:spPr>
          <a:xfrm>
            <a:off x="2073363" y="54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8CBDF79-3FE6-9D7A-CE96-89DF2D7EAE10}"/>
              </a:ext>
            </a:extLst>
          </p:cNvPr>
          <p:cNvSpPr txBox="1"/>
          <p:nvPr/>
        </p:nvSpPr>
        <p:spPr>
          <a:xfrm>
            <a:off x="1979494" y="57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BEFE6ABE-1232-28F0-8391-E5A4167760AA}"/>
              </a:ext>
            </a:extLst>
          </p:cNvPr>
          <p:cNvSpPr txBox="1"/>
          <p:nvPr/>
        </p:nvSpPr>
        <p:spPr>
          <a:xfrm>
            <a:off x="3507733" y="54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9ACB6CB-66D4-AA98-A7D1-790C3BBB4E72}"/>
              </a:ext>
            </a:extLst>
          </p:cNvPr>
          <p:cNvSpPr txBox="1"/>
          <p:nvPr/>
        </p:nvSpPr>
        <p:spPr>
          <a:xfrm>
            <a:off x="3413864" y="57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C7344C0-541B-C6BD-FC75-994D3156A569}"/>
              </a:ext>
            </a:extLst>
          </p:cNvPr>
          <p:cNvSpPr txBox="1"/>
          <p:nvPr/>
        </p:nvSpPr>
        <p:spPr>
          <a:xfrm>
            <a:off x="4962870" y="54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5B8E5C06-759D-96D4-B7C9-FEE33411FECE}"/>
              </a:ext>
            </a:extLst>
          </p:cNvPr>
          <p:cNvSpPr txBox="1"/>
          <p:nvPr/>
        </p:nvSpPr>
        <p:spPr>
          <a:xfrm>
            <a:off x="4869001" y="57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8D894C0B-1CD3-45C3-E649-3E43B00F03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80" y="6291730"/>
            <a:ext cx="1440000" cy="1800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AF01E56-816B-9CEC-5597-739248D58C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3380" y="6291730"/>
            <a:ext cx="1440000" cy="18000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39416DEE-037B-191F-2B89-76513FB262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380" y="6291730"/>
            <a:ext cx="1440000" cy="18000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1E07BD5B-6510-5476-47C5-A57E6282B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380" y="6291730"/>
            <a:ext cx="1440000" cy="180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F34D225D-26BC-53DB-107A-0DF330F30C01}"/>
              </a:ext>
            </a:extLst>
          </p:cNvPr>
          <p:cNvSpPr txBox="1"/>
          <p:nvPr/>
        </p:nvSpPr>
        <p:spPr>
          <a:xfrm>
            <a:off x="610416" y="72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B315784-7BC9-9B04-EC21-A25029A9341D}"/>
              </a:ext>
            </a:extLst>
          </p:cNvPr>
          <p:cNvSpPr txBox="1"/>
          <p:nvPr/>
        </p:nvSpPr>
        <p:spPr>
          <a:xfrm>
            <a:off x="516547" y="75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095FCF7-13AA-3E65-784F-EE8B4B67B524}"/>
              </a:ext>
            </a:extLst>
          </p:cNvPr>
          <p:cNvSpPr txBox="1"/>
          <p:nvPr/>
        </p:nvSpPr>
        <p:spPr>
          <a:xfrm>
            <a:off x="2065553" y="72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B13EDE2-2170-5260-4F53-450D622384CF}"/>
              </a:ext>
            </a:extLst>
          </p:cNvPr>
          <p:cNvSpPr txBox="1"/>
          <p:nvPr/>
        </p:nvSpPr>
        <p:spPr>
          <a:xfrm>
            <a:off x="1971684" y="75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E4DF69E-7D40-12A9-6775-648AA48D39DE}"/>
              </a:ext>
            </a:extLst>
          </p:cNvPr>
          <p:cNvSpPr txBox="1"/>
          <p:nvPr/>
        </p:nvSpPr>
        <p:spPr>
          <a:xfrm>
            <a:off x="3499923" y="72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8B1631A-DF6D-899D-1A0F-A4B003A5D8AF}"/>
              </a:ext>
            </a:extLst>
          </p:cNvPr>
          <p:cNvSpPr txBox="1"/>
          <p:nvPr/>
        </p:nvSpPr>
        <p:spPr>
          <a:xfrm>
            <a:off x="3406054" y="75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B0E269F-87D0-895C-7EA9-500676A805FF}"/>
              </a:ext>
            </a:extLst>
          </p:cNvPr>
          <p:cNvSpPr txBox="1"/>
          <p:nvPr/>
        </p:nvSpPr>
        <p:spPr>
          <a:xfrm>
            <a:off x="4955060" y="728207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6C201EF-85AB-5A11-136A-7318B282962B}"/>
              </a:ext>
            </a:extLst>
          </p:cNvPr>
          <p:cNvSpPr txBox="1"/>
          <p:nvPr/>
        </p:nvSpPr>
        <p:spPr>
          <a:xfrm>
            <a:off x="4861191" y="758107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</p:spTree>
    <p:extLst>
      <p:ext uri="{BB962C8B-B14F-4D97-AF65-F5344CB8AC3E}">
        <p14:creationId xmlns:p14="http://schemas.microsoft.com/office/powerpoint/2010/main" val="359535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C5E939F-4484-9537-9DCE-1222C8C9B6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40" y="2170520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B8AF2EE-A3C4-21C8-7506-771F56B2E60A}"/>
              </a:ext>
            </a:extLst>
          </p:cNvPr>
          <p:cNvSpPr txBox="1"/>
          <p:nvPr/>
        </p:nvSpPr>
        <p:spPr>
          <a:xfrm>
            <a:off x="684268" y="2844899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157B37F-6067-040C-0955-E34BFCB25FA5}"/>
              </a:ext>
            </a:extLst>
          </p:cNvPr>
          <p:cNvSpPr txBox="1"/>
          <p:nvPr/>
        </p:nvSpPr>
        <p:spPr>
          <a:xfrm>
            <a:off x="594500" y="3044954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653C71C9-DE3C-5684-EF32-109CE4F2D660}"/>
              </a:ext>
            </a:extLst>
          </p:cNvPr>
          <p:cNvSpPr/>
          <p:nvPr/>
        </p:nvSpPr>
        <p:spPr>
          <a:xfrm>
            <a:off x="447041" y="2170521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3CDD28F-24FA-E7FF-A19B-7B1F81475A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809" y="2170519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2B1601C-B88F-3217-55AE-9FB2F5474E50}"/>
              </a:ext>
            </a:extLst>
          </p:cNvPr>
          <p:cNvSpPr txBox="1"/>
          <p:nvPr/>
        </p:nvSpPr>
        <p:spPr>
          <a:xfrm>
            <a:off x="2210137" y="2844898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F24BE85-7D01-9365-B30B-548DA4355A62}"/>
              </a:ext>
            </a:extLst>
          </p:cNvPr>
          <p:cNvSpPr txBox="1"/>
          <p:nvPr/>
        </p:nvSpPr>
        <p:spPr>
          <a:xfrm>
            <a:off x="2120369" y="3044953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09362528-0EE4-C311-B993-D4DB15E289D7}"/>
              </a:ext>
            </a:extLst>
          </p:cNvPr>
          <p:cNvSpPr/>
          <p:nvPr/>
        </p:nvSpPr>
        <p:spPr>
          <a:xfrm>
            <a:off x="1972910" y="2170520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5F74596-B2AA-C053-F735-BE2D24E33A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880" y="2170518"/>
            <a:ext cx="1440000" cy="144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31D3B5D-2F62-370E-EA5A-9AAE6ECE950E}"/>
              </a:ext>
            </a:extLst>
          </p:cNvPr>
          <p:cNvSpPr txBox="1"/>
          <p:nvPr/>
        </p:nvSpPr>
        <p:spPr>
          <a:xfrm>
            <a:off x="3728208" y="2844897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53DEFF4-6819-894F-92B0-B2DBA4B9EE82}"/>
              </a:ext>
            </a:extLst>
          </p:cNvPr>
          <p:cNvSpPr txBox="1"/>
          <p:nvPr/>
        </p:nvSpPr>
        <p:spPr>
          <a:xfrm>
            <a:off x="3638440" y="3044952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FA5599FD-D849-1F1E-916D-5365A985F530}"/>
              </a:ext>
            </a:extLst>
          </p:cNvPr>
          <p:cNvSpPr/>
          <p:nvPr/>
        </p:nvSpPr>
        <p:spPr>
          <a:xfrm>
            <a:off x="3490981" y="2170519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626A788-8919-C31F-4740-3E7F90A0F2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749" y="2170517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B4E68A11-ECEA-7449-8C4F-B76FB84A9614}"/>
              </a:ext>
            </a:extLst>
          </p:cNvPr>
          <p:cNvSpPr txBox="1"/>
          <p:nvPr/>
        </p:nvSpPr>
        <p:spPr>
          <a:xfrm>
            <a:off x="5254077" y="284489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6C48E66-D471-0FE0-DC1F-CFD42BC99730}"/>
              </a:ext>
            </a:extLst>
          </p:cNvPr>
          <p:cNvSpPr txBox="1"/>
          <p:nvPr/>
        </p:nvSpPr>
        <p:spPr>
          <a:xfrm>
            <a:off x="5164309" y="3044951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F26747FB-D317-E934-ACEC-0EB93595D96F}"/>
              </a:ext>
            </a:extLst>
          </p:cNvPr>
          <p:cNvSpPr/>
          <p:nvPr/>
        </p:nvSpPr>
        <p:spPr>
          <a:xfrm>
            <a:off x="5016850" y="2170518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07F9CF0-D362-13B5-B4C4-B8DE4B37A1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1" y="3661049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71072A5-BB66-F39C-1483-5C3E33984156}"/>
              </a:ext>
            </a:extLst>
          </p:cNvPr>
          <p:cNvSpPr txBox="1"/>
          <p:nvPr/>
        </p:nvSpPr>
        <p:spPr>
          <a:xfrm>
            <a:off x="680369" y="4335428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5CA8C5A-82E4-96AC-6010-C3F86EDC7C4B}"/>
              </a:ext>
            </a:extLst>
          </p:cNvPr>
          <p:cNvSpPr txBox="1"/>
          <p:nvPr/>
        </p:nvSpPr>
        <p:spPr>
          <a:xfrm>
            <a:off x="590601" y="4535483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13A6390B-F268-725B-1D6C-5F5261478DA8}"/>
              </a:ext>
            </a:extLst>
          </p:cNvPr>
          <p:cNvSpPr/>
          <p:nvPr/>
        </p:nvSpPr>
        <p:spPr>
          <a:xfrm>
            <a:off x="443142" y="3661050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90894BB0-9BAA-567D-AD62-7DAF15279E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910" y="3661048"/>
            <a:ext cx="1440000" cy="144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38D3DF61-3B61-84DE-94C8-BED2E5F25ADD}"/>
              </a:ext>
            </a:extLst>
          </p:cNvPr>
          <p:cNvSpPr txBox="1"/>
          <p:nvPr/>
        </p:nvSpPr>
        <p:spPr>
          <a:xfrm>
            <a:off x="2206238" y="4335427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2625441-EF36-1224-C13A-0AD110581392}"/>
              </a:ext>
            </a:extLst>
          </p:cNvPr>
          <p:cNvSpPr txBox="1"/>
          <p:nvPr/>
        </p:nvSpPr>
        <p:spPr>
          <a:xfrm>
            <a:off x="2116470" y="4535482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CE552341-D9BF-2A49-7F43-3AF954DEF87D}"/>
              </a:ext>
            </a:extLst>
          </p:cNvPr>
          <p:cNvSpPr/>
          <p:nvPr/>
        </p:nvSpPr>
        <p:spPr>
          <a:xfrm>
            <a:off x="1969011" y="3661049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0E87E65F-F937-56C2-9202-3EDE1DE51A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981" y="3661047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EB0842CC-08C9-FC58-3397-5BEB32D34454}"/>
              </a:ext>
            </a:extLst>
          </p:cNvPr>
          <p:cNvSpPr txBox="1"/>
          <p:nvPr/>
        </p:nvSpPr>
        <p:spPr>
          <a:xfrm>
            <a:off x="3724309" y="433542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076EEA8-085C-55D9-BABF-D77E8CF68F8F}"/>
              </a:ext>
            </a:extLst>
          </p:cNvPr>
          <p:cNvSpPr txBox="1"/>
          <p:nvPr/>
        </p:nvSpPr>
        <p:spPr>
          <a:xfrm>
            <a:off x="3634541" y="4535481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EE88E6EF-9133-DF1D-8EDE-1D8419DCC749}"/>
              </a:ext>
            </a:extLst>
          </p:cNvPr>
          <p:cNvSpPr/>
          <p:nvPr/>
        </p:nvSpPr>
        <p:spPr>
          <a:xfrm>
            <a:off x="3487082" y="3661048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CA97C83D-2506-DADE-F1E2-393CFCAC27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850" y="3661046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2412B74D-D6E9-97F4-BD6F-8FB0731DF9FC}"/>
              </a:ext>
            </a:extLst>
          </p:cNvPr>
          <p:cNvSpPr txBox="1"/>
          <p:nvPr/>
        </p:nvSpPr>
        <p:spPr>
          <a:xfrm>
            <a:off x="5250178" y="4335425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2A9C0A1-E3B6-CEB8-81A1-06B15180598B}"/>
              </a:ext>
            </a:extLst>
          </p:cNvPr>
          <p:cNvSpPr txBox="1"/>
          <p:nvPr/>
        </p:nvSpPr>
        <p:spPr>
          <a:xfrm>
            <a:off x="5160410" y="4535480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4A302433-7D57-D10F-FD39-5C53133F8A62}"/>
              </a:ext>
            </a:extLst>
          </p:cNvPr>
          <p:cNvSpPr/>
          <p:nvPr/>
        </p:nvSpPr>
        <p:spPr>
          <a:xfrm>
            <a:off x="5012951" y="3661047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9F212CD8-D4F1-5FC9-19E2-3DE07E5F84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40" y="5151578"/>
            <a:ext cx="1440000" cy="144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A2784D31-9EB8-0CEB-6945-3A1C3A40917D}"/>
              </a:ext>
            </a:extLst>
          </p:cNvPr>
          <p:cNvSpPr txBox="1"/>
          <p:nvPr/>
        </p:nvSpPr>
        <p:spPr>
          <a:xfrm>
            <a:off x="684268" y="5825957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040C35C-E868-BE72-39D0-7E6EF6AC98A2}"/>
              </a:ext>
            </a:extLst>
          </p:cNvPr>
          <p:cNvSpPr txBox="1"/>
          <p:nvPr/>
        </p:nvSpPr>
        <p:spPr>
          <a:xfrm>
            <a:off x="594500" y="6026012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EAF797F7-FE54-5D4D-24CD-10C55E22B24A}"/>
              </a:ext>
            </a:extLst>
          </p:cNvPr>
          <p:cNvSpPr/>
          <p:nvPr/>
        </p:nvSpPr>
        <p:spPr>
          <a:xfrm>
            <a:off x="447041" y="5151579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A391ECFE-BF78-18B2-6D49-10484665D3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809" y="5151577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15C68D93-7F48-0F17-002F-68FA09A05412}"/>
              </a:ext>
            </a:extLst>
          </p:cNvPr>
          <p:cNvSpPr txBox="1"/>
          <p:nvPr/>
        </p:nvSpPr>
        <p:spPr>
          <a:xfrm>
            <a:off x="2210137" y="582595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70D3D27-B612-AA4D-642C-AAC662B24C54}"/>
              </a:ext>
            </a:extLst>
          </p:cNvPr>
          <p:cNvSpPr txBox="1"/>
          <p:nvPr/>
        </p:nvSpPr>
        <p:spPr>
          <a:xfrm>
            <a:off x="2120369" y="6026011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07A9D13B-FC22-8E81-032B-B33D50E38C7D}"/>
              </a:ext>
            </a:extLst>
          </p:cNvPr>
          <p:cNvSpPr/>
          <p:nvPr/>
        </p:nvSpPr>
        <p:spPr>
          <a:xfrm>
            <a:off x="1972910" y="5151578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9CD8B31E-41E0-FA02-EF15-ED90338F6B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880" y="5151576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20DB7D9C-0D76-AEA0-0D23-F7B7265E93C2}"/>
              </a:ext>
            </a:extLst>
          </p:cNvPr>
          <p:cNvSpPr txBox="1"/>
          <p:nvPr/>
        </p:nvSpPr>
        <p:spPr>
          <a:xfrm>
            <a:off x="3728208" y="5825955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2C368528-A238-A0D8-86AC-6F83C6B6AE5C}"/>
              </a:ext>
            </a:extLst>
          </p:cNvPr>
          <p:cNvSpPr txBox="1"/>
          <p:nvPr/>
        </p:nvSpPr>
        <p:spPr>
          <a:xfrm>
            <a:off x="3638440" y="6026010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8EAB1BA8-48E8-6FB9-5F46-E0EB0819C5C2}"/>
              </a:ext>
            </a:extLst>
          </p:cNvPr>
          <p:cNvSpPr/>
          <p:nvPr/>
        </p:nvSpPr>
        <p:spPr>
          <a:xfrm>
            <a:off x="3490981" y="5151577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2BD6D16B-324E-49A4-5D21-91E4825FE1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749" y="5151575"/>
            <a:ext cx="1440000" cy="144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ABAC39E0-1124-2536-F60D-14F964AFEB3A}"/>
              </a:ext>
            </a:extLst>
          </p:cNvPr>
          <p:cNvSpPr txBox="1"/>
          <p:nvPr/>
        </p:nvSpPr>
        <p:spPr>
          <a:xfrm>
            <a:off x="5254077" y="5825954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53D321A3-7C9E-7461-F5D6-53F0EDC9A7F6}"/>
              </a:ext>
            </a:extLst>
          </p:cNvPr>
          <p:cNvSpPr txBox="1"/>
          <p:nvPr/>
        </p:nvSpPr>
        <p:spPr>
          <a:xfrm>
            <a:off x="5164309" y="6026009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822F22B9-0AE1-FBC9-2E04-A0AD40F733D7}"/>
              </a:ext>
            </a:extLst>
          </p:cNvPr>
          <p:cNvSpPr/>
          <p:nvPr/>
        </p:nvSpPr>
        <p:spPr>
          <a:xfrm>
            <a:off x="5016850" y="5151576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C4874CE1-AEF1-19B9-CEC6-3D559A8DA9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1" y="6642107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9C3C0508-A833-CE61-C2FE-F59DA2CA0F3D}"/>
              </a:ext>
            </a:extLst>
          </p:cNvPr>
          <p:cNvSpPr txBox="1"/>
          <p:nvPr/>
        </p:nvSpPr>
        <p:spPr>
          <a:xfrm>
            <a:off x="680369" y="731648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DA02911-AE28-6727-5E20-1C28BE5DD694}"/>
              </a:ext>
            </a:extLst>
          </p:cNvPr>
          <p:cNvSpPr txBox="1"/>
          <p:nvPr/>
        </p:nvSpPr>
        <p:spPr>
          <a:xfrm>
            <a:off x="590601" y="7516541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E06D09AC-1640-F709-3818-FDC41D8E70C0}"/>
              </a:ext>
            </a:extLst>
          </p:cNvPr>
          <p:cNvSpPr/>
          <p:nvPr/>
        </p:nvSpPr>
        <p:spPr>
          <a:xfrm>
            <a:off x="443142" y="6642108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77A8AD5D-A5A6-729E-3E3E-404D365509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910" y="6642106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D76336BD-0745-3C1D-B589-515B1DFA4F0A}"/>
              </a:ext>
            </a:extLst>
          </p:cNvPr>
          <p:cNvSpPr txBox="1"/>
          <p:nvPr/>
        </p:nvSpPr>
        <p:spPr>
          <a:xfrm>
            <a:off x="2206238" y="7316485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126D3ED-99A8-A107-F8DB-5158023369DA}"/>
              </a:ext>
            </a:extLst>
          </p:cNvPr>
          <p:cNvSpPr txBox="1"/>
          <p:nvPr/>
        </p:nvSpPr>
        <p:spPr>
          <a:xfrm>
            <a:off x="2116470" y="7516540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8" name="Elipse 57">
            <a:extLst>
              <a:ext uri="{FF2B5EF4-FFF2-40B4-BE49-F238E27FC236}">
                <a16:creationId xmlns:a16="http://schemas.microsoft.com/office/drawing/2014/main" id="{F6D0FC8C-0E67-1AA1-7B2B-E331B1968D90}"/>
              </a:ext>
            </a:extLst>
          </p:cNvPr>
          <p:cNvSpPr/>
          <p:nvPr/>
        </p:nvSpPr>
        <p:spPr>
          <a:xfrm>
            <a:off x="1969011" y="6642107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3770B9E9-926E-6101-8A6E-E204E608AB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981" y="6642105"/>
            <a:ext cx="1440000" cy="144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67819308-62FC-FF1B-229F-8AA496F5BBE9}"/>
              </a:ext>
            </a:extLst>
          </p:cNvPr>
          <p:cNvSpPr txBox="1"/>
          <p:nvPr/>
        </p:nvSpPr>
        <p:spPr>
          <a:xfrm>
            <a:off x="3724309" y="7316484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2433284-D564-8001-EE8E-DFE99F2FF0A2}"/>
              </a:ext>
            </a:extLst>
          </p:cNvPr>
          <p:cNvSpPr txBox="1"/>
          <p:nvPr/>
        </p:nvSpPr>
        <p:spPr>
          <a:xfrm>
            <a:off x="3634541" y="7516539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B7B311CF-3A5C-7B57-88F3-35E9141B5E4F}"/>
              </a:ext>
            </a:extLst>
          </p:cNvPr>
          <p:cNvSpPr/>
          <p:nvPr/>
        </p:nvSpPr>
        <p:spPr>
          <a:xfrm>
            <a:off x="3487082" y="6642106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CF578D26-0CC4-D42C-187D-885ACB7B30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850" y="6642104"/>
            <a:ext cx="1440000" cy="144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9FA92371-5E2D-7EBF-DC5D-0BC249A47A59}"/>
              </a:ext>
            </a:extLst>
          </p:cNvPr>
          <p:cNvSpPr txBox="1"/>
          <p:nvPr/>
        </p:nvSpPr>
        <p:spPr>
          <a:xfrm>
            <a:off x="5250178" y="7316483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9AC87A6-962E-605A-F378-866991D80E0C}"/>
              </a:ext>
            </a:extLst>
          </p:cNvPr>
          <p:cNvSpPr txBox="1"/>
          <p:nvPr/>
        </p:nvSpPr>
        <p:spPr>
          <a:xfrm>
            <a:off x="5160410" y="7516538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6" name="Elipse 65">
            <a:extLst>
              <a:ext uri="{FF2B5EF4-FFF2-40B4-BE49-F238E27FC236}">
                <a16:creationId xmlns:a16="http://schemas.microsoft.com/office/drawing/2014/main" id="{B9003BCC-AF2B-65F2-1FD8-AE783D2E7672}"/>
              </a:ext>
            </a:extLst>
          </p:cNvPr>
          <p:cNvSpPr/>
          <p:nvPr/>
        </p:nvSpPr>
        <p:spPr>
          <a:xfrm>
            <a:off x="5012951" y="6642105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9F5303ED-2C8C-F085-C2B7-23891AD462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40" y="679986"/>
            <a:ext cx="1440000" cy="144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6A9DE6DE-DEDE-1808-5CD1-B0EA8191D93C}"/>
              </a:ext>
            </a:extLst>
          </p:cNvPr>
          <p:cNvSpPr txBox="1"/>
          <p:nvPr/>
        </p:nvSpPr>
        <p:spPr>
          <a:xfrm>
            <a:off x="684268" y="1354365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CA28D027-C836-BAE8-A87A-2EF736FF875D}"/>
              </a:ext>
            </a:extLst>
          </p:cNvPr>
          <p:cNvSpPr txBox="1"/>
          <p:nvPr/>
        </p:nvSpPr>
        <p:spPr>
          <a:xfrm>
            <a:off x="594500" y="1554420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0" name="Elipse 69">
            <a:extLst>
              <a:ext uri="{FF2B5EF4-FFF2-40B4-BE49-F238E27FC236}">
                <a16:creationId xmlns:a16="http://schemas.microsoft.com/office/drawing/2014/main" id="{73E9D20D-C789-907A-2F64-251D3773314C}"/>
              </a:ext>
            </a:extLst>
          </p:cNvPr>
          <p:cNvSpPr/>
          <p:nvPr/>
        </p:nvSpPr>
        <p:spPr>
          <a:xfrm>
            <a:off x="447041" y="679987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DB83B24B-16E8-345E-3E3D-44E1A4BA9E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809" y="679985"/>
            <a:ext cx="1440000" cy="144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27C35533-0BA3-6E8A-5D04-AFAD3F54D1EB}"/>
              </a:ext>
            </a:extLst>
          </p:cNvPr>
          <p:cNvSpPr txBox="1"/>
          <p:nvPr/>
        </p:nvSpPr>
        <p:spPr>
          <a:xfrm>
            <a:off x="2210137" y="1354364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8BFD4D7C-5E78-5449-9F35-578B33943912}"/>
              </a:ext>
            </a:extLst>
          </p:cNvPr>
          <p:cNvSpPr txBox="1"/>
          <p:nvPr/>
        </p:nvSpPr>
        <p:spPr>
          <a:xfrm>
            <a:off x="2120369" y="1554419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4" name="Elipse 73">
            <a:extLst>
              <a:ext uri="{FF2B5EF4-FFF2-40B4-BE49-F238E27FC236}">
                <a16:creationId xmlns:a16="http://schemas.microsoft.com/office/drawing/2014/main" id="{772919D1-5440-8D9A-2D21-67A6D7403DC6}"/>
              </a:ext>
            </a:extLst>
          </p:cNvPr>
          <p:cNvSpPr/>
          <p:nvPr/>
        </p:nvSpPr>
        <p:spPr>
          <a:xfrm>
            <a:off x="1972910" y="679986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660D9C39-A5A3-D6EB-7A1D-D9CAFD3CD3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880" y="679984"/>
            <a:ext cx="1440000" cy="144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63AB93DC-0169-274D-E0B9-B938B2BC3978}"/>
              </a:ext>
            </a:extLst>
          </p:cNvPr>
          <p:cNvSpPr txBox="1"/>
          <p:nvPr/>
        </p:nvSpPr>
        <p:spPr>
          <a:xfrm>
            <a:off x="3728208" y="1354363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5EABC3E8-596F-70DA-0598-1640B82FEE25}"/>
              </a:ext>
            </a:extLst>
          </p:cNvPr>
          <p:cNvSpPr txBox="1"/>
          <p:nvPr/>
        </p:nvSpPr>
        <p:spPr>
          <a:xfrm>
            <a:off x="3638440" y="1554418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E8F1320E-8D71-62D8-1331-1C58EDB3EB32}"/>
              </a:ext>
            </a:extLst>
          </p:cNvPr>
          <p:cNvSpPr/>
          <p:nvPr/>
        </p:nvSpPr>
        <p:spPr>
          <a:xfrm>
            <a:off x="3490981" y="679985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7D2BA4C2-D65D-FCCA-31F1-156B18DCFE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749" y="679983"/>
            <a:ext cx="1440000" cy="144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E101EFD3-C005-6F3F-6C51-B0F3DF68CED0}"/>
              </a:ext>
            </a:extLst>
          </p:cNvPr>
          <p:cNvSpPr txBox="1"/>
          <p:nvPr/>
        </p:nvSpPr>
        <p:spPr>
          <a:xfrm>
            <a:off x="5254077" y="1354362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B054EA23-5AA2-B637-78B2-5198ADFC5DD9}"/>
              </a:ext>
            </a:extLst>
          </p:cNvPr>
          <p:cNvSpPr txBox="1"/>
          <p:nvPr/>
        </p:nvSpPr>
        <p:spPr>
          <a:xfrm>
            <a:off x="5164309" y="1554417"/>
            <a:ext cx="1152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2" name="Elipse 81">
            <a:extLst>
              <a:ext uri="{FF2B5EF4-FFF2-40B4-BE49-F238E27FC236}">
                <a16:creationId xmlns:a16="http://schemas.microsoft.com/office/drawing/2014/main" id="{DFE8FF11-4CA5-BEC8-610B-0E006593A33F}"/>
              </a:ext>
            </a:extLst>
          </p:cNvPr>
          <p:cNvSpPr/>
          <p:nvPr/>
        </p:nvSpPr>
        <p:spPr>
          <a:xfrm>
            <a:off x="5016850" y="679984"/>
            <a:ext cx="1440000" cy="1440000"/>
          </a:xfrm>
          <a:prstGeom prst="ellipse">
            <a:avLst/>
          </a:prstGeom>
          <a:noFill/>
          <a:ln>
            <a:solidFill>
              <a:srgbClr val="EC82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5240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C88CAE4-B921-3B1E-1C6F-6B50E07F47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67895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12D4767-3B51-7677-A1B0-FDA125906FF5}"/>
              </a:ext>
            </a:extLst>
          </p:cNvPr>
          <p:cNvSpPr txBox="1"/>
          <p:nvPr/>
        </p:nvSpPr>
        <p:spPr>
          <a:xfrm>
            <a:off x="3132595" y="38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D6C721-D194-9698-E5EC-D62F9F7D6414}"/>
              </a:ext>
            </a:extLst>
          </p:cNvPr>
          <p:cNvSpPr txBox="1"/>
          <p:nvPr/>
        </p:nvSpPr>
        <p:spPr>
          <a:xfrm>
            <a:off x="3038726" y="68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3D03AE6-919B-65AB-78A5-8E8C945544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468632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733169D-45D1-D6B6-4EA8-ECF13DEE1E0B}"/>
              </a:ext>
            </a:extLst>
          </p:cNvPr>
          <p:cNvSpPr txBox="1"/>
          <p:nvPr/>
        </p:nvSpPr>
        <p:spPr>
          <a:xfrm>
            <a:off x="5292595" y="38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077E7A7-E895-3954-F1C8-74D5DB7B82BA}"/>
              </a:ext>
            </a:extLst>
          </p:cNvPr>
          <p:cNvSpPr txBox="1"/>
          <p:nvPr/>
        </p:nvSpPr>
        <p:spPr>
          <a:xfrm>
            <a:off x="5198726" y="68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CA9D0BF-8FE7-B2DA-9C48-DBA6E8637F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467895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E7F2B05-A59A-1780-136C-4F87ACE3F90C}"/>
              </a:ext>
            </a:extLst>
          </p:cNvPr>
          <p:cNvSpPr txBox="1"/>
          <p:nvPr/>
        </p:nvSpPr>
        <p:spPr>
          <a:xfrm>
            <a:off x="972595" y="38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CEB6D21-4B38-D3AA-4DBB-809BE716AD7D}"/>
              </a:ext>
            </a:extLst>
          </p:cNvPr>
          <p:cNvSpPr txBox="1"/>
          <p:nvPr/>
        </p:nvSpPr>
        <p:spPr>
          <a:xfrm>
            <a:off x="878726" y="68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46D9F76-467C-EC22-B102-282EE13CDE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187895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7A915DFD-A5E0-3049-E384-F8468D664367}"/>
              </a:ext>
            </a:extLst>
          </p:cNvPr>
          <p:cNvSpPr txBox="1"/>
          <p:nvPr/>
        </p:nvSpPr>
        <p:spPr>
          <a:xfrm>
            <a:off x="3132595" y="110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4187AE8-4B1D-B99C-AB7A-4C37B26B3171}"/>
              </a:ext>
            </a:extLst>
          </p:cNvPr>
          <p:cNvSpPr txBox="1"/>
          <p:nvPr/>
        </p:nvSpPr>
        <p:spPr>
          <a:xfrm>
            <a:off x="3038726" y="140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A362585-CDEC-BED8-B801-FA0B940DA5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1188632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AA416B0-8380-91AA-A325-9165B2005D73}"/>
              </a:ext>
            </a:extLst>
          </p:cNvPr>
          <p:cNvSpPr txBox="1"/>
          <p:nvPr/>
        </p:nvSpPr>
        <p:spPr>
          <a:xfrm>
            <a:off x="5292595" y="110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3AA6FD4-28E1-4000-73B0-F1C89F89ED49}"/>
              </a:ext>
            </a:extLst>
          </p:cNvPr>
          <p:cNvSpPr txBox="1"/>
          <p:nvPr/>
        </p:nvSpPr>
        <p:spPr>
          <a:xfrm>
            <a:off x="5198726" y="140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D12B0BE-361E-3F39-E547-F9F2CEEBCC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1187895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88D42F1C-2860-8C7E-7BF6-EFCCC57BA563}"/>
              </a:ext>
            </a:extLst>
          </p:cNvPr>
          <p:cNvSpPr txBox="1"/>
          <p:nvPr/>
        </p:nvSpPr>
        <p:spPr>
          <a:xfrm>
            <a:off x="972595" y="110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A9D7008-0A7A-2289-C678-58C2F3020246}"/>
              </a:ext>
            </a:extLst>
          </p:cNvPr>
          <p:cNvSpPr txBox="1"/>
          <p:nvPr/>
        </p:nvSpPr>
        <p:spPr>
          <a:xfrm>
            <a:off x="878726" y="140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EC6C14A-1E4C-3A59-3EF6-12DA3A76CC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907895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1970E6B9-B9EA-1E35-9DE4-EE3BD28EA901}"/>
              </a:ext>
            </a:extLst>
          </p:cNvPr>
          <p:cNvSpPr txBox="1"/>
          <p:nvPr/>
        </p:nvSpPr>
        <p:spPr>
          <a:xfrm>
            <a:off x="3132595" y="182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57B97FE-E133-888E-03CB-CE20E4234553}"/>
              </a:ext>
            </a:extLst>
          </p:cNvPr>
          <p:cNvSpPr txBox="1"/>
          <p:nvPr/>
        </p:nvSpPr>
        <p:spPr>
          <a:xfrm>
            <a:off x="3038726" y="212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39D5EBF-903E-A62B-35A7-33C73A18CD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1908632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E159E8C2-B053-68F1-1CC3-784CFE34CBB2}"/>
              </a:ext>
            </a:extLst>
          </p:cNvPr>
          <p:cNvSpPr txBox="1"/>
          <p:nvPr/>
        </p:nvSpPr>
        <p:spPr>
          <a:xfrm>
            <a:off x="5292595" y="182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5644E57-8580-417A-C02C-82107B1830E8}"/>
              </a:ext>
            </a:extLst>
          </p:cNvPr>
          <p:cNvSpPr txBox="1"/>
          <p:nvPr/>
        </p:nvSpPr>
        <p:spPr>
          <a:xfrm>
            <a:off x="5198726" y="212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FC631BA-D6E6-6DC6-6CA1-2CF9CAD108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1907895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9DB04CC-CEA4-52C4-C0FE-A1BE96D4250A}"/>
              </a:ext>
            </a:extLst>
          </p:cNvPr>
          <p:cNvSpPr txBox="1"/>
          <p:nvPr/>
        </p:nvSpPr>
        <p:spPr>
          <a:xfrm>
            <a:off x="972595" y="182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100A5E1-AEE7-C619-17CD-59745E60460F}"/>
              </a:ext>
            </a:extLst>
          </p:cNvPr>
          <p:cNvSpPr txBox="1"/>
          <p:nvPr/>
        </p:nvSpPr>
        <p:spPr>
          <a:xfrm>
            <a:off x="878726" y="212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893A213F-853A-C71A-D3DC-E48E4093BE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627895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05C9BF7A-7745-6669-51EA-4BF9FB924BEE}"/>
              </a:ext>
            </a:extLst>
          </p:cNvPr>
          <p:cNvSpPr txBox="1"/>
          <p:nvPr/>
        </p:nvSpPr>
        <p:spPr>
          <a:xfrm>
            <a:off x="3132595" y="254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D3E0ABA-95E8-D474-B700-D4B90DB66BD6}"/>
              </a:ext>
            </a:extLst>
          </p:cNvPr>
          <p:cNvSpPr txBox="1"/>
          <p:nvPr/>
        </p:nvSpPr>
        <p:spPr>
          <a:xfrm>
            <a:off x="3038726" y="284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DA3D67A2-FB92-290C-B585-8AE00376EF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2628632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A7058F3D-AD2A-AA14-D98C-8BFE76E294F7}"/>
              </a:ext>
            </a:extLst>
          </p:cNvPr>
          <p:cNvSpPr txBox="1"/>
          <p:nvPr/>
        </p:nvSpPr>
        <p:spPr>
          <a:xfrm>
            <a:off x="5292595" y="254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7052A58-6357-BCCB-33F0-084605E8B5BB}"/>
              </a:ext>
            </a:extLst>
          </p:cNvPr>
          <p:cNvSpPr txBox="1"/>
          <p:nvPr/>
        </p:nvSpPr>
        <p:spPr>
          <a:xfrm>
            <a:off x="5198726" y="284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2FBCF587-4830-DAA6-BCA7-F62E5153A2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2627895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05491E73-4E3F-1CD2-68B6-B9018BDBCBEC}"/>
              </a:ext>
            </a:extLst>
          </p:cNvPr>
          <p:cNvSpPr txBox="1"/>
          <p:nvPr/>
        </p:nvSpPr>
        <p:spPr>
          <a:xfrm>
            <a:off x="972595" y="254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6B2450B-600D-7607-A7F1-AE667661B437}"/>
              </a:ext>
            </a:extLst>
          </p:cNvPr>
          <p:cNvSpPr txBox="1"/>
          <p:nvPr/>
        </p:nvSpPr>
        <p:spPr>
          <a:xfrm>
            <a:off x="878726" y="284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2F84DEC0-7395-B31F-C90A-200F0B56E5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347895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10A42C4E-E32A-425F-0467-5916264E3FAE}"/>
              </a:ext>
            </a:extLst>
          </p:cNvPr>
          <p:cNvSpPr txBox="1"/>
          <p:nvPr/>
        </p:nvSpPr>
        <p:spPr>
          <a:xfrm>
            <a:off x="3132595" y="326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CBA4B69-8A57-EBBC-BB11-EB0409415127}"/>
              </a:ext>
            </a:extLst>
          </p:cNvPr>
          <p:cNvSpPr txBox="1"/>
          <p:nvPr/>
        </p:nvSpPr>
        <p:spPr>
          <a:xfrm>
            <a:off x="3038726" y="356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9D635AFF-E8EA-4554-935A-43BDCFE6AE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3348632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EBC9A0E9-137E-3A79-2C79-5AF4668B3610}"/>
              </a:ext>
            </a:extLst>
          </p:cNvPr>
          <p:cNvSpPr txBox="1"/>
          <p:nvPr/>
        </p:nvSpPr>
        <p:spPr>
          <a:xfrm>
            <a:off x="5292595" y="326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71A1794-0B07-F36D-EA4A-80979B646DA7}"/>
              </a:ext>
            </a:extLst>
          </p:cNvPr>
          <p:cNvSpPr txBox="1"/>
          <p:nvPr/>
        </p:nvSpPr>
        <p:spPr>
          <a:xfrm>
            <a:off x="5198726" y="356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7BB8ED2C-045A-0EF6-3FCB-428BF2BAA6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3347895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EF9C6915-37D9-FA5A-6D97-F5CA4A5B5800}"/>
              </a:ext>
            </a:extLst>
          </p:cNvPr>
          <p:cNvSpPr txBox="1"/>
          <p:nvPr/>
        </p:nvSpPr>
        <p:spPr>
          <a:xfrm>
            <a:off x="972595" y="326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35723E2-F5E8-2D25-87F1-E163300600F4}"/>
              </a:ext>
            </a:extLst>
          </p:cNvPr>
          <p:cNvSpPr txBox="1"/>
          <p:nvPr/>
        </p:nvSpPr>
        <p:spPr>
          <a:xfrm>
            <a:off x="878726" y="356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E1B63D44-A00C-0E24-3FE8-9FA219E9C7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067895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500BD1A6-74B0-5A8D-771E-19641ED197F3}"/>
              </a:ext>
            </a:extLst>
          </p:cNvPr>
          <p:cNvSpPr txBox="1"/>
          <p:nvPr/>
        </p:nvSpPr>
        <p:spPr>
          <a:xfrm>
            <a:off x="3132595" y="398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880E1436-974D-C2EF-D1BB-EC684B8EEC01}"/>
              </a:ext>
            </a:extLst>
          </p:cNvPr>
          <p:cNvSpPr txBox="1"/>
          <p:nvPr/>
        </p:nvSpPr>
        <p:spPr>
          <a:xfrm>
            <a:off x="3038726" y="428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C19E5DA7-8024-1F5D-900F-004B8E0CB5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4068632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E1389476-75A3-352B-CB7B-E8853380B482}"/>
              </a:ext>
            </a:extLst>
          </p:cNvPr>
          <p:cNvSpPr txBox="1"/>
          <p:nvPr/>
        </p:nvSpPr>
        <p:spPr>
          <a:xfrm>
            <a:off x="5292595" y="398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F26AE3C9-6BEB-BDE4-18DC-BAC5A52A0FE9}"/>
              </a:ext>
            </a:extLst>
          </p:cNvPr>
          <p:cNvSpPr txBox="1"/>
          <p:nvPr/>
        </p:nvSpPr>
        <p:spPr>
          <a:xfrm>
            <a:off x="5198726" y="428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32E8B8F3-9F0A-B03E-CFE6-E79877B8E0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4067895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CE3DCC64-1683-EAFB-A8B7-C3036DC84121}"/>
              </a:ext>
            </a:extLst>
          </p:cNvPr>
          <p:cNvSpPr txBox="1"/>
          <p:nvPr/>
        </p:nvSpPr>
        <p:spPr>
          <a:xfrm>
            <a:off x="972595" y="398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56D7D723-699F-DB87-AFFC-BB45783B37E9}"/>
              </a:ext>
            </a:extLst>
          </p:cNvPr>
          <p:cNvSpPr txBox="1"/>
          <p:nvPr/>
        </p:nvSpPr>
        <p:spPr>
          <a:xfrm>
            <a:off x="878726" y="428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F7751EF6-2561-227A-D546-0690A88C48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787895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C4D0BAD1-7171-5045-5B79-A5C8338A63D9}"/>
              </a:ext>
            </a:extLst>
          </p:cNvPr>
          <p:cNvSpPr txBox="1"/>
          <p:nvPr/>
        </p:nvSpPr>
        <p:spPr>
          <a:xfrm>
            <a:off x="3132595" y="470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70070798-16F4-8F02-8219-1B195021BBDC}"/>
              </a:ext>
            </a:extLst>
          </p:cNvPr>
          <p:cNvSpPr txBox="1"/>
          <p:nvPr/>
        </p:nvSpPr>
        <p:spPr>
          <a:xfrm>
            <a:off x="3038726" y="500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E17C9FE0-BB61-D575-876E-307EA83C3D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4788632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C4EBBEA1-DA06-4736-F508-C1C1C92F8C54}"/>
              </a:ext>
            </a:extLst>
          </p:cNvPr>
          <p:cNvSpPr txBox="1"/>
          <p:nvPr/>
        </p:nvSpPr>
        <p:spPr>
          <a:xfrm>
            <a:off x="5292595" y="470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B67FE9A9-C89B-2B62-7C41-7D78922DBBC7}"/>
              </a:ext>
            </a:extLst>
          </p:cNvPr>
          <p:cNvSpPr txBox="1"/>
          <p:nvPr/>
        </p:nvSpPr>
        <p:spPr>
          <a:xfrm>
            <a:off x="5198726" y="500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347AA4FC-F950-4AFD-F40C-8146BDD466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4787895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58E97892-16B0-F36D-40A1-DB6DFB9F6436}"/>
              </a:ext>
            </a:extLst>
          </p:cNvPr>
          <p:cNvSpPr txBox="1"/>
          <p:nvPr/>
        </p:nvSpPr>
        <p:spPr>
          <a:xfrm>
            <a:off x="972595" y="470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4E3BCDA-3CA8-F3E4-07E8-5453B64DB539}"/>
              </a:ext>
            </a:extLst>
          </p:cNvPr>
          <p:cNvSpPr txBox="1"/>
          <p:nvPr/>
        </p:nvSpPr>
        <p:spPr>
          <a:xfrm>
            <a:off x="878726" y="500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BCE8E211-6D96-009B-3D91-C69F9E13B9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507895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3B98D870-B1A6-83C4-2D9F-10D18758180F}"/>
              </a:ext>
            </a:extLst>
          </p:cNvPr>
          <p:cNvSpPr txBox="1"/>
          <p:nvPr/>
        </p:nvSpPr>
        <p:spPr>
          <a:xfrm>
            <a:off x="3132595" y="542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740BDA8C-4C59-0C1F-5607-9AD2BB6C4917}"/>
              </a:ext>
            </a:extLst>
          </p:cNvPr>
          <p:cNvSpPr txBox="1"/>
          <p:nvPr/>
        </p:nvSpPr>
        <p:spPr>
          <a:xfrm>
            <a:off x="3038726" y="572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D5D8BEC7-933C-8AF1-B9FB-AFD997B4D4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5508632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1A761645-EB18-34E3-0051-10215C034559}"/>
              </a:ext>
            </a:extLst>
          </p:cNvPr>
          <p:cNvSpPr txBox="1"/>
          <p:nvPr/>
        </p:nvSpPr>
        <p:spPr>
          <a:xfrm>
            <a:off x="5292595" y="542996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A92CC02F-497E-3202-86D5-F6715B2DA368}"/>
              </a:ext>
            </a:extLst>
          </p:cNvPr>
          <p:cNvSpPr txBox="1"/>
          <p:nvPr/>
        </p:nvSpPr>
        <p:spPr>
          <a:xfrm>
            <a:off x="5198726" y="572896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AAA56864-1268-F9B9-B27D-119771B2E0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5507895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38CAEDED-DC19-8CB2-B958-C0DDA7AE2769}"/>
              </a:ext>
            </a:extLst>
          </p:cNvPr>
          <p:cNvSpPr txBox="1"/>
          <p:nvPr/>
        </p:nvSpPr>
        <p:spPr>
          <a:xfrm>
            <a:off x="972595" y="542923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D814E1D4-ED30-D6A6-20AC-A3D69CC2FC2D}"/>
              </a:ext>
            </a:extLst>
          </p:cNvPr>
          <p:cNvSpPr txBox="1"/>
          <p:nvPr/>
        </p:nvSpPr>
        <p:spPr>
          <a:xfrm>
            <a:off x="878726" y="572823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E971EA35-D2AD-65CE-3893-C0016F025B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237325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8CB5B7C6-4A35-0E56-E77E-5CAC7B658BE8}"/>
              </a:ext>
            </a:extLst>
          </p:cNvPr>
          <p:cNvSpPr txBox="1"/>
          <p:nvPr/>
        </p:nvSpPr>
        <p:spPr>
          <a:xfrm>
            <a:off x="3132595" y="615866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0305B397-370F-3356-1429-CB9F88158E5E}"/>
              </a:ext>
            </a:extLst>
          </p:cNvPr>
          <p:cNvSpPr txBox="1"/>
          <p:nvPr/>
        </p:nvSpPr>
        <p:spPr>
          <a:xfrm>
            <a:off x="3038726" y="645766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4197E0B0-62EE-CFE7-3BE6-0A9BD36EE0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6238062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F619C4EB-D071-809C-13B8-928D4F3576C0}"/>
              </a:ext>
            </a:extLst>
          </p:cNvPr>
          <p:cNvSpPr txBox="1"/>
          <p:nvPr/>
        </p:nvSpPr>
        <p:spPr>
          <a:xfrm>
            <a:off x="5292595" y="615939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4B716C7F-CBB3-C0BF-95E1-D73D39E23BFD}"/>
              </a:ext>
            </a:extLst>
          </p:cNvPr>
          <p:cNvSpPr txBox="1"/>
          <p:nvPr/>
        </p:nvSpPr>
        <p:spPr>
          <a:xfrm>
            <a:off x="5198726" y="645839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B665E723-B811-D83F-AEE7-A8C5F81DEF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6237325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61E4A1D2-0E64-2B1C-E994-99B4EEFCA411}"/>
              </a:ext>
            </a:extLst>
          </p:cNvPr>
          <p:cNvSpPr txBox="1"/>
          <p:nvPr/>
        </p:nvSpPr>
        <p:spPr>
          <a:xfrm>
            <a:off x="972595" y="615866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AD20A8A4-F58E-FCA8-73FC-BDF16B7CD375}"/>
              </a:ext>
            </a:extLst>
          </p:cNvPr>
          <p:cNvSpPr txBox="1"/>
          <p:nvPr/>
        </p:nvSpPr>
        <p:spPr>
          <a:xfrm>
            <a:off x="878726" y="645766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12030678-0760-AB9D-E34D-244B11B28F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957325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F9B200F0-B55F-5B3F-B3A0-5C84B793DF80}"/>
              </a:ext>
            </a:extLst>
          </p:cNvPr>
          <p:cNvSpPr txBox="1"/>
          <p:nvPr/>
        </p:nvSpPr>
        <p:spPr>
          <a:xfrm>
            <a:off x="3132595" y="687866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6CD70A34-4E57-F4EC-373D-F90DE2F26EEB}"/>
              </a:ext>
            </a:extLst>
          </p:cNvPr>
          <p:cNvSpPr txBox="1"/>
          <p:nvPr/>
        </p:nvSpPr>
        <p:spPr>
          <a:xfrm>
            <a:off x="3038726" y="717766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1C3BAC6F-3D8A-1117-0751-0CD8C3FEA2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6958062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FB157FE8-83B0-0F2D-8954-100040FBD477}"/>
              </a:ext>
            </a:extLst>
          </p:cNvPr>
          <p:cNvSpPr txBox="1"/>
          <p:nvPr/>
        </p:nvSpPr>
        <p:spPr>
          <a:xfrm>
            <a:off x="5292595" y="687939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01A0DFD0-B30E-3B41-D42F-64240475BC16}"/>
              </a:ext>
            </a:extLst>
          </p:cNvPr>
          <p:cNvSpPr txBox="1"/>
          <p:nvPr/>
        </p:nvSpPr>
        <p:spPr>
          <a:xfrm>
            <a:off x="5198726" y="717839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21033DE0-46E4-577A-E990-0DF882256B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6957325"/>
            <a:ext cx="2160000" cy="72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2E578BBF-212F-1E89-F040-303D4F54B25C}"/>
              </a:ext>
            </a:extLst>
          </p:cNvPr>
          <p:cNvSpPr txBox="1"/>
          <p:nvPr/>
        </p:nvSpPr>
        <p:spPr>
          <a:xfrm>
            <a:off x="972595" y="687866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104CEE48-040A-346C-E1BE-0151CC0E343A}"/>
              </a:ext>
            </a:extLst>
          </p:cNvPr>
          <p:cNvSpPr txBox="1"/>
          <p:nvPr/>
        </p:nvSpPr>
        <p:spPr>
          <a:xfrm>
            <a:off x="878726" y="717766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032C26AE-44E2-AF83-C780-4A804261B8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677325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29227715-ACFD-5FF7-1EC7-EDA7EA84065D}"/>
              </a:ext>
            </a:extLst>
          </p:cNvPr>
          <p:cNvSpPr txBox="1"/>
          <p:nvPr/>
        </p:nvSpPr>
        <p:spPr>
          <a:xfrm>
            <a:off x="3132595" y="759866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538CAA15-CA4E-08B5-EEDD-1B40C046C9B8}"/>
              </a:ext>
            </a:extLst>
          </p:cNvPr>
          <p:cNvSpPr txBox="1"/>
          <p:nvPr/>
        </p:nvSpPr>
        <p:spPr>
          <a:xfrm>
            <a:off x="3038726" y="789766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D7A73434-5E69-F4C5-67FF-D53FF80355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000" y="7678062"/>
            <a:ext cx="2160000" cy="72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738AFC14-169F-4049-191C-E0210BB3ECAD}"/>
              </a:ext>
            </a:extLst>
          </p:cNvPr>
          <p:cNvSpPr txBox="1"/>
          <p:nvPr/>
        </p:nvSpPr>
        <p:spPr>
          <a:xfrm>
            <a:off x="5292595" y="759939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ED9E936F-C4A9-764D-BAD9-C42F41FF6910}"/>
              </a:ext>
            </a:extLst>
          </p:cNvPr>
          <p:cNvSpPr txBox="1"/>
          <p:nvPr/>
        </p:nvSpPr>
        <p:spPr>
          <a:xfrm>
            <a:off x="5198726" y="789839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F1E05CB8-3DE0-0555-BDFC-3E79DE47A9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0" y="7677325"/>
            <a:ext cx="2160000" cy="72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E7FA4CA1-C8BB-9CD4-B8EF-B605AE2E762B}"/>
              </a:ext>
            </a:extLst>
          </p:cNvPr>
          <p:cNvSpPr txBox="1"/>
          <p:nvPr/>
        </p:nvSpPr>
        <p:spPr>
          <a:xfrm>
            <a:off x="972595" y="7598662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870C5CC8-BF7D-DF1E-1540-2ADDA8CE1FD1}"/>
              </a:ext>
            </a:extLst>
          </p:cNvPr>
          <p:cNvSpPr txBox="1"/>
          <p:nvPr/>
        </p:nvSpPr>
        <p:spPr>
          <a:xfrm>
            <a:off x="878726" y="7897661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</p:spTree>
    <p:extLst>
      <p:ext uri="{BB962C8B-B14F-4D97-AF65-F5344CB8AC3E}">
        <p14:creationId xmlns:p14="http://schemas.microsoft.com/office/powerpoint/2010/main" val="1421699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E62B36E-520E-E039-F7DB-A3C8EA778F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3591900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1D29CE6-535A-0D31-4F75-4E33462C39B1}"/>
              </a:ext>
            </a:extLst>
          </p:cNvPr>
          <p:cNvSpPr txBox="1"/>
          <p:nvPr/>
        </p:nvSpPr>
        <p:spPr>
          <a:xfrm>
            <a:off x="3369161" y="3523737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CB202B2-9BBB-068A-47BC-445C0896F604}"/>
              </a:ext>
            </a:extLst>
          </p:cNvPr>
          <p:cNvSpPr txBox="1"/>
          <p:nvPr/>
        </p:nvSpPr>
        <p:spPr>
          <a:xfrm>
            <a:off x="3323476" y="3677625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E87D9D-0200-3515-19E6-97E3E43E68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3591900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BCD3A3A-8E2A-4AEC-E1ED-00239A1FDCEF}"/>
              </a:ext>
            </a:extLst>
          </p:cNvPr>
          <p:cNvSpPr txBox="1"/>
          <p:nvPr/>
        </p:nvSpPr>
        <p:spPr>
          <a:xfrm>
            <a:off x="5175511" y="3523737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7C78285-C0A4-7C52-B44D-201304289657}"/>
              </a:ext>
            </a:extLst>
          </p:cNvPr>
          <p:cNvSpPr txBox="1"/>
          <p:nvPr/>
        </p:nvSpPr>
        <p:spPr>
          <a:xfrm>
            <a:off x="5129826" y="3677625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9A4B3A8-6B88-87B2-5F97-C5807C4BFE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3591900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0C4324C-4A7D-EC6D-2082-C9268D74CBDB}"/>
              </a:ext>
            </a:extLst>
          </p:cNvPr>
          <p:cNvSpPr txBox="1"/>
          <p:nvPr/>
        </p:nvSpPr>
        <p:spPr>
          <a:xfrm>
            <a:off x="1547571" y="3523737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B2ED626-3313-3AAE-4610-34435A72E4F7}"/>
              </a:ext>
            </a:extLst>
          </p:cNvPr>
          <p:cNvSpPr txBox="1"/>
          <p:nvPr/>
        </p:nvSpPr>
        <p:spPr>
          <a:xfrm>
            <a:off x="1501886" y="3677625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72B3FAE-0AA7-90D6-8CF8-3B2674D55E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3966077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41DB335-8701-D986-8040-02F68B57DC6C}"/>
              </a:ext>
            </a:extLst>
          </p:cNvPr>
          <p:cNvSpPr txBox="1"/>
          <p:nvPr/>
        </p:nvSpPr>
        <p:spPr>
          <a:xfrm>
            <a:off x="3369161" y="389791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84AE31E-E481-3192-B5EB-7AB8287EA52E}"/>
              </a:ext>
            </a:extLst>
          </p:cNvPr>
          <p:cNvSpPr txBox="1"/>
          <p:nvPr/>
        </p:nvSpPr>
        <p:spPr>
          <a:xfrm>
            <a:off x="3323476" y="405180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F5572C32-F9DD-1848-ACD8-9599BC2F75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3966077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FC91F380-0ED0-384B-4293-C3F89248F24A}"/>
              </a:ext>
            </a:extLst>
          </p:cNvPr>
          <p:cNvSpPr txBox="1"/>
          <p:nvPr/>
        </p:nvSpPr>
        <p:spPr>
          <a:xfrm>
            <a:off x="5175511" y="389791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34A46F8-FEC5-CCD1-8E49-696683BF9591}"/>
              </a:ext>
            </a:extLst>
          </p:cNvPr>
          <p:cNvSpPr txBox="1"/>
          <p:nvPr/>
        </p:nvSpPr>
        <p:spPr>
          <a:xfrm>
            <a:off x="5129826" y="405180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728B3DAB-4F56-F9D7-D661-67B159B3CC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3966077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184A66B-653C-B031-E429-CB406414B99A}"/>
              </a:ext>
            </a:extLst>
          </p:cNvPr>
          <p:cNvSpPr txBox="1"/>
          <p:nvPr/>
        </p:nvSpPr>
        <p:spPr>
          <a:xfrm>
            <a:off x="1547571" y="389791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C460A1A-CAD3-2223-AB4F-7C1036E58019}"/>
              </a:ext>
            </a:extLst>
          </p:cNvPr>
          <p:cNvSpPr txBox="1"/>
          <p:nvPr/>
        </p:nvSpPr>
        <p:spPr>
          <a:xfrm>
            <a:off x="1501886" y="405180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D43B37F-2E03-39BE-49D9-70AC15FF9A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4336728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EE326E8-A379-16B3-6ECA-F4D7A7BAAFC2}"/>
              </a:ext>
            </a:extLst>
          </p:cNvPr>
          <p:cNvSpPr txBox="1"/>
          <p:nvPr/>
        </p:nvSpPr>
        <p:spPr>
          <a:xfrm>
            <a:off x="3369161" y="4268565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B039F44-3352-7633-F289-AF14027F4840}"/>
              </a:ext>
            </a:extLst>
          </p:cNvPr>
          <p:cNvSpPr txBox="1"/>
          <p:nvPr/>
        </p:nvSpPr>
        <p:spPr>
          <a:xfrm>
            <a:off x="3323476" y="4422453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A6C4B48-D69A-F994-B2F0-8D6922E0A1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4336728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836B0CF8-81BF-99DC-33FE-8D8BB24BC9D9}"/>
              </a:ext>
            </a:extLst>
          </p:cNvPr>
          <p:cNvSpPr txBox="1"/>
          <p:nvPr/>
        </p:nvSpPr>
        <p:spPr>
          <a:xfrm>
            <a:off x="5175511" y="4268565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F605A6A-51BB-F513-8126-DB42850D272C}"/>
              </a:ext>
            </a:extLst>
          </p:cNvPr>
          <p:cNvSpPr txBox="1"/>
          <p:nvPr/>
        </p:nvSpPr>
        <p:spPr>
          <a:xfrm>
            <a:off x="5129826" y="4422453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F2CE059-6C9D-4D95-2FFE-4D8379E2C2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4336728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A74D91BD-D92F-B58A-A24C-E4C7FBF40694}"/>
              </a:ext>
            </a:extLst>
          </p:cNvPr>
          <p:cNvSpPr txBox="1"/>
          <p:nvPr/>
        </p:nvSpPr>
        <p:spPr>
          <a:xfrm>
            <a:off x="1547571" y="4268565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FD224EC-D20F-0090-2611-BCE7CE3F292D}"/>
              </a:ext>
            </a:extLst>
          </p:cNvPr>
          <p:cNvSpPr txBox="1"/>
          <p:nvPr/>
        </p:nvSpPr>
        <p:spPr>
          <a:xfrm>
            <a:off x="1501886" y="4422453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A6F15C4-ECDE-E1F9-E164-F10664D126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4710905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08972C64-D0DB-CEC7-E492-29042B163E86}"/>
              </a:ext>
            </a:extLst>
          </p:cNvPr>
          <p:cNvSpPr txBox="1"/>
          <p:nvPr/>
        </p:nvSpPr>
        <p:spPr>
          <a:xfrm>
            <a:off x="3369161" y="464274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1A20D4FB-2AB3-3306-3E29-BDDECF749E28}"/>
              </a:ext>
            </a:extLst>
          </p:cNvPr>
          <p:cNvSpPr txBox="1"/>
          <p:nvPr/>
        </p:nvSpPr>
        <p:spPr>
          <a:xfrm>
            <a:off x="3323476" y="479663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3DC61871-8E7F-C984-8719-D3D68EA07C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4710905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326BC91-4909-70C4-DB6B-E16473BA019B}"/>
              </a:ext>
            </a:extLst>
          </p:cNvPr>
          <p:cNvSpPr txBox="1"/>
          <p:nvPr/>
        </p:nvSpPr>
        <p:spPr>
          <a:xfrm>
            <a:off x="5175511" y="464274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3A14020-B15D-6795-B0CA-01E1252D93E1}"/>
              </a:ext>
            </a:extLst>
          </p:cNvPr>
          <p:cNvSpPr txBox="1"/>
          <p:nvPr/>
        </p:nvSpPr>
        <p:spPr>
          <a:xfrm>
            <a:off x="5129826" y="479663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FC0F5024-42E2-CECE-6C30-60858EAE67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4710905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C05542B4-6717-A814-745E-87F328DCFB1B}"/>
              </a:ext>
            </a:extLst>
          </p:cNvPr>
          <p:cNvSpPr txBox="1"/>
          <p:nvPr/>
        </p:nvSpPr>
        <p:spPr>
          <a:xfrm>
            <a:off x="1547571" y="464274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B7DC299-386E-9EAB-D2E5-445A5C7C3185}"/>
              </a:ext>
            </a:extLst>
          </p:cNvPr>
          <p:cNvSpPr txBox="1"/>
          <p:nvPr/>
        </p:nvSpPr>
        <p:spPr>
          <a:xfrm>
            <a:off x="1501886" y="479663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DD7F18CC-5B95-9999-D78C-B58CCD46C4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5077462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BB983FEB-5CEF-3831-10DC-A0D2D2A67370}"/>
              </a:ext>
            </a:extLst>
          </p:cNvPr>
          <p:cNvSpPr txBox="1"/>
          <p:nvPr/>
        </p:nvSpPr>
        <p:spPr>
          <a:xfrm>
            <a:off x="3369161" y="5009299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3A30C79-A225-6637-5EC6-D0CBB55D6CB9}"/>
              </a:ext>
            </a:extLst>
          </p:cNvPr>
          <p:cNvSpPr txBox="1"/>
          <p:nvPr/>
        </p:nvSpPr>
        <p:spPr>
          <a:xfrm>
            <a:off x="3323476" y="5163187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E75ED8C4-821E-9B88-E550-798C7E76B6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5077462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0A294E2C-84D2-6297-5B45-B76708A9EB88}"/>
              </a:ext>
            </a:extLst>
          </p:cNvPr>
          <p:cNvSpPr txBox="1"/>
          <p:nvPr/>
        </p:nvSpPr>
        <p:spPr>
          <a:xfrm>
            <a:off x="5175511" y="5009299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3CA591C-25FE-BDDE-4A3C-1AA7354F2907}"/>
              </a:ext>
            </a:extLst>
          </p:cNvPr>
          <p:cNvSpPr txBox="1"/>
          <p:nvPr/>
        </p:nvSpPr>
        <p:spPr>
          <a:xfrm>
            <a:off x="5129826" y="5163187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7D21F2F6-F5BB-39AE-073D-42FC4CA92A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5077462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BF72211E-B8FA-A2ED-A0D0-CC8F482A90C0}"/>
              </a:ext>
            </a:extLst>
          </p:cNvPr>
          <p:cNvSpPr txBox="1"/>
          <p:nvPr/>
        </p:nvSpPr>
        <p:spPr>
          <a:xfrm>
            <a:off x="1547571" y="5009299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172C021-6EDA-C048-C4B1-1809B37148CB}"/>
              </a:ext>
            </a:extLst>
          </p:cNvPr>
          <p:cNvSpPr txBox="1"/>
          <p:nvPr/>
        </p:nvSpPr>
        <p:spPr>
          <a:xfrm>
            <a:off x="1501886" y="5163187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6FDAE3FA-D88B-9198-816F-E6A41DCC61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5451639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B00F104C-9549-D5CD-1861-57CB9BA8D282}"/>
              </a:ext>
            </a:extLst>
          </p:cNvPr>
          <p:cNvSpPr txBox="1"/>
          <p:nvPr/>
        </p:nvSpPr>
        <p:spPr>
          <a:xfrm>
            <a:off x="3369161" y="5383476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06402696-4784-9390-58C3-DBA0CB70656E}"/>
              </a:ext>
            </a:extLst>
          </p:cNvPr>
          <p:cNvSpPr txBox="1"/>
          <p:nvPr/>
        </p:nvSpPr>
        <p:spPr>
          <a:xfrm>
            <a:off x="3323476" y="5537364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1D464D5B-81CE-5873-AFC1-40C0E7AC98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5451639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2BEFDA31-E395-DCB7-E3F2-FFBCFCF61A32}"/>
              </a:ext>
            </a:extLst>
          </p:cNvPr>
          <p:cNvSpPr txBox="1"/>
          <p:nvPr/>
        </p:nvSpPr>
        <p:spPr>
          <a:xfrm>
            <a:off x="5175511" y="5383476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45FC49CA-FFD1-7FFF-6BE3-79394BE18D42}"/>
              </a:ext>
            </a:extLst>
          </p:cNvPr>
          <p:cNvSpPr txBox="1"/>
          <p:nvPr/>
        </p:nvSpPr>
        <p:spPr>
          <a:xfrm>
            <a:off x="5129826" y="5537364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E63BA6CF-94F0-8EAC-C83F-4DE2C195C7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5451639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5D9E2ADF-3BF9-BDD2-42FB-B3AC4F7A0031}"/>
              </a:ext>
            </a:extLst>
          </p:cNvPr>
          <p:cNvSpPr txBox="1"/>
          <p:nvPr/>
        </p:nvSpPr>
        <p:spPr>
          <a:xfrm>
            <a:off x="1547571" y="5383476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58F0D289-E48D-3BFC-253C-5027E46F44AD}"/>
              </a:ext>
            </a:extLst>
          </p:cNvPr>
          <p:cNvSpPr txBox="1"/>
          <p:nvPr/>
        </p:nvSpPr>
        <p:spPr>
          <a:xfrm>
            <a:off x="1501886" y="5537364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4CC48D9B-C463-FF75-E5C0-A0EA5DC40C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5822290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8FF43296-A5EE-2929-5426-42F69C2A0EC9}"/>
              </a:ext>
            </a:extLst>
          </p:cNvPr>
          <p:cNvSpPr txBox="1"/>
          <p:nvPr/>
        </p:nvSpPr>
        <p:spPr>
          <a:xfrm>
            <a:off x="3369161" y="5754127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D35269B9-EA40-797D-A1DF-285F8C300A42}"/>
              </a:ext>
            </a:extLst>
          </p:cNvPr>
          <p:cNvSpPr txBox="1"/>
          <p:nvPr/>
        </p:nvSpPr>
        <p:spPr>
          <a:xfrm>
            <a:off x="3323476" y="5908015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A8193816-BB03-3DAA-2A6D-C15D9CE063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5822290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9B411291-5392-19DC-2251-5868145B4B4D}"/>
              </a:ext>
            </a:extLst>
          </p:cNvPr>
          <p:cNvSpPr txBox="1"/>
          <p:nvPr/>
        </p:nvSpPr>
        <p:spPr>
          <a:xfrm>
            <a:off x="5175511" y="5754127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7FDA7B1-0E65-A931-0D69-294D4C6FD828}"/>
              </a:ext>
            </a:extLst>
          </p:cNvPr>
          <p:cNvSpPr txBox="1"/>
          <p:nvPr/>
        </p:nvSpPr>
        <p:spPr>
          <a:xfrm>
            <a:off x="5129826" y="5908015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335BD846-29EF-CD68-A6AE-0C2390FFC2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5822290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EE4C2EA9-6E28-9D64-1158-33AD257D07A7}"/>
              </a:ext>
            </a:extLst>
          </p:cNvPr>
          <p:cNvSpPr txBox="1"/>
          <p:nvPr/>
        </p:nvSpPr>
        <p:spPr>
          <a:xfrm>
            <a:off x="1547571" y="5754127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14589F3A-06E2-7406-DEA1-21ACD72DF861}"/>
              </a:ext>
            </a:extLst>
          </p:cNvPr>
          <p:cNvSpPr txBox="1"/>
          <p:nvPr/>
        </p:nvSpPr>
        <p:spPr>
          <a:xfrm>
            <a:off x="1501886" y="5908015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1E6C63C7-8865-831B-6253-DE3F8CDEB8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6196467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715F1768-FB57-7603-B590-75ED0E0EAE76}"/>
              </a:ext>
            </a:extLst>
          </p:cNvPr>
          <p:cNvSpPr txBox="1"/>
          <p:nvPr/>
        </p:nvSpPr>
        <p:spPr>
          <a:xfrm>
            <a:off x="3369161" y="612830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FAE2EB16-4A9C-C20A-FF58-17CA02C3BAF6}"/>
              </a:ext>
            </a:extLst>
          </p:cNvPr>
          <p:cNvSpPr txBox="1"/>
          <p:nvPr/>
        </p:nvSpPr>
        <p:spPr>
          <a:xfrm>
            <a:off x="3323476" y="628219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34424378-A3FA-90AF-41E6-9D36403E61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6196467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F04DCD22-9937-5117-77D8-974937350C22}"/>
              </a:ext>
            </a:extLst>
          </p:cNvPr>
          <p:cNvSpPr txBox="1"/>
          <p:nvPr/>
        </p:nvSpPr>
        <p:spPr>
          <a:xfrm>
            <a:off x="5175511" y="612830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0951C68B-9D49-5028-FBB1-B6FF58219B11}"/>
              </a:ext>
            </a:extLst>
          </p:cNvPr>
          <p:cNvSpPr txBox="1"/>
          <p:nvPr/>
        </p:nvSpPr>
        <p:spPr>
          <a:xfrm>
            <a:off x="5129826" y="628219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A9B96B10-6BCF-9D2B-978C-071B7036A5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6196467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5A44FC08-897D-A87B-6C07-082406AA5F14}"/>
              </a:ext>
            </a:extLst>
          </p:cNvPr>
          <p:cNvSpPr txBox="1"/>
          <p:nvPr/>
        </p:nvSpPr>
        <p:spPr>
          <a:xfrm>
            <a:off x="1547571" y="6128304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5DB6455B-30D4-B93A-67B6-8D97026966DE}"/>
              </a:ext>
            </a:extLst>
          </p:cNvPr>
          <p:cNvSpPr txBox="1"/>
          <p:nvPr/>
        </p:nvSpPr>
        <p:spPr>
          <a:xfrm>
            <a:off x="1501886" y="628219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098CC360-8DED-22B7-F434-979FB1070C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609216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BF6121F7-38C9-FD62-6F9E-F1FC16086658}"/>
              </a:ext>
            </a:extLst>
          </p:cNvPr>
          <p:cNvSpPr txBox="1"/>
          <p:nvPr/>
        </p:nvSpPr>
        <p:spPr>
          <a:xfrm>
            <a:off x="3369161" y="54105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73B34C4E-C831-AC31-DD81-84B75253D34E}"/>
              </a:ext>
            </a:extLst>
          </p:cNvPr>
          <p:cNvSpPr txBox="1"/>
          <p:nvPr/>
        </p:nvSpPr>
        <p:spPr>
          <a:xfrm>
            <a:off x="3323476" y="694941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A5DECFF4-FD6E-4C02-FE82-326209E0B2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609216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B8DDC33B-D61E-1ADA-C258-F8CDBFEAEBDD}"/>
              </a:ext>
            </a:extLst>
          </p:cNvPr>
          <p:cNvSpPr txBox="1"/>
          <p:nvPr/>
        </p:nvSpPr>
        <p:spPr>
          <a:xfrm>
            <a:off x="5175511" y="54105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55F70058-3597-6C2C-5339-DF88FA0636A2}"/>
              </a:ext>
            </a:extLst>
          </p:cNvPr>
          <p:cNvSpPr txBox="1"/>
          <p:nvPr/>
        </p:nvSpPr>
        <p:spPr>
          <a:xfrm>
            <a:off x="5129826" y="694941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B799CA49-5B05-A8DD-7FDD-4F2091E11E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609216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82E55BC7-D940-D2AB-7DE1-9654ABED4435}"/>
              </a:ext>
            </a:extLst>
          </p:cNvPr>
          <p:cNvSpPr txBox="1"/>
          <p:nvPr/>
        </p:nvSpPr>
        <p:spPr>
          <a:xfrm>
            <a:off x="1547571" y="54105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9DE2FEA5-9DFA-6988-2CE5-2998C44CDDDB}"/>
              </a:ext>
            </a:extLst>
          </p:cNvPr>
          <p:cNvSpPr txBox="1"/>
          <p:nvPr/>
        </p:nvSpPr>
        <p:spPr>
          <a:xfrm>
            <a:off x="1501886" y="694941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E5C62E23-EC57-195C-4AB7-57E262B389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983393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740F954C-FC84-DC68-CF29-5E130D2469AF}"/>
              </a:ext>
            </a:extLst>
          </p:cNvPr>
          <p:cNvSpPr txBox="1"/>
          <p:nvPr/>
        </p:nvSpPr>
        <p:spPr>
          <a:xfrm>
            <a:off x="3369161" y="915230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1993B559-C976-6E90-4948-ECCE099400E7}"/>
              </a:ext>
            </a:extLst>
          </p:cNvPr>
          <p:cNvSpPr txBox="1"/>
          <p:nvPr/>
        </p:nvSpPr>
        <p:spPr>
          <a:xfrm>
            <a:off x="3323476" y="106911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F16D18B5-026F-5E92-392C-EBF6A52950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983393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D5F63845-56C4-42F3-B06C-22B9F2B8A6CB}"/>
              </a:ext>
            </a:extLst>
          </p:cNvPr>
          <p:cNvSpPr txBox="1"/>
          <p:nvPr/>
        </p:nvSpPr>
        <p:spPr>
          <a:xfrm>
            <a:off x="5175511" y="915230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4B812B74-C41F-678C-F678-42B613620C94}"/>
              </a:ext>
            </a:extLst>
          </p:cNvPr>
          <p:cNvSpPr txBox="1"/>
          <p:nvPr/>
        </p:nvSpPr>
        <p:spPr>
          <a:xfrm>
            <a:off x="5129826" y="106911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2CF63C90-D1BB-A209-AD57-D49EEE3573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983393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F50C9E6A-B3F0-7209-E330-73ACB0A6E182}"/>
              </a:ext>
            </a:extLst>
          </p:cNvPr>
          <p:cNvSpPr txBox="1"/>
          <p:nvPr/>
        </p:nvSpPr>
        <p:spPr>
          <a:xfrm>
            <a:off x="1547571" y="915230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6E4DA37-B0E8-ABE7-E761-B8BEF701664E}"/>
              </a:ext>
            </a:extLst>
          </p:cNvPr>
          <p:cNvSpPr txBox="1"/>
          <p:nvPr/>
        </p:nvSpPr>
        <p:spPr>
          <a:xfrm>
            <a:off x="1501886" y="106911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56759F7E-1691-CCE7-CB35-EF5DB70223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1354044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5F3980C9-D464-B4EB-ABAB-858875B7BC55}"/>
              </a:ext>
            </a:extLst>
          </p:cNvPr>
          <p:cNvSpPr txBox="1"/>
          <p:nvPr/>
        </p:nvSpPr>
        <p:spPr>
          <a:xfrm>
            <a:off x="3369161" y="128588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EDE13553-9758-B826-08BC-78629BEE450B}"/>
              </a:ext>
            </a:extLst>
          </p:cNvPr>
          <p:cNvSpPr txBox="1"/>
          <p:nvPr/>
        </p:nvSpPr>
        <p:spPr>
          <a:xfrm>
            <a:off x="3323476" y="1439769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697D8196-E9F6-1C6D-F1D5-5BB6396824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1354044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85FA311E-D73E-C6AA-7B0A-7AAB2A17E845}"/>
              </a:ext>
            </a:extLst>
          </p:cNvPr>
          <p:cNvSpPr txBox="1"/>
          <p:nvPr/>
        </p:nvSpPr>
        <p:spPr>
          <a:xfrm>
            <a:off x="5175511" y="128588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D5DC0F46-14EA-0E44-E1ED-FE7FB424D3DF}"/>
              </a:ext>
            </a:extLst>
          </p:cNvPr>
          <p:cNvSpPr txBox="1"/>
          <p:nvPr/>
        </p:nvSpPr>
        <p:spPr>
          <a:xfrm>
            <a:off x="5129826" y="1439769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E453803A-2E65-4EFC-6937-C442F8B5C4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1354044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72FD8AE3-702D-FBAF-40B4-67D233D55C5D}"/>
              </a:ext>
            </a:extLst>
          </p:cNvPr>
          <p:cNvSpPr txBox="1"/>
          <p:nvPr/>
        </p:nvSpPr>
        <p:spPr>
          <a:xfrm>
            <a:off x="1547571" y="128588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F11BB73E-253F-5515-0C24-EE15E947FADE}"/>
              </a:ext>
            </a:extLst>
          </p:cNvPr>
          <p:cNvSpPr txBox="1"/>
          <p:nvPr/>
        </p:nvSpPr>
        <p:spPr>
          <a:xfrm>
            <a:off x="1501886" y="1439769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322E840E-91A0-D7EF-12CD-EDC486EA4B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1728221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949C71E1-D267-6223-C590-2CA6C93C3DEC}"/>
              </a:ext>
            </a:extLst>
          </p:cNvPr>
          <p:cNvSpPr txBox="1"/>
          <p:nvPr/>
        </p:nvSpPr>
        <p:spPr>
          <a:xfrm>
            <a:off x="3369161" y="1660058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18160BC8-5128-4F60-B3DB-FABECCB8288B}"/>
              </a:ext>
            </a:extLst>
          </p:cNvPr>
          <p:cNvSpPr txBox="1"/>
          <p:nvPr/>
        </p:nvSpPr>
        <p:spPr>
          <a:xfrm>
            <a:off x="3323476" y="1813946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61B411FE-A734-2475-8597-9AEB4CDF82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1728221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B49ED2F-E6FB-1841-8D2F-84E86E07DA29}"/>
              </a:ext>
            </a:extLst>
          </p:cNvPr>
          <p:cNvSpPr txBox="1"/>
          <p:nvPr/>
        </p:nvSpPr>
        <p:spPr>
          <a:xfrm>
            <a:off x="5175511" y="1660058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E881ED32-C30B-CA29-23E2-1ADC9A4CCD21}"/>
              </a:ext>
            </a:extLst>
          </p:cNvPr>
          <p:cNvSpPr txBox="1"/>
          <p:nvPr/>
        </p:nvSpPr>
        <p:spPr>
          <a:xfrm>
            <a:off x="5129826" y="1813946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BB8C2DA8-6801-2A28-89A0-B3DCAD8685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1728221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555BF79A-84BB-815F-A0FB-24B75475E733}"/>
              </a:ext>
            </a:extLst>
          </p:cNvPr>
          <p:cNvSpPr txBox="1"/>
          <p:nvPr/>
        </p:nvSpPr>
        <p:spPr>
          <a:xfrm>
            <a:off x="1547571" y="1660058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008B7011-FE41-4DFC-B1D2-17DAB44FD372}"/>
              </a:ext>
            </a:extLst>
          </p:cNvPr>
          <p:cNvSpPr txBox="1"/>
          <p:nvPr/>
        </p:nvSpPr>
        <p:spPr>
          <a:xfrm>
            <a:off x="1501886" y="1813946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C3FACB20-F5DB-4972-2AB8-0BB7B06FD0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2094778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885BE2B2-E29E-4EF1-D0D3-F3C466EFF43D}"/>
              </a:ext>
            </a:extLst>
          </p:cNvPr>
          <p:cNvSpPr txBox="1"/>
          <p:nvPr/>
        </p:nvSpPr>
        <p:spPr>
          <a:xfrm>
            <a:off x="3369161" y="2026615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CFEBF1D0-6D1E-15FF-1D4F-83AF5033F299}"/>
              </a:ext>
            </a:extLst>
          </p:cNvPr>
          <p:cNvSpPr txBox="1"/>
          <p:nvPr/>
        </p:nvSpPr>
        <p:spPr>
          <a:xfrm>
            <a:off x="3323476" y="2180503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FAA2F35F-2241-0AB9-A8D3-428583BB0C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2094778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5AD751DA-9475-D543-B2A2-6F05492D948E}"/>
              </a:ext>
            </a:extLst>
          </p:cNvPr>
          <p:cNvSpPr txBox="1"/>
          <p:nvPr/>
        </p:nvSpPr>
        <p:spPr>
          <a:xfrm>
            <a:off x="5175511" y="2026615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74AEB3A3-5BD3-0247-6FDB-269C29ABE705}"/>
              </a:ext>
            </a:extLst>
          </p:cNvPr>
          <p:cNvSpPr txBox="1"/>
          <p:nvPr/>
        </p:nvSpPr>
        <p:spPr>
          <a:xfrm>
            <a:off x="5129826" y="2180503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15D683E3-5323-DD09-C9BA-EFD9396ACE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2094778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B769D55D-6B4E-29C6-50EA-A02200F9224F}"/>
              </a:ext>
            </a:extLst>
          </p:cNvPr>
          <p:cNvSpPr txBox="1"/>
          <p:nvPr/>
        </p:nvSpPr>
        <p:spPr>
          <a:xfrm>
            <a:off x="1547571" y="2026615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3FFAE38A-7B55-9A2C-C30E-D7CA50FC76E5}"/>
              </a:ext>
            </a:extLst>
          </p:cNvPr>
          <p:cNvSpPr txBox="1"/>
          <p:nvPr/>
        </p:nvSpPr>
        <p:spPr>
          <a:xfrm>
            <a:off x="1501886" y="2180503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621AD505-30C3-2A12-4BA8-249F3340D6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2468955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51BC1027-645E-FA52-8A66-83DA17BBB1CB}"/>
              </a:ext>
            </a:extLst>
          </p:cNvPr>
          <p:cNvSpPr txBox="1"/>
          <p:nvPr/>
        </p:nvSpPr>
        <p:spPr>
          <a:xfrm>
            <a:off x="3369161" y="240079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1BAD6A71-2E38-AD84-54EE-C8AAC8D6B9ED}"/>
              </a:ext>
            </a:extLst>
          </p:cNvPr>
          <p:cNvSpPr txBox="1"/>
          <p:nvPr/>
        </p:nvSpPr>
        <p:spPr>
          <a:xfrm>
            <a:off x="3323476" y="255468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7C202824-C941-A55E-893C-8BB93980B0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2468955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6D293B15-292C-02D5-4497-BF267B17F79D}"/>
              </a:ext>
            </a:extLst>
          </p:cNvPr>
          <p:cNvSpPr txBox="1"/>
          <p:nvPr/>
        </p:nvSpPr>
        <p:spPr>
          <a:xfrm>
            <a:off x="5175511" y="240079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8DBFADD5-248F-DAFA-F7EE-F1D81C5E5F6B}"/>
              </a:ext>
            </a:extLst>
          </p:cNvPr>
          <p:cNvSpPr txBox="1"/>
          <p:nvPr/>
        </p:nvSpPr>
        <p:spPr>
          <a:xfrm>
            <a:off x="5129826" y="255468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45D1DA54-1885-BA2F-1F1E-6E5CFC1D5B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2468955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7BAF5F6D-64AC-DC50-61F6-4115661A491B}"/>
              </a:ext>
            </a:extLst>
          </p:cNvPr>
          <p:cNvSpPr txBox="1"/>
          <p:nvPr/>
        </p:nvSpPr>
        <p:spPr>
          <a:xfrm>
            <a:off x="1547571" y="240079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09EA8871-80DC-6399-FD84-DF846260A0BE}"/>
              </a:ext>
            </a:extLst>
          </p:cNvPr>
          <p:cNvSpPr txBox="1"/>
          <p:nvPr/>
        </p:nvSpPr>
        <p:spPr>
          <a:xfrm>
            <a:off x="1501886" y="255468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07B33DFC-EAD2-B314-6E26-0E43609DF0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2839606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349E7E6F-0DC0-D9C5-2EFC-9A77E1677E84}"/>
              </a:ext>
            </a:extLst>
          </p:cNvPr>
          <p:cNvSpPr txBox="1"/>
          <p:nvPr/>
        </p:nvSpPr>
        <p:spPr>
          <a:xfrm>
            <a:off x="3369161" y="277144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0F0B7417-232A-8C2A-21C2-AAB62853C4E7}"/>
              </a:ext>
            </a:extLst>
          </p:cNvPr>
          <p:cNvSpPr txBox="1"/>
          <p:nvPr/>
        </p:nvSpPr>
        <p:spPr>
          <a:xfrm>
            <a:off x="3323476" y="2925331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EBFB0E98-D0BB-B96F-7F1C-20E35B4255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2839606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A097A9EE-16A4-37DD-9E1D-67A53F1123B4}"/>
              </a:ext>
            </a:extLst>
          </p:cNvPr>
          <p:cNvSpPr txBox="1"/>
          <p:nvPr/>
        </p:nvSpPr>
        <p:spPr>
          <a:xfrm>
            <a:off x="5175511" y="277144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F1CACE15-0A0B-5B81-1D0B-3FE495CC4987}"/>
              </a:ext>
            </a:extLst>
          </p:cNvPr>
          <p:cNvSpPr txBox="1"/>
          <p:nvPr/>
        </p:nvSpPr>
        <p:spPr>
          <a:xfrm>
            <a:off x="5129826" y="2925331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A5CCB53B-6774-6CE3-6BE0-D8AB117D06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2839606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C9BAAD8E-B412-51B4-304D-D2F590CB625F}"/>
              </a:ext>
            </a:extLst>
          </p:cNvPr>
          <p:cNvSpPr txBox="1"/>
          <p:nvPr/>
        </p:nvSpPr>
        <p:spPr>
          <a:xfrm>
            <a:off x="1547571" y="2771443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3CBA6DCC-2424-6431-AF1E-4E0B8F6074CF}"/>
              </a:ext>
            </a:extLst>
          </p:cNvPr>
          <p:cNvSpPr txBox="1"/>
          <p:nvPr/>
        </p:nvSpPr>
        <p:spPr>
          <a:xfrm>
            <a:off x="1501886" y="2925331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E32EDDDB-C98E-48DA-864F-E3A01AD649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3213783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C537FE74-EC88-70C1-9198-AA0CB63D983B}"/>
              </a:ext>
            </a:extLst>
          </p:cNvPr>
          <p:cNvSpPr txBox="1"/>
          <p:nvPr/>
        </p:nvSpPr>
        <p:spPr>
          <a:xfrm>
            <a:off x="3369161" y="3145620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0E29AD9F-C7F4-5B8B-D420-42DDA397A4CB}"/>
              </a:ext>
            </a:extLst>
          </p:cNvPr>
          <p:cNvSpPr txBox="1"/>
          <p:nvPr/>
        </p:nvSpPr>
        <p:spPr>
          <a:xfrm>
            <a:off x="3323476" y="329950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B028742D-BC8F-4FB0-2E70-CFA71FEB1F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3213783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65D91B49-7CF7-DC32-5C1D-94EA59AD0276}"/>
              </a:ext>
            </a:extLst>
          </p:cNvPr>
          <p:cNvSpPr txBox="1"/>
          <p:nvPr/>
        </p:nvSpPr>
        <p:spPr>
          <a:xfrm>
            <a:off x="5175511" y="3145620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2D4AA627-6F69-A04C-D3CB-F439719C320D}"/>
              </a:ext>
            </a:extLst>
          </p:cNvPr>
          <p:cNvSpPr txBox="1"/>
          <p:nvPr/>
        </p:nvSpPr>
        <p:spPr>
          <a:xfrm>
            <a:off x="5129826" y="329950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F28D2CF7-444C-8BD2-E86A-977829EDE2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3213783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4B27259E-1D33-3751-D0BA-9B782232DEA8}"/>
              </a:ext>
            </a:extLst>
          </p:cNvPr>
          <p:cNvSpPr txBox="1"/>
          <p:nvPr/>
        </p:nvSpPr>
        <p:spPr>
          <a:xfrm>
            <a:off x="1547571" y="3145620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6D9768B3-B678-9A63-2C61-B305DA3BAAB8}"/>
              </a:ext>
            </a:extLst>
          </p:cNvPr>
          <p:cNvSpPr txBox="1"/>
          <p:nvPr/>
        </p:nvSpPr>
        <p:spPr>
          <a:xfrm>
            <a:off x="1501886" y="3299508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4DE9A0B7-5FBE-608B-B019-C650111181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6569167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1294E615-F756-E061-B178-78D9FC739BF7}"/>
              </a:ext>
            </a:extLst>
          </p:cNvPr>
          <p:cNvSpPr txBox="1"/>
          <p:nvPr/>
        </p:nvSpPr>
        <p:spPr>
          <a:xfrm>
            <a:off x="3323476" y="665489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8FAB5898-59AA-F5DB-7333-C5FFD39EF3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6569167"/>
            <a:ext cx="1800000" cy="36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F7979142-1C4B-628A-3722-822DDA680D89}"/>
              </a:ext>
            </a:extLst>
          </p:cNvPr>
          <p:cNvSpPr txBox="1"/>
          <p:nvPr/>
        </p:nvSpPr>
        <p:spPr>
          <a:xfrm>
            <a:off x="5129826" y="665489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1" name="Imagen 150">
            <a:extLst>
              <a:ext uri="{FF2B5EF4-FFF2-40B4-BE49-F238E27FC236}">
                <a16:creationId xmlns:a16="http://schemas.microsoft.com/office/drawing/2014/main" id="{CE90CC0E-670E-02AC-7CC7-98FCBBD5D8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6569167"/>
            <a:ext cx="1800000" cy="360000"/>
          </a:xfrm>
          <a:prstGeom prst="rect">
            <a:avLst/>
          </a:prstGeom>
        </p:spPr>
      </p:pic>
      <p:sp>
        <p:nvSpPr>
          <p:cNvPr id="152" name="CuadroTexto 151">
            <a:extLst>
              <a:ext uri="{FF2B5EF4-FFF2-40B4-BE49-F238E27FC236}">
                <a16:creationId xmlns:a16="http://schemas.microsoft.com/office/drawing/2014/main" id="{4066CFBC-6F6D-3A73-2EF0-D87C4DABA81C}"/>
              </a:ext>
            </a:extLst>
          </p:cNvPr>
          <p:cNvSpPr txBox="1"/>
          <p:nvPr/>
        </p:nvSpPr>
        <p:spPr>
          <a:xfrm>
            <a:off x="1501886" y="6654892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B01DE013-76E9-A2DF-33F6-28E470AB54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6943344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432A0377-FBB3-19E5-C21B-42C06A513D1B}"/>
              </a:ext>
            </a:extLst>
          </p:cNvPr>
          <p:cNvSpPr txBox="1"/>
          <p:nvPr/>
        </p:nvSpPr>
        <p:spPr>
          <a:xfrm>
            <a:off x="3369161" y="687518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9B8DFB05-8CCA-8DC9-7ED1-1DF6D54B5E84}"/>
              </a:ext>
            </a:extLst>
          </p:cNvPr>
          <p:cNvSpPr txBox="1"/>
          <p:nvPr/>
        </p:nvSpPr>
        <p:spPr>
          <a:xfrm>
            <a:off x="3323476" y="7029069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DD826212-BE47-137D-49F6-BA878CC8D6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6943344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EC6AA0D1-B815-0803-0E19-A7FABEA637CE}"/>
              </a:ext>
            </a:extLst>
          </p:cNvPr>
          <p:cNvSpPr txBox="1"/>
          <p:nvPr/>
        </p:nvSpPr>
        <p:spPr>
          <a:xfrm>
            <a:off x="5175511" y="687518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D1F70BBA-9A01-7C8B-AB3B-6E75EA74EC7A}"/>
              </a:ext>
            </a:extLst>
          </p:cNvPr>
          <p:cNvSpPr txBox="1"/>
          <p:nvPr/>
        </p:nvSpPr>
        <p:spPr>
          <a:xfrm>
            <a:off x="5129826" y="7029069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014DD5D5-2E99-7CF2-8127-CB4FC8C91F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6943344"/>
            <a:ext cx="1800000" cy="36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731C7D0C-F50D-1E5F-A5F9-BA553EF5643C}"/>
              </a:ext>
            </a:extLst>
          </p:cNvPr>
          <p:cNvSpPr txBox="1"/>
          <p:nvPr/>
        </p:nvSpPr>
        <p:spPr>
          <a:xfrm>
            <a:off x="1547571" y="687518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BD216DD1-1DC7-E447-DD78-77750D24FDAA}"/>
              </a:ext>
            </a:extLst>
          </p:cNvPr>
          <p:cNvSpPr txBox="1"/>
          <p:nvPr/>
        </p:nvSpPr>
        <p:spPr>
          <a:xfrm>
            <a:off x="1501886" y="7029069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D5623890-B948-7341-A7E9-ADB1ABF9FA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7313995"/>
            <a:ext cx="1800000" cy="36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E96BD922-A7E5-2271-E032-A5375E6E31DF}"/>
              </a:ext>
            </a:extLst>
          </p:cNvPr>
          <p:cNvSpPr txBox="1"/>
          <p:nvPr/>
        </p:nvSpPr>
        <p:spPr>
          <a:xfrm>
            <a:off x="3369161" y="724583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22DDA34E-8BA5-CE57-02CE-8AAECDDF09B0}"/>
              </a:ext>
            </a:extLst>
          </p:cNvPr>
          <p:cNvSpPr txBox="1"/>
          <p:nvPr/>
        </p:nvSpPr>
        <p:spPr>
          <a:xfrm>
            <a:off x="3323476" y="739972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D95FF7C1-7770-37B2-DBD9-6A01D15C67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7313995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D75D613E-AEDE-90F0-27F7-B3EB97B54188}"/>
              </a:ext>
            </a:extLst>
          </p:cNvPr>
          <p:cNvSpPr txBox="1"/>
          <p:nvPr/>
        </p:nvSpPr>
        <p:spPr>
          <a:xfrm>
            <a:off x="5175511" y="724583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CD319426-41A7-266C-CE7C-896B5FDF96FF}"/>
              </a:ext>
            </a:extLst>
          </p:cNvPr>
          <p:cNvSpPr txBox="1"/>
          <p:nvPr/>
        </p:nvSpPr>
        <p:spPr>
          <a:xfrm>
            <a:off x="5129826" y="739972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E38DEDED-071E-AB08-EE1F-44F864A353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7313995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78E5721C-9809-0446-C5BF-AE448F1A90B7}"/>
              </a:ext>
            </a:extLst>
          </p:cNvPr>
          <p:cNvSpPr txBox="1"/>
          <p:nvPr/>
        </p:nvSpPr>
        <p:spPr>
          <a:xfrm>
            <a:off x="1547571" y="724583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53A8A8A4-4F6A-20ED-CF3D-C8D7CBE66D6D}"/>
              </a:ext>
            </a:extLst>
          </p:cNvPr>
          <p:cNvSpPr txBox="1"/>
          <p:nvPr/>
        </p:nvSpPr>
        <p:spPr>
          <a:xfrm>
            <a:off x="1501886" y="7399720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AFED523A-ECA8-F5D5-E4B5-49679B8982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700" y="7688172"/>
            <a:ext cx="1800000" cy="36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29BB902C-D537-EB7D-FB16-27E3590FA963}"/>
              </a:ext>
            </a:extLst>
          </p:cNvPr>
          <p:cNvSpPr txBox="1"/>
          <p:nvPr/>
        </p:nvSpPr>
        <p:spPr>
          <a:xfrm>
            <a:off x="3369161" y="7620009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8D2D4B45-FA19-8A85-5FD7-C66F8D425243}"/>
              </a:ext>
            </a:extLst>
          </p:cNvPr>
          <p:cNvSpPr txBox="1"/>
          <p:nvPr/>
        </p:nvSpPr>
        <p:spPr>
          <a:xfrm>
            <a:off x="3323476" y="7773897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37AF30D1-E79C-04EC-2F46-B153D4791A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50" y="7688172"/>
            <a:ext cx="1800000" cy="36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0B7DE632-6D0C-2CD9-DEA3-081A3722938C}"/>
              </a:ext>
            </a:extLst>
          </p:cNvPr>
          <p:cNvSpPr txBox="1"/>
          <p:nvPr/>
        </p:nvSpPr>
        <p:spPr>
          <a:xfrm>
            <a:off x="5175511" y="7620009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7770527C-A10D-52B3-48D3-3F2F3362F596}"/>
              </a:ext>
            </a:extLst>
          </p:cNvPr>
          <p:cNvSpPr txBox="1"/>
          <p:nvPr/>
        </p:nvSpPr>
        <p:spPr>
          <a:xfrm>
            <a:off x="5129826" y="7773897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1220009E-E1C4-DA88-F673-2414BDE620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0" y="7688172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C0C497B8-C7D4-BBF2-9323-D5D9017964D0}"/>
              </a:ext>
            </a:extLst>
          </p:cNvPr>
          <p:cNvSpPr txBox="1"/>
          <p:nvPr/>
        </p:nvSpPr>
        <p:spPr>
          <a:xfrm>
            <a:off x="1547571" y="7620009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B12051"/>
                  </a:solidFill>
                </a:ln>
                <a:solidFill>
                  <a:srgbClr val="EC82C1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630CE81F-013F-855E-CF8E-5658B5ACCFFC}"/>
              </a:ext>
            </a:extLst>
          </p:cNvPr>
          <p:cNvSpPr txBox="1"/>
          <p:nvPr/>
        </p:nvSpPr>
        <p:spPr>
          <a:xfrm>
            <a:off x="1501886" y="7773897"/>
            <a:ext cx="830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07858B"/>
                  </a:solidFill>
                </a:ln>
                <a:solidFill>
                  <a:srgbClr val="0CD3DD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</p:spTree>
    <p:extLst>
      <p:ext uri="{BB962C8B-B14F-4D97-AF65-F5344CB8AC3E}">
        <p14:creationId xmlns:p14="http://schemas.microsoft.com/office/powerpoint/2010/main" val="3017425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10861</TotalTime>
  <Words>297</Words>
  <Application>Microsoft Office PowerPoint</Application>
  <PresentationFormat>Carta (216 x 279 mm)</PresentationFormat>
  <Paragraphs>297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Calibri Light</vt:lpstr>
      <vt:lpstr>Positive Sunshine</vt:lpstr>
      <vt:lpstr>Arial</vt:lpstr>
      <vt:lpstr>Calibri</vt:lpstr>
      <vt:lpstr>Bebas Neue Bold</vt:lpstr>
      <vt:lpstr>Equestria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16</cp:revision>
  <dcterms:created xsi:type="dcterms:W3CDTF">2024-07-23T03:15:22Z</dcterms:created>
  <dcterms:modified xsi:type="dcterms:W3CDTF">2024-09-08T02:50:05Z</dcterms:modified>
</cp:coreProperties>
</file>