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</p:sldIdLst>
  <p:sldSz cx="6858000" cy="9144000" type="letter"/>
  <p:notesSz cx="6888163" cy="10020300"/>
  <p:embeddedFontLst>
    <p:embeddedFont>
      <p:font typeface="Positive Sunshine" panose="02000600000000000000" pitchFamily="50" charset="0"/>
      <p:regular r:id="rId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2200"/>
    <a:srgbClr val="F56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556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2273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1047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8551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77714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4344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2650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7344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15521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3675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4452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6652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42A64-08DF-4C88-9CE2-722D52C590C0}" type="datetimeFigureOut">
              <a:rPr lang="es-VE" smtClean="0"/>
              <a:t>15/9/2024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B0215-517E-45E5-BCB1-D450866A955A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2871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n 127">
            <a:extLst>
              <a:ext uri="{FF2B5EF4-FFF2-40B4-BE49-F238E27FC236}">
                <a16:creationId xmlns:a16="http://schemas.microsoft.com/office/drawing/2014/main" id="{3BC73D4F-9073-3FBA-6275-310E239554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78" y="1098914"/>
            <a:ext cx="5847899" cy="6720966"/>
          </a:xfrm>
          <a:prstGeom prst="rect">
            <a:avLst/>
          </a:prstGeom>
        </p:spPr>
      </p:pic>
      <p:sp>
        <p:nvSpPr>
          <p:cNvPr id="125" name="CuadroTexto 124">
            <a:extLst>
              <a:ext uri="{FF2B5EF4-FFF2-40B4-BE49-F238E27FC236}">
                <a16:creationId xmlns:a16="http://schemas.microsoft.com/office/drawing/2014/main" id="{7AC5D5A6-3CD8-7B54-FD45-236F49083F8C}"/>
              </a:ext>
            </a:extLst>
          </p:cNvPr>
          <p:cNvSpPr txBox="1"/>
          <p:nvPr/>
        </p:nvSpPr>
        <p:spPr>
          <a:xfrm>
            <a:off x="1305224" y="5570778"/>
            <a:ext cx="4102405" cy="1547924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11500" dirty="0">
                <a:ln w="180975">
                  <a:solidFill>
                    <a:srgbClr val="662200"/>
                  </a:solidFill>
                </a:ln>
                <a:solidFill>
                  <a:schemeClr val="bg1"/>
                </a:solidFill>
                <a:latin typeface="Positive Sunshine" panose="02000600000000000000" pitchFamily="50" charset="0"/>
              </a:rPr>
              <a:t>ZAMIRHA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8E9332D7-642F-D69E-77E4-ED158788B0B8}"/>
              </a:ext>
            </a:extLst>
          </p:cNvPr>
          <p:cNvSpPr txBox="1"/>
          <p:nvPr/>
        </p:nvSpPr>
        <p:spPr>
          <a:xfrm>
            <a:off x="1305224" y="5570778"/>
            <a:ext cx="4102405" cy="1547924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es-VE" sz="11500" dirty="0">
                <a:ln w="57150">
                  <a:solidFill>
                    <a:srgbClr val="F568AA"/>
                  </a:solidFill>
                </a:ln>
                <a:solidFill>
                  <a:schemeClr val="bg1"/>
                </a:solidFill>
                <a:latin typeface="Positive Sunshine" panose="02000600000000000000" pitchFamily="50" charset="0"/>
              </a:rPr>
              <a:t>ZAMIRHA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B7D894E9-C35F-6EEA-9AAA-09E04A36ED26}"/>
              </a:ext>
            </a:extLst>
          </p:cNvPr>
          <p:cNvSpPr txBox="1"/>
          <p:nvPr/>
        </p:nvSpPr>
        <p:spPr>
          <a:xfrm>
            <a:off x="1787330" y="7061552"/>
            <a:ext cx="3279931" cy="460360"/>
          </a:xfrm>
          <a:prstGeom prst="rect">
            <a:avLst/>
          </a:prstGeom>
          <a:noFill/>
        </p:spPr>
        <p:txBody>
          <a:bodyPr wrap="none" rtlCol="0">
            <a:prstTxWarp prst="textCanUp">
              <a:avLst>
                <a:gd name="adj" fmla="val 84037"/>
              </a:avLst>
            </a:prstTxWarp>
            <a:spAutoFit/>
          </a:bodyPr>
          <a:lstStyle/>
          <a:p>
            <a:r>
              <a:rPr lang="es-VE" sz="11500" dirty="0">
                <a:ln w="69850">
                  <a:solidFill>
                    <a:srgbClr val="662200"/>
                  </a:solidFill>
                </a:ln>
                <a:solidFill>
                  <a:srgbClr val="F568AA"/>
                </a:solidFill>
                <a:latin typeface="Positive Sunshine" panose="02000600000000000000" pitchFamily="50" charset="0"/>
              </a:rPr>
              <a:t>FELIZ CUMPLE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B6B12820-F01E-6449-C58E-E2CDE89EEF25}"/>
              </a:ext>
            </a:extLst>
          </p:cNvPr>
          <p:cNvSpPr txBox="1"/>
          <p:nvPr/>
        </p:nvSpPr>
        <p:spPr>
          <a:xfrm>
            <a:off x="1815901" y="7037506"/>
            <a:ext cx="3279931" cy="460360"/>
          </a:xfrm>
          <a:prstGeom prst="rect">
            <a:avLst/>
          </a:prstGeom>
          <a:noFill/>
        </p:spPr>
        <p:txBody>
          <a:bodyPr wrap="none" rtlCol="0">
            <a:prstTxWarp prst="textCanUp">
              <a:avLst>
                <a:gd name="adj" fmla="val 84037"/>
              </a:avLst>
            </a:prstTxWarp>
            <a:spAutoFit/>
          </a:bodyPr>
          <a:lstStyle/>
          <a:p>
            <a:r>
              <a:rPr lang="es-VE" sz="11500" dirty="0">
                <a:ln w="28575">
                  <a:solidFill>
                    <a:schemeClr val="bg1"/>
                  </a:solidFill>
                </a:ln>
                <a:solidFill>
                  <a:srgbClr val="F568AA"/>
                </a:solidFill>
                <a:latin typeface="Positive Sunshine" panose="02000600000000000000" pitchFamily="50" charset="0"/>
              </a:rPr>
              <a:t>FELIZ CUMPLE</a:t>
            </a:r>
          </a:p>
        </p:txBody>
      </p:sp>
    </p:spTree>
    <p:extLst>
      <p:ext uri="{BB962C8B-B14F-4D97-AF65-F5344CB8AC3E}">
        <p14:creationId xmlns:p14="http://schemas.microsoft.com/office/powerpoint/2010/main" val="14967238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12734</TotalTime>
  <Words>6</Words>
  <Application>Microsoft Office PowerPoint</Application>
  <PresentationFormat>Carta (216 x 279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Positive Sunshine</vt:lpstr>
      <vt:lpstr>Calibri Light</vt:lpstr>
      <vt:lpstr>Arial</vt:lpstr>
      <vt:lpstr>Calibri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2</cp:revision>
  <cp:lastPrinted>2024-09-18T00:12:58Z</cp:lastPrinted>
  <dcterms:created xsi:type="dcterms:W3CDTF">2024-09-16T03:45:05Z</dcterms:created>
  <dcterms:modified xsi:type="dcterms:W3CDTF">2024-09-25T00:00:01Z</dcterms:modified>
</cp:coreProperties>
</file>