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56" r:id="rId2"/>
  </p:sldIdLst>
  <p:sldSz cx="6858000" cy="9144000" type="letter"/>
  <p:notesSz cx="6888163" cy="10020300"/>
  <p:embeddedFontLst>
    <p:embeddedFont>
      <p:font typeface="Positive Sunshine" panose="02000600000000000000" pitchFamily="50" charset="0"/>
      <p:regular r:id="rId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3637"/>
    <a:srgbClr val="000000"/>
    <a:srgbClr val="8B7B7C"/>
    <a:srgbClr val="F193AD"/>
    <a:srgbClr val="BBE2F3"/>
    <a:srgbClr val="F568AA"/>
    <a:srgbClr val="662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1818" y="-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font" Target="fonts/font1.fntdata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22731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410475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85515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777140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043441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826501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773446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115521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736758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344520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666520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328714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Imagen 132">
            <a:extLst>
              <a:ext uri="{FF2B5EF4-FFF2-40B4-BE49-F238E27FC236}">
                <a16:creationId xmlns:a16="http://schemas.microsoft.com/office/drawing/2014/main" id="{1DEB8981-B17D-198C-2CD2-B6B038D77C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001" y="1443415"/>
            <a:ext cx="6281998" cy="5944358"/>
          </a:xfrm>
          <a:prstGeom prst="rect">
            <a:avLst/>
          </a:prstGeom>
        </p:spPr>
      </p:pic>
      <p:sp>
        <p:nvSpPr>
          <p:cNvPr id="134" name="CuadroTexto 133">
            <a:extLst>
              <a:ext uri="{FF2B5EF4-FFF2-40B4-BE49-F238E27FC236}">
                <a16:creationId xmlns:a16="http://schemas.microsoft.com/office/drawing/2014/main" id="{AD5A540E-4E61-8B18-3D43-1909B6D4E5E0}"/>
              </a:ext>
            </a:extLst>
          </p:cNvPr>
          <p:cNvSpPr txBox="1"/>
          <p:nvPr/>
        </p:nvSpPr>
        <p:spPr>
          <a:xfrm>
            <a:off x="1142635" y="4497046"/>
            <a:ext cx="478528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3800" dirty="0">
                <a:ln w="76200">
                  <a:solidFill>
                    <a:srgbClr val="3F3637"/>
                  </a:solidFill>
                </a:ln>
                <a:solidFill>
                  <a:srgbClr val="F193AD"/>
                </a:solidFill>
                <a:latin typeface="Positive Sunshine" panose="02000600000000000000" pitchFamily="50" charset="0"/>
              </a:rPr>
              <a:t>ADRIANA</a:t>
            </a:r>
          </a:p>
        </p:txBody>
      </p:sp>
      <p:sp>
        <p:nvSpPr>
          <p:cNvPr id="135" name="CuadroTexto 134">
            <a:extLst>
              <a:ext uri="{FF2B5EF4-FFF2-40B4-BE49-F238E27FC236}">
                <a16:creationId xmlns:a16="http://schemas.microsoft.com/office/drawing/2014/main" id="{B40128FF-681A-1DB4-66F0-2AF374AE19E6}"/>
              </a:ext>
            </a:extLst>
          </p:cNvPr>
          <p:cNvSpPr txBox="1"/>
          <p:nvPr/>
        </p:nvSpPr>
        <p:spPr>
          <a:xfrm>
            <a:off x="1534569" y="6018533"/>
            <a:ext cx="400141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000" dirty="0">
                <a:ln w="76200">
                  <a:solidFill>
                    <a:srgbClr val="3F3637"/>
                  </a:solidFill>
                </a:ln>
                <a:solidFill>
                  <a:srgbClr val="BBE2F3"/>
                </a:solidFill>
                <a:latin typeface="Positive Sunshine" panose="02000600000000000000" pitchFamily="50" charset="0"/>
              </a:rPr>
              <a:t>HAPPY BIRTHDAY</a:t>
            </a:r>
          </a:p>
        </p:txBody>
      </p:sp>
      <p:sp>
        <p:nvSpPr>
          <p:cNvPr id="136" name="CuadroTexto 135">
            <a:extLst>
              <a:ext uri="{FF2B5EF4-FFF2-40B4-BE49-F238E27FC236}">
                <a16:creationId xmlns:a16="http://schemas.microsoft.com/office/drawing/2014/main" id="{D03038E1-2EB9-5A8C-34E6-486FA8EECF38}"/>
              </a:ext>
            </a:extLst>
          </p:cNvPr>
          <p:cNvSpPr txBox="1"/>
          <p:nvPr/>
        </p:nvSpPr>
        <p:spPr>
          <a:xfrm>
            <a:off x="1142635" y="4497046"/>
            <a:ext cx="478528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3800" dirty="0">
                <a:ln w="19050">
                  <a:solidFill>
                    <a:srgbClr val="8B7B7C"/>
                  </a:solidFill>
                </a:ln>
                <a:solidFill>
                  <a:srgbClr val="F193AD"/>
                </a:solidFill>
                <a:latin typeface="Positive Sunshine" panose="02000600000000000000" pitchFamily="50" charset="0"/>
              </a:rPr>
              <a:t>ADRIANA</a:t>
            </a:r>
          </a:p>
        </p:txBody>
      </p:sp>
      <p:sp>
        <p:nvSpPr>
          <p:cNvPr id="137" name="CuadroTexto 136">
            <a:extLst>
              <a:ext uri="{FF2B5EF4-FFF2-40B4-BE49-F238E27FC236}">
                <a16:creationId xmlns:a16="http://schemas.microsoft.com/office/drawing/2014/main" id="{BC169D89-1844-4F5E-31D8-6D639B20A8E0}"/>
              </a:ext>
            </a:extLst>
          </p:cNvPr>
          <p:cNvSpPr txBox="1"/>
          <p:nvPr/>
        </p:nvSpPr>
        <p:spPr>
          <a:xfrm>
            <a:off x="1534569" y="6018532"/>
            <a:ext cx="400141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000" dirty="0">
                <a:ln w="1905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rgbClr val="BBE2F3"/>
                </a:solidFill>
                <a:latin typeface="Positive Sunshine" panose="02000600000000000000" pitchFamily="50" charset="0"/>
              </a:rPr>
              <a:t>HAPPY BIRTHDAY</a:t>
            </a:r>
          </a:p>
        </p:txBody>
      </p:sp>
    </p:spTree>
    <p:extLst>
      <p:ext uri="{BB962C8B-B14F-4D97-AF65-F5344CB8AC3E}">
        <p14:creationId xmlns:p14="http://schemas.microsoft.com/office/powerpoint/2010/main" val="149672389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12743</TotalTime>
  <Words>6</Words>
  <Application>Microsoft Office PowerPoint</Application>
  <PresentationFormat>Carta (216 x 279 mm)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Positive Sunshine</vt:lpstr>
      <vt:lpstr>Calibri Light</vt:lpstr>
      <vt:lpstr>Arial</vt:lpstr>
      <vt:lpstr>Calibri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3</cp:revision>
  <cp:lastPrinted>2024-09-18T00:12:58Z</cp:lastPrinted>
  <dcterms:created xsi:type="dcterms:W3CDTF">2024-09-16T03:45:05Z</dcterms:created>
  <dcterms:modified xsi:type="dcterms:W3CDTF">2024-09-25T00:08:17Z</dcterms:modified>
</cp:coreProperties>
</file>