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6858000" cy="9144000" type="letter"/>
  <p:notesSz cx="6858000" cy="9144000"/>
  <p:embeddedFontLst>
    <p:embeddedFont>
      <p:font typeface="Positive Sunshine" panose="02000600000000000000" pitchFamily="50" charset="0"/>
      <p:regular r:id="rId8"/>
    </p:embeddedFont>
    <p:embeddedFont>
      <p:font typeface="Thick Jungle" pitchFamily="50" charset="0"/>
      <p:regular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8D000"/>
    <a:srgbClr val="FAC9DF"/>
    <a:srgbClr val="F05098"/>
    <a:srgbClr val="B48399"/>
    <a:srgbClr val="F592BE"/>
    <a:srgbClr val="F4B4CF"/>
    <a:srgbClr val="C2272D"/>
    <a:srgbClr val="F489B6"/>
    <a:srgbClr val="ED43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30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n 34">
            <a:extLst>
              <a:ext uri="{FF2B5EF4-FFF2-40B4-BE49-F238E27FC236}">
                <a16:creationId xmlns:a16="http://schemas.microsoft.com/office/drawing/2014/main" id="{80762EE4-BB55-C5C8-2D97-B5213B9A9C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800" y="486229"/>
            <a:ext cx="3125557" cy="2364900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977CCA76-D853-76C7-1906-9969E81AD1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300" y="486229"/>
            <a:ext cx="3125557" cy="23649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A75F1590-0634-BB87-8A8F-2FC253B21CB7}"/>
              </a:ext>
            </a:extLst>
          </p:cNvPr>
          <p:cNvSpPr txBox="1"/>
          <p:nvPr/>
        </p:nvSpPr>
        <p:spPr>
          <a:xfrm>
            <a:off x="1611832" y="1122201"/>
            <a:ext cx="17531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36BEB7CA-5AB2-8D06-E09D-E434FD86E090}"/>
              </a:ext>
            </a:extLst>
          </p:cNvPr>
          <p:cNvSpPr txBox="1"/>
          <p:nvPr/>
        </p:nvSpPr>
        <p:spPr>
          <a:xfrm>
            <a:off x="1773428" y="1540388"/>
            <a:ext cx="138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3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0C828139-0002-66C7-0CBB-81C187119B89}"/>
              </a:ext>
            </a:extLst>
          </p:cNvPr>
          <p:cNvSpPr txBox="1"/>
          <p:nvPr/>
        </p:nvSpPr>
        <p:spPr>
          <a:xfrm>
            <a:off x="1707115" y="2156577"/>
            <a:ext cx="165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A39F120D-5DFE-0509-357E-191E28FAC1BD}"/>
              </a:ext>
            </a:extLst>
          </p:cNvPr>
          <p:cNvSpPr txBox="1"/>
          <p:nvPr/>
        </p:nvSpPr>
        <p:spPr>
          <a:xfrm>
            <a:off x="4837091" y="1122201"/>
            <a:ext cx="17531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66138B47-A255-B405-06F8-A569351DFD74}"/>
              </a:ext>
            </a:extLst>
          </p:cNvPr>
          <p:cNvSpPr txBox="1"/>
          <p:nvPr/>
        </p:nvSpPr>
        <p:spPr>
          <a:xfrm>
            <a:off x="4998687" y="1540388"/>
            <a:ext cx="138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3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0DA3882B-53A9-39D6-40CE-A7CA8117945C}"/>
              </a:ext>
            </a:extLst>
          </p:cNvPr>
          <p:cNvSpPr txBox="1"/>
          <p:nvPr/>
        </p:nvSpPr>
        <p:spPr>
          <a:xfrm>
            <a:off x="4932374" y="2156577"/>
            <a:ext cx="165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02F4F63D-2B8A-2807-2B84-1861F509B0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443" y="2883177"/>
            <a:ext cx="3125557" cy="2364900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3F128296-E0C8-FBF4-2DC7-81A15ED7AE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943" y="2883177"/>
            <a:ext cx="3125557" cy="2364900"/>
          </a:xfrm>
          <a:prstGeom prst="rect">
            <a:avLst/>
          </a:prstGeom>
        </p:spPr>
      </p:pic>
      <p:sp>
        <p:nvSpPr>
          <p:cNvPr id="45" name="CuadroTexto 44">
            <a:extLst>
              <a:ext uri="{FF2B5EF4-FFF2-40B4-BE49-F238E27FC236}">
                <a16:creationId xmlns:a16="http://schemas.microsoft.com/office/drawing/2014/main" id="{AF2CACFC-6B19-7337-9B85-D638A74D92D8}"/>
              </a:ext>
            </a:extLst>
          </p:cNvPr>
          <p:cNvSpPr txBox="1"/>
          <p:nvPr/>
        </p:nvSpPr>
        <p:spPr>
          <a:xfrm>
            <a:off x="1647475" y="3519149"/>
            <a:ext cx="17531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8BC700BF-AC6F-45C2-5F5E-39846AC5C516}"/>
              </a:ext>
            </a:extLst>
          </p:cNvPr>
          <p:cNvSpPr txBox="1"/>
          <p:nvPr/>
        </p:nvSpPr>
        <p:spPr>
          <a:xfrm>
            <a:off x="1809071" y="3937336"/>
            <a:ext cx="138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3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0E62A30B-AA5D-B6F8-154A-ED04AEDE7F8E}"/>
              </a:ext>
            </a:extLst>
          </p:cNvPr>
          <p:cNvSpPr txBox="1"/>
          <p:nvPr/>
        </p:nvSpPr>
        <p:spPr>
          <a:xfrm>
            <a:off x="1742758" y="4553525"/>
            <a:ext cx="165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D6D6431C-EAB4-ACFF-8184-CFDD25DB4CFC}"/>
              </a:ext>
            </a:extLst>
          </p:cNvPr>
          <p:cNvSpPr txBox="1"/>
          <p:nvPr/>
        </p:nvSpPr>
        <p:spPr>
          <a:xfrm>
            <a:off x="4872734" y="3519149"/>
            <a:ext cx="17531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47103E9C-391E-CD7F-FBE8-6B5C1B552001}"/>
              </a:ext>
            </a:extLst>
          </p:cNvPr>
          <p:cNvSpPr txBox="1"/>
          <p:nvPr/>
        </p:nvSpPr>
        <p:spPr>
          <a:xfrm>
            <a:off x="5034330" y="3937336"/>
            <a:ext cx="138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3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775322F9-EBDE-716A-C1AE-5A63EE988137}"/>
              </a:ext>
            </a:extLst>
          </p:cNvPr>
          <p:cNvSpPr txBox="1"/>
          <p:nvPr/>
        </p:nvSpPr>
        <p:spPr>
          <a:xfrm>
            <a:off x="4968017" y="4553525"/>
            <a:ext cx="165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3500135D-9869-30B5-1005-1F3F9E36C7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443" y="5280125"/>
            <a:ext cx="3125557" cy="2364900"/>
          </a:xfrm>
          <a:prstGeom prst="rect">
            <a:avLst/>
          </a:prstGeom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A8C85C36-6981-4103-13CD-F011695572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943" y="5280125"/>
            <a:ext cx="3125557" cy="23649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ED441FFC-7268-097F-3F66-65CFEEB343F2}"/>
              </a:ext>
            </a:extLst>
          </p:cNvPr>
          <p:cNvSpPr txBox="1"/>
          <p:nvPr/>
        </p:nvSpPr>
        <p:spPr>
          <a:xfrm>
            <a:off x="1647475" y="5916097"/>
            <a:ext cx="17531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5A470D6-524C-5600-D65B-23F24C4E868D}"/>
              </a:ext>
            </a:extLst>
          </p:cNvPr>
          <p:cNvSpPr txBox="1"/>
          <p:nvPr/>
        </p:nvSpPr>
        <p:spPr>
          <a:xfrm>
            <a:off x="1809071" y="6334284"/>
            <a:ext cx="138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3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4B451260-9B36-CD4B-5A35-C8C89AEA8477}"/>
              </a:ext>
            </a:extLst>
          </p:cNvPr>
          <p:cNvSpPr txBox="1"/>
          <p:nvPr/>
        </p:nvSpPr>
        <p:spPr>
          <a:xfrm>
            <a:off x="1742758" y="6950473"/>
            <a:ext cx="165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25C47BC7-5288-4FBC-9DEF-FAE52C1EEC33}"/>
              </a:ext>
            </a:extLst>
          </p:cNvPr>
          <p:cNvSpPr txBox="1"/>
          <p:nvPr/>
        </p:nvSpPr>
        <p:spPr>
          <a:xfrm>
            <a:off x="4872734" y="5916097"/>
            <a:ext cx="17531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CAD05E93-1D60-7269-2971-0623D506BB4A}"/>
              </a:ext>
            </a:extLst>
          </p:cNvPr>
          <p:cNvSpPr txBox="1"/>
          <p:nvPr/>
        </p:nvSpPr>
        <p:spPr>
          <a:xfrm>
            <a:off x="5034330" y="6334284"/>
            <a:ext cx="138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3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F6E57FC6-53D1-A3EA-0774-CF34CABA3077}"/>
              </a:ext>
            </a:extLst>
          </p:cNvPr>
          <p:cNvSpPr txBox="1"/>
          <p:nvPr/>
        </p:nvSpPr>
        <p:spPr>
          <a:xfrm>
            <a:off x="4968017" y="6950473"/>
            <a:ext cx="165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ick Jungle" pitchFamily="50" charset="0"/>
              </a:rPr>
              <a:t>5To GRADO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3DF7EDE-0B13-BF80-8806-2A7E8C2DCE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627" y="864642"/>
            <a:ext cx="2880000" cy="180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A75F1590-0634-BB87-8A8F-2FC253B21CB7}"/>
              </a:ext>
            </a:extLst>
          </p:cNvPr>
          <p:cNvSpPr txBox="1"/>
          <p:nvPr/>
        </p:nvSpPr>
        <p:spPr>
          <a:xfrm>
            <a:off x="1555189" y="1043753"/>
            <a:ext cx="17531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36BEB7CA-5AB2-8D06-E09D-E434FD86E090}"/>
              </a:ext>
            </a:extLst>
          </p:cNvPr>
          <p:cNvSpPr txBox="1"/>
          <p:nvPr/>
        </p:nvSpPr>
        <p:spPr>
          <a:xfrm>
            <a:off x="1716785" y="1461940"/>
            <a:ext cx="138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3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0C828139-0002-66C7-0CBB-81C187119B89}"/>
              </a:ext>
            </a:extLst>
          </p:cNvPr>
          <p:cNvSpPr txBox="1"/>
          <p:nvPr/>
        </p:nvSpPr>
        <p:spPr>
          <a:xfrm>
            <a:off x="1448043" y="2086221"/>
            <a:ext cx="19474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ick Jungle" pitchFamily="50" charset="0"/>
              </a:rPr>
              <a:t>MATEMÁTICAS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67F660C-578F-D740-7494-40DE2F405F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434" y="864642"/>
            <a:ext cx="2880000" cy="180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1FAC257B-0016-B086-50CF-02537996193F}"/>
              </a:ext>
            </a:extLst>
          </p:cNvPr>
          <p:cNvSpPr txBox="1"/>
          <p:nvPr/>
        </p:nvSpPr>
        <p:spPr>
          <a:xfrm>
            <a:off x="4458996" y="1043753"/>
            <a:ext cx="17531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63E03F6-F276-52FC-1368-A6EBD6594289}"/>
              </a:ext>
            </a:extLst>
          </p:cNvPr>
          <p:cNvSpPr txBox="1"/>
          <p:nvPr/>
        </p:nvSpPr>
        <p:spPr>
          <a:xfrm>
            <a:off x="4620592" y="1461940"/>
            <a:ext cx="138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3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92002D1-FC55-CB90-69BB-E6DA52F0F5CC}"/>
              </a:ext>
            </a:extLst>
          </p:cNvPr>
          <p:cNvSpPr txBox="1"/>
          <p:nvPr/>
        </p:nvSpPr>
        <p:spPr>
          <a:xfrm>
            <a:off x="4351850" y="2086221"/>
            <a:ext cx="19474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ick Jungle" pitchFamily="50" charset="0"/>
              </a:rPr>
              <a:t>MATEMÁTICAS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D924012-A71E-9561-2A0B-739EC648AF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627" y="2711124"/>
            <a:ext cx="2880000" cy="1800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81052DEB-CBD3-4FED-6D73-CBBDAE304401}"/>
              </a:ext>
            </a:extLst>
          </p:cNvPr>
          <p:cNvSpPr txBox="1"/>
          <p:nvPr/>
        </p:nvSpPr>
        <p:spPr>
          <a:xfrm>
            <a:off x="1555189" y="2890235"/>
            <a:ext cx="17531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7A74419-85EF-A889-0C2E-04056A0503CA}"/>
              </a:ext>
            </a:extLst>
          </p:cNvPr>
          <p:cNvSpPr txBox="1"/>
          <p:nvPr/>
        </p:nvSpPr>
        <p:spPr>
          <a:xfrm>
            <a:off x="1716785" y="3308422"/>
            <a:ext cx="138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3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9A09F6E-BB61-D21E-E719-278ECC70FC73}"/>
              </a:ext>
            </a:extLst>
          </p:cNvPr>
          <p:cNvSpPr txBox="1"/>
          <p:nvPr/>
        </p:nvSpPr>
        <p:spPr>
          <a:xfrm>
            <a:off x="1448043" y="3932703"/>
            <a:ext cx="19474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ick Jungle" pitchFamily="50" charset="0"/>
              </a:rPr>
              <a:t>MATEMÁTICAS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6DA5545F-7F44-4E47-3161-8A491C7FFA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434" y="2711124"/>
            <a:ext cx="2880000" cy="180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551FE3A0-8DC8-E6D1-D581-BAD475310304}"/>
              </a:ext>
            </a:extLst>
          </p:cNvPr>
          <p:cNvSpPr txBox="1"/>
          <p:nvPr/>
        </p:nvSpPr>
        <p:spPr>
          <a:xfrm>
            <a:off x="4458996" y="2890235"/>
            <a:ext cx="17531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92C9869-FD1B-C0ED-EECE-B4FEDC916A2B}"/>
              </a:ext>
            </a:extLst>
          </p:cNvPr>
          <p:cNvSpPr txBox="1"/>
          <p:nvPr/>
        </p:nvSpPr>
        <p:spPr>
          <a:xfrm>
            <a:off x="4620592" y="3308422"/>
            <a:ext cx="138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3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4D192B6-C83A-DFF9-3F0D-9FB40DBB29E4}"/>
              </a:ext>
            </a:extLst>
          </p:cNvPr>
          <p:cNvSpPr txBox="1"/>
          <p:nvPr/>
        </p:nvSpPr>
        <p:spPr>
          <a:xfrm>
            <a:off x="4351850" y="3932703"/>
            <a:ext cx="19474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ick Jungle" pitchFamily="50" charset="0"/>
              </a:rPr>
              <a:t>MATEMÁTICAS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AF399335-E1D5-7E69-F6E0-AE4F81E72E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627" y="4557606"/>
            <a:ext cx="2880000" cy="180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A7821EAD-D342-72C6-C157-B72D91B70765}"/>
              </a:ext>
            </a:extLst>
          </p:cNvPr>
          <p:cNvSpPr txBox="1"/>
          <p:nvPr/>
        </p:nvSpPr>
        <p:spPr>
          <a:xfrm>
            <a:off x="1555189" y="4736717"/>
            <a:ext cx="17531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0AF2E9B-87BC-3555-8D4E-0BA7A7F78A9E}"/>
              </a:ext>
            </a:extLst>
          </p:cNvPr>
          <p:cNvSpPr txBox="1"/>
          <p:nvPr/>
        </p:nvSpPr>
        <p:spPr>
          <a:xfrm>
            <a:off x="1716785" y="5154904"/>
            <a:ext cx="138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3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0610758-7BE0-8698-7A0C-2EC83FB79582}"/>
              </a:ext>
            </a:extLst>
          </p:cNvPr>
          <p:cNvSpPr txBox="1"/>
          <p:nvPr/>
        </p:nvSpPr>
        <p:spPr>
          <a:xfrm>
            <a:off x="1448043" y="5779185"/>
            <a:ext cx="19474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ick Jungle" pitchFamily="50" charset="0"/>
              </a:rPr>
              <a:t>MATEMÁTICAS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EEAAB228-5632-73E5-7CAC-929474C5F5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434" y="4557606"/>
            <a:ext cx="2880000" cy="180000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769D3F8F-BF6E-07D0-E3DF-62B168372E54}"/>
              </a:ext>
            </a:extLst>
          </p:cNvPr>
          <p:cNvSpPr txBox="1"/>
          <p:nvPr/>
        </p:nvSpPr>
        <p:spPr>
          <a:xfrm>
            <a:off x="4458996" y="4736717"/>
            <a:ext cx="17531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0DB4A3F5-8108-A0BA-265A-4D54E72618C2}"/>
              </a:ext>
            </a:extLst>
          </p:cNvPr>
          <p:cNvSpPr txBox="1"/>
          <p:nvPr/>
        </p:nvSpPr>
        <p:spPr>
          <a:xfrm>
            <a:off x="4620592" y="5154904"/>
            <a:ext cx="138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3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54E12AE5-32D2-8F99-607E-B6368F85448D}"/>
              </a:ext>
            </a:extLst>
          </p:cNvPr>
          <p:cNvSpPr txBox="1"/>
          <p:nvPr/>
        </p:nvSpPr>
        <p:spPr>
          <a:xfrm>
            <a:off x="4351850" y="5779185"/>
            <a:ext cx="19474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ick Jungle" pitchFamily="50" charset="0"/>
              </a:rPr>
              <a:t>MATEMÁTICAS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DAE5AFEA-6A8E-B741-E74C-F2065095D1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627" y="6404088"/>
            <a:ext cx="2880000" cy="180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D99208C2-7A9F-FEC7-A037-CA33C55725EE}"/>
              </a:ext>
            </a:extLst>
          </p:cNvPr>
          <p:cNvSpPr txBox="1"/>
          <p:nvPr/>
        </p:nvSpPr>
        <p:spPr>
          <a:xfrm>
            <a:off x="1555189" y="6583199"/>
            <a:ext cx="17531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F2205FDC-2805-5394-7703-2DB9C6F02C74}"/>
              </a:ext>
            </a:extLst>
          </p:cNvPr>
          <p:cNvSpPr txBox="1"/>
          <p:nvPr/>
        </p:nvSpPr>
        <p:spPr>
          <a:xfrm>
            <a:off x="1716785" y="7001386"/>
            <a:ext cx="138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3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BD36B06-DFD0-686B-9316-B763AC72BF24}"/>
              </a:ext>
            </a:extLst>
          </p:cNvPr>
          <p:cNvSpPr txBox="1"/>
          <p:nvPr/>
        </p:nvSpPr>
        <p:spPr>
          <a:xfrm>
            <a:off x="1448043" y="7625667"/>
            <a:ext cx="19474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ick Jungle" pitchFamily="50" charset="0"/>
              </a:rPr>
              <a:t>MATEMÁTICAS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1F93B53D-3B6E-3C9B-72F9-B8BD0C5F62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434" y="6404088"/>
            <a:ext cx="2880000" cy="180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69DB3D75-D4DE-25AE-6ABF-C67D2899E89C}"/>
              </a:ext>
            </a:extLst>
          </p:cNvPr>
          <p:cNvSpPr txBox="1"/>
          <p:nvPr/>
        </p:nvSpPr>
        <p:spPr>
          <a:xfrm>
            <a:off x="4458996" y="6583199"/>
            <a:ext cx="17531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4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1CAA8E3-CA01-98F5-72DC-9C7B4A10EB24}"/>
              </a:ext>
            </a:extLst>
          </p:cNvPr>
          <p:cNvSpPr txBox="1"/>
          <p:nvPr/>
        </p:nvSpPr>
        <p:spPr>
          <a:xfrm>
            <a:off x="4620592" y="7001386"/>
            <a:ext cx="138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3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BB90757D-66CA-5ECD-F4DF-DAEEF193FDF2}"/>
              </a:ext>
            </a:extLst>
          </p:cNvPr>
          <p:cNvSpPr txBox="1"/>
          <p:nvPr/>
        </p:nvSpPr>
        <p:spPr>
          <a:xfrm>
            <a:off x="4351850" y="7625667"/>
            <a:ext cx="19474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ick Jungle" pitchFamily="50" charset="0"/>
              </a:rPr>
              <a:t>MATEMÁTICAS</a:t>
            </a:r>
          </a:p>
        </p:txBody>
      </p:sp>
    </p:spTree>
    <p:extLst>
      <p:ext uri="{BB962C8B-B14F-4D97-AF65-F5344CB8AC3E}">
        <p14:creationId xmlns:p14="http://schemas.microsoft.com/office/powerpoint/2010/main" val="1308043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2A89883-D9E1-34F5-F1CF-E59EC73D81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950" y="690222"/>
            <a:ext cx="1440000" cy="180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A37BAC1A-8AFC-8A6F-DBB8-D7E9D7304EBC}"/>
              </a:ext>
            </a:extLst>
          </p:cNvPr>
          <p:cNvSpPr txBox="1"/>
          <p:nvPr/>
        </p:nvSpPr>
        <p:spPr>
          <a:xfrm>
            <a:off x="589583" y="16739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391B5B4-D4D2-11FB-AEDF-71BF157E5432}"/>
              </a:ext>
            </a:extLst>
          </p:cNvPr>
          <p:cNvSpPr txBox="1"/>
          <p:nvPr/>
        </p:nvSpPr>
        <p:spPr>
          <a:xfrm>
            <a:off x="707371" y="19663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9FCAD13-F19E-83C6-986C-6E06F857AA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649" y="690222"/>
            <a:ext cx="1440000" cy="180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CB18E868-64D0-668D-AC5D-7D810EA20D45}"/>
              </a:ext>
            </a:extLst>
          </p:cNvPr>
          <p:cNvSpPr txBox="1"/>
          <p:nvPr/>
        </p:nvSpPr>
        <p:spPr>
          <a:xfrm>
            <a:off x="2042282" y="16739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44FF532-00CD-D028-73E7-29B5EFDF94F3}"/>
              </a:ext>
            </a:extLst>
          </p:cNvPr>
          <p:cNvSpPr txBox="1"/>
          <p:nvPr/>
        </p:nvSpPr>
        <p:spPr>
          <a:xfrm>
            <a:off x="2160070" y="19663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8811A1D-06CB-EFAF-848A-581E2767E7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6347" y="690222"/>
            <a:ext cx="1440000" cy="180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C2F4B05-D357-5122-3C3B-6EAD55E63B69}"/>
              </a:ext>
            </a:extLst>
          </p:cNvPr>
          <p:cNvSpPr txBox="1"/>
          <p:nvPr/>
        </p:nvSpPr>
        <p:spPr>
          <a:xfrm>
            <a:off x="3494980" y="16739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2281A2A-7346-C778-0E1A-0184FDD558E6}"/>
              </a:ext>
            </a:extLst>
          </p:cNvPr>
          <p:cNvSpPr txBox="1"/>
          <p:nvPr/>
        </p:nvSpPr>
        <p:spPr>
          <a:xfrm>
            <a:off x="3612768" y="19663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9034A8FF-D789-F811-BBEE-35E04633EE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9046" y="690222"/>
            <a:ext cx="1440000" cy="180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E0AEA111-847C-9791-5582-10EC4F06E98C}"/>
              </a:ext>
            </a:extLst>
          </p:cNvPr>
          <p:cNvSpPr txBox="1"/>
          <p:nvPr/>
        </p:nvSpPr>
        <p:spPr>
          <a:xfrm>
            <a:off x="4947679" y="16739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F4A1CCD-A3D0-5325-70E8-8022EB5A6201}"/>
              </a:ext>
            </a:extLst>
          </p:cNvPr>
          <p:cNvSpPr txBox="1"/>
          <p:nvPr/>
        </p:nvSpPr>
        <p:spPr>
          <a:xfrm>
            <a:off x="5065467" y="19663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AC484650-DC80-FC5F-3579-D0460243FE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54" y="2490222"/>
            <a:ext cx="1440000" cy="180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63B93247-224D-9859-788E-4F64CC7FAE06}"/>
              </a:ext>
            </a:extLst>
          </p:cNvPr>
          <p:cNvSpPr txBox="1"/>
          <p:nvPr/>
        </p:nvSpPr>
        <p:spPr>
          <a:xfrm>
            <a:off x="587587" y="34739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9D500D6-5E78-EABB-A07D-86807636BD5C}"/>
              </a:ext>
            </a:extLst>
          </p:cNvPr>
          <p:cNvSpPr txBox="1"/>
          <p:nvPr/>
        </p:nvSpPr>
        <p:spPr>
          <a:xfrm>
            <a:off x="705375" y="37663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E26CB578-4B0E-902A-B2D8-C4BAEC8EDDC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653" y="2490222"/>
            <a:ext cx="1440000" cy="180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2A382575-793B-46F9-4ECF-F648610317BF}"/>
              </a:ext>
            </a:extLst>
          </p:cNvPr>
          <p:cNvSpPr txBox="1"/>
          <p:nvPr/>
        </p:nvSpPr>
        <p:spPr>
          <a:xfrm>
            <a:off x="2040286" y="34739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BD55DA87-8EAA-B181-27D8-133082B67230}"/>
              </a:ext>
            </a:extLst>
          </p:cNvPr>
          <p:cNvSpPr txBox="1"/>
          <p:nvPr/>
        </p:nvSpPr>
        <p:spPr>
          <a:xfrm>
            <a:off x="2158074" y="37663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6B742E2E-F950-FA53-7E13-255C88C6B3C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4351" y="2490222"/>
            <a:ext cx="1440000" cy="180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9D701105-8CEC-26C4-E7FE-2C9D4A001F1A}"/>
              </a:ext>
            </a:extLst>
          </p:cNvPr>
          <p:cNvSpPr txBox="1"/>
          <p:nvPr/>
        </p:nvSpPr>
        <p:spPr>
          <a:xfrm>
            <a:off x="3492984" y="34739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085D6C3-FBCD-C3D0-B4EE-D13D92DD9CB1}"/>
              </a:ext>
            </a:extLst>
          </p:cNvPr>
          <p:cNvSpPr txBox="1"/>
          <p:nvPr/>
        </p:nvSpPr>
        <p:spPr>
          <a:xfrm>
            <a:off x="3610772" y="37663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04E53F82-308B-25E0-7D48-A850FF7B81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7050" y="2490222"/>
            <a:ext cx="1440000" cy="180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876537CA-F82F-3D8D-E45A-0E26DC88CAAE}"/>
              </a:ext>
            </a:extLst>
          </p:cNvPr>
          <p:cNvSpPr txBox="1"/>
          <p:nvPr/>
        </p:nvSpPr>
        <p:spPr>
          <a:xfrm>
            <a:off x="4945683" y="34739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1BB327C8-FE1C-1AF8-58AE-76DEAE8F346B}"/>
              </a:ext>
            </a:extLst>
          </p:cNvPr>
          <p:cNvSpPr txBox="1"/>
          <p:nvPr/>
        </p:nvSpPr>
        <p:spPr>
          <a:xfrm>
            <a:off x="5063471" y="37663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A9EA1D7A-17BB-40F5-0231-939AAF1232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950" y="4290222"/>
            <a:ext cx="1440000" cy="180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E8FD8101-E2BB-2C3D-321A-CB1BA99A5C3A}"/>
              </a:ext>
            </a:extLst>
          </p:cNvPr>
          <p:cNvSpPr txBox="1"/>
          <p:nvPr/>
        </p:nvSpPr>
        <p:spPr>
          <a:xfrm>
            <a:off x="589583" y="52739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B7E9927E-87D4-48B2-D5F1-DB949B4CDB42}"/>
              </a:ext>
            </a:extLst>
          </p:cNvPr>
          <p:cNvSpPr txBox="1"/>
          <p:nvPr/>
        </p:nvSpPr>
        <p:spPr>
          <a:xfrm>
            <a:off x="707371" y="55663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412EBCE4-E752-4947-B9CB-146C8C423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649" y="4290222"/>
            <a:ext cx="1440000" cy="180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91DDE361-EB5F-3E3C-46EC-C47FB21E67BC}"/>
              </a:ext>
            </a:extLst>
          </p:cNvPr>
          <p:cNvSpPr txBox="1"/>
          <p:nvPr/>
        </p:nvSpPr>
        <p:spPr>
          <a:xfrm>
            <a:off x="2042282" y="52739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76F6D0FF-AA96-57F7-CB61-B7CEB4C9E64E}"/>
              </a:ext>
            </a:extLst>
          </p:cNvPr>
          <p:cNvSpPr txBox="1"/>
          <p:nvPr/>
        </p:nvSpPr>
        <p:spPr>
          <a:xfrm>
            <a:off x="2160070" y="55663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A336ABE7-C7C0-0619-C58A-0F3BEF8657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6347" y="4290222"/>
            <a:ext cx="1440000" cy="180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91C699B6-AE8D-F529-57FE-C0A746601851}"/>
              </a:ext>
            </a:extLst>
          </p:cNvPr>
          <p:cNvSpPr txBox="1"/>
          <p:nvPr/>
        </p:nvSpPr>
        <p:spPr>
          <a:xfrm>
            <a:off x="3494980" y="52739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7D0EE349-CCF2-F9C3-D7C0-24CDB3B0CED4}"/>
              </a:ext>
            </a:extLst>
          </p:cNvPr>
          <p:cNvSpPr txBox="1"/>
          <p:nvPr/>
        </p:nvSpPr>
        <p:spPr>
          <a:xfrm>
            <a:off x="3612768" y="55663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E2A0A8C9-8B85-C24B-F763-7FCAD61F5E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9046" y="4290222"/>
            <a:ext cx="1440000" cy="180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D9C646CD-F556-BD12-ECEF-32A2961282A3}"/>
              </a:ext>
            </a:extLst>
          </p:cNvPr>
          <p:cNvSpPr txBox="1"/>
          <p:nvPr/>
        </p:nvSpPr>
        <p:spPr>
          <a:xfrm>
            <a:off x="4947679" y="52739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6F7FA029-C07C-D4A7-88DA-6F26DA44FD1D}"/>
              </a:ext>
            </a:extLst>
          </p:cNvPr>
          <p:cNvSpPr txBox="1"/>
          <p:nvPr/>
        </p:nvSpPr>
        <p:spPr>
          <a:xfrm>
            <a:off x="5065467" y="55663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1310E258-B478-C0D3-0E80-7076AB4A88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54" y="6090222"/>
            <a:ext cx="1440000" cy="180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B25D3D0C-51B4-1DF4-E580-876F1C23D0C7}"/>
              </a:ext>
            </a:extLst>
          </p:cNvPr>
          <p:cNvSpPr txBox="1"/>
          <p:nvPr/>
        </p:nvSpPr>
        <p:spPr>
          <a:xfrm>
            <a:off x="587587" y="70739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E5BDB350-00D1-DE8B-9253-BB0274D62251}"/>
              </a:ext>
            </a:extLst>
          </p:cNvPr>
          <p:cNvSpPr txBox="1"/>
          <p:nvPr/>
        </p:nvSpPr>
        <p:spPr>
          <a:xfrm>
            <a:off x="705375" y="73663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172A5A05-C1D2-5556-8693-4AF17EB336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653" y="6090222"/>
            <a:ext cx="1440000" cy="180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B28BD979-3292-20CC-1DE0-5FB667AFEE50}"/>
              </a:ext>
            </a:extLst>
          </p:cNvPr>
          <p:cNvSpPr txBox="1"/>
          <p:nvPr/>
        </p:nvSpPr>
        <p:spPr>
          <a:xfrm>
            <a:off x="2040286" y="70739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D06A2000-0AB0-D687-7BDF-F839DD289784}"/>
              </a:ext>
            </a:extLst>
          </p:cNvPr>
          <p:cNvSpPr txBox="1"/>
          <p:nvPr/>
        </p:nvSpPr>
        <p:spPr>
          <a:xfrm>
            <a:off x="2158074" y="73663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8090BAA8-AAB8-B24A-6C1A-FA783932AA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4351" y="6090222"/>
            <a:ext cx="1440000" cy="180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C35E2432-5F16-29D6-CC82-9E1F8617BA42}"/>
              </a:ext>
            </a:extLst>
          </p:cNvPr>
          <p:cNvSpPr txBox="1"/>
          <p:nvPr/>
        </p:nvSpPr>
        <p:spPr>
          <a:xfrm>
            <a:off x="3492984" y="70739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402E0171-9A09-0851-178A-9C03F3FF5CD7}"/>
              </a:ext>
            </a:extLst>
          </p:cNvPr>
          <p:cNvSpPr txBox="1"/>
          <p:nvPr/>
        </p:nvSpPr>
        <p:spPr>
          <a:xfrm>
            <a:off x="3610772" y="73663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164C195E-732D-6A13-9E02-DCB97A158A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7050" y="6090222"/>
            <a:ext cx="1440000" cy="180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811076FA-3442-A0A1-DC4C-4E4DD45F6379}"/>
              </a:ext>
            </a:extLst>
          </p:cNvPr>
          <p:cNvSpPr txBox="1"/>
          <p:nvPr/>
        </p:nvSpPr>
        <p:spPr>
          <a:xfrm>
            <a:off x="4945683" y="70739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EDA3DA81-976E-1062-C619-7C780F948365}"/>
              </a:ext>
            </a:extLst>
          </p:cNvPr>
          <p:cNvSpPr txBox="1"/>
          <p:nvPr/>
        </p:nvSpPr>
        <p:spPr>
          <a:xfrm>
            <a:off x="5063471" y="73663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279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n 31">
            <a:extLst>
              <a:ext uri="{FF2B5EF4-FFF2-40B4-BE49-F238E27FC236}">
                <a16:creationId xmlns:a16="http://schemas.microsoft.com/office/drawing/2014/main" id="{79FA6971-E875-CABB-79CC-656646470E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6050" y="3654292"/>
            <a:ext cx="1440000" cy="1440000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7FCE4CB6-9820-8EBF-B2CB-990CAC5FC946}"/>
              </a:ext>
            </a:extLst>
          </p:cNvPr>
          <p:cNvSpPr txBox="1"/>
          <p:nvPr/>
        </p:nvSpPr>
        <p:spPr>
          <a:xfrm>
            <a:off x="2162571" y="4450997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4882543C-975F-3149-0767-4D026BDABDC8}"/>
              </a:ext>
            </a:extLst>
          </p:cNvPr>
          <p:cNvSpPr txBox="1"/>
          <p:nvPr/>
        </p:nvSpPr>
        <p:spPr>
          <a:xfrm>
            <a:off x="2292352" y="4678655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F013F0A7-CF7F-163C-ECF7-4C8C9CB9F5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160" y="3654292"/>
            <a:ext cx="1440000" cy="1440000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4FB88260-CE35-88F3-615E-85ED3B9BE626}"/>
              </a:ext>
            </a:extLst>
          </p:cNvPr>
          <p:cNvSpPr txBox="1"/>
          <p:nvPr/>
        </p:nvSpPr>
        <p:spPr>
          <a:xfrm>
            <a:off x="657681" y="4450997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2BC9FA69-E7DD-5B80-69C6-3908A2E693A0}"/>
              </a:ext>
            </a:extLst>
          </p:cNvPr>
          <p:cNvSpPr txBox="1"/>
          <p:nvPr/>
        </p:nvSpPr>
        <p:spPr>
          <a:xfrm>
            <a:off x="787462" y="4678655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C5788D4E-511C-36AF-3574-482A20D5A3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5830" y="3654292"/>
            <a:ext cx="1440000" cy="1440000"/>
          </a:xfrm>
          <a:prstGeom prst="rect">
            <a:avLst/>
          </a:prstGeom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05E12102-C777-E2AF-8CCD-DEDBA45B869C}"/>
              </a:ext>
            </a:extLst>
          </p:cNvPr>
          <p:cNvSpPr txBox="1"/>
          <p:nvPr/>
        </p:nvSpPr>
        <p:spPr>
          <a:xfrm>
            <a:off x="5172351" y="4450997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5779E66C-1306-2840-91A7-A877C0B55DF3}"/>
              </a:ext>
            </a:extLst>
          </p:cNvPr>
          <p:cNvSpPr txBox="1"/>
          <p:nvPr/>
        </p:nvSpPr>
        <p:spPr>
          <a:xfrm>
            <a:off x="5302132" y="4678655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44" name="Imagen 43">
            <a:extLst>
              <a:ext uri="{FF2B5EF4-FFF2-40B4-BE49-F238E27FC236}">
                <a16:creationId xmlns:a16="http://schemas.microsoft.com/office/drawing/2014/main" id="{852DA56A-B0AE-028A-2F05-11986482C1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940" y="3654292"/>
            <a:ext cx="1440000" cy="1440000"/>
          </a:xfrm>
          <a:prstGeom prst="rect">
            <a:avLst/>
          </a:prstGeom>
        </p:spPr>
      </p:pic>
      <p:sp>
        <p:nvSpPr>
          <p:cNvPr id="45" name="CuadroTexto 44">
            <a:extLst>
              <a:ext uri="{FF2B5EF4-FFF2-40B4-BE49-F238E27FC236}">
                <a16:creationId xmlns:a16="http://schemas.microsoft.com/office/drawing/2014/main" id="{2A7D335C-6840-6F6A-55B9-D5A6F6C47674}"/>
              </a:ext>
            </a:extLst>
          </p:cNvPr>
          <p:cNvSpPr txBox="1"/>
          <p:nvPr/>
        </p:nvSpPr>
        <p:spPr>
          <a:xfrm>
            <a:off x="3667461" y="4450997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442ED361-7858-DE55-F2A0-AA26A8615EBB}"/>
              </a:ext>
            </a:extLst>
          </p:cNvPr>
          <p:cNvSpPr txBox="1"/>
          <p:nvPr/>
        </p:nvSpPr>
        <p:spPr>
          <a:xfrm>
            <a:off x="3797242" y="4678655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47" name="Imagen 46">
            <a:extLst>
              <a:ext uri="{FF2B5EF4-FFF2-40B4-BE49-F238E27FC236}">
                <a16:creationId xmlns:a16="http://schemas.microsoft.com/office/drawing/2014/main" id="{1A86375C-6A06-2781-60E1-3188395E0D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6050" y="5140320"/>
            <a:ext cx="1440000" cy="1440000"/>
          </a:xfrm>
          <a:prstGeom prst="rect">
            <a:avLst/>
          </a:prstGeom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D4BF8087-DBC3-ED68-D0E1-82A20A4B4FB7}"/>
              </a:ext>
            </a:extLst>
          </p:cNvPr>
          <p:cNvSpPr txBox="1"/>
          <p:nvPr/>
        </p:nvSpPr>
        <p:spPr>
          <a:xfrm>
            <a:off x="2162571" y="5937025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3D9870FB-3C1D-32BE-5C5C-D12E6ECFAEDB}"/>
              </a:ext>
            </a:extLst>
          </p:cNvPr>
          <p:cNvSpPr txBox="1"/>
          <p:nvPr/>
        </p:nvSpPr>
        <p:spPr>
          <a:xfrm>
            <a:off x="2292352" y="6164683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50" name="Imagen 49">
            <a:extLst>
              <a:ext uri="{FF2B5EF4-FFF2-40B4-BE49-F238E27FC236}">
                <a16:creationId xmlns:a16="http://schemas.microsoft.com/office/drawing/2014/main" id="{81E1CFC2-6D8D-0E4F-C7A3-3C2CA2D242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160" y="5140320"/>
            <a:ext cx="1440000" cy="1440000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3C49034C-CCD6-CB4B-4DA8-1C44C795A390}"/>
              </a:ext>
            </a:extLst>
          </p:cNvPr>
          <p:cNvSpPr txBox="1"/>
          <p:nvPr/>
        </p:nvSpPr>
        <p:spPr>
          <a:xfrm>
            <a:off x="657681" y="5937025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E9C7F25E-C4DD-E393-113D-5FF83125EB44}"/>
              </a:ext>
            </a:extLst>
          </p:cNvPr>
          <p:cNvSpPr txBox="1"/>
          <p:nvPr/>
        </p:nvSpPr>
        <p:spPr>
          <a:xfrm>
            <a:off x="787462" y="6164683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0E5A5789-D8CC-3557-5344-06437C37BE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5830" y="5140320"/>
            <a:ext cx="1440000" cy="1440000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D3D43300-E149-28B8-3AD7-C1DEDFEFF0B4}"/>
              </a:ext>
            </a:extLst>
          </p:cNvPr>
          <p:cNvSpPr txBox="1"/>
          <p:nvPr/>
        </p:nvSpPr>
        <p:spPr>
          <a:xfrm>
            <a:off x="5172351" y="5937025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DAE9BBD6-6ED0-2D9D-1220-8B831E163640}"/>
              </a:ext>
            </a:extLst>
          </p:cNvPr>
          <p:cNvSpPr txBox="1"/>
          <p:nvPr/>
        </p:nvSpPr>
        <p:spPr>
          <a:xfrm>
            <a:off x="5302132" y="6164683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56" name="Imagen 55">
            <a:extLst>
              <a:ext uri="{FF2B5EF4-FFF2-40B4-BE49-F238E27FC236}">
                <a16:creationId xmlns:a16="http://schemas.microsoft.com/office/drawing/2014/main" id="{24521A42-4658-CDFD-2519-67AAA7CD6F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940" y="5140320"/>
            <a:ext cx="1440000" cy="1440000"/>
          </a:xfrm>
          <a:prstGeom prst="rect">
            <a:avLst/>
          </a:prstGeom>
        </p:spPr>
      </p:pic>
      <p:sp>
        <p:nvSpPr>
          <p:cNvPr id="57" name="CuadroTexto 56">
            <a:extLst>
              <a:ext uri="{FF2B5EF4-FFF2-40B4-BE49-F238E27FC236}">
                <a16:creationId xmlns:a16="http://schemas.microsoft.com/office/drawing/2014/main" id="{9646CAE4-D01E-E2EB-4A35-8FCD119933F9}"/>
              </a:ext>
            </a:extLst>
          </p:cNvPr>
          <p:cNvSpPr txBox="1"/>
          <p:nvPr/>
        </p:nvSpPr>
        <p:spPr>
          <a:xfrm>
            <a:off x="3667461" y="5937025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BAF348E7-3E73-C0FE-E8A5-9CD07C99A60D}"/>
              </a:ext>
            </a:extLst>
          </p:cNvPr>
          <p:cNvSpPr txBox="1"/>
          <p:nvPr/>
        </p:nvSpPr>
        <p:spPr>
          <a:xfrm>
            <a:off x="3797242" y="6164683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527C6D45-2528-BBE6-AC54-8D2FAB03F6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6050" y="614435"/>
            <a:ext cx="1440000" cy="1440000"/>
          </a:xfrm>
          <a:prstGeom prst="rect">
            <a:avLst/>
          </a:prstGeom>
        </p:spPr>
      </p:pic>
      <p:sp>
        <p:nvSpPr>
          <p:cNvPr id="60" name="CuadroTexto 59">
            <a:extLst>
              <a:ext uri="{FF2B5EF4-FFF2-40B4-BE49-F238E27FC236}">
                <a16:creationId xmlns:a16="http://schemas.microsoft.com/office/drawing/2014/main" id="{4FE33F58-6553-E502-A06C-2A68F2DA9672}"/>
              </a:ext>
            </a:extLst>
          </p:cNvPr>
          <p:cNvSpPr txBox="1"/>
          <p:nvPr/>
        </p:nvSpPr>
        <p:spPr>
          <a:xfrm>
            <a:off x="2162571" y="1411140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F96E150D-DCF2-7348-05DD-8BF7B955B4A9}"/>
              </a:ext>
            </a:extLst>
          </p:cNvPr>
          <p:cNvSpPr txBox="1"/>
          <p:nvPr/>
        </p:nvSpPr>
        <p:spPr>
          <a:xfrm>
            <a:off x="2292352" y="1638798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2" name="Imagen 61">
            <a:extLst>
              <a:ext uri="{FF2B5EF4-FFF2-40B4-BE49-F238E27FC236}">
                <a16:creationId xmlns:a16="http://schemas.microsoft.com/office/drawing/2014/main" id="{92D12A25-EDF6-E0E0-020D-F849E02652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160" y="614435"/>
            <a:ext cx="1440000" cy="1440000"/>
          </a:xfrm>
          <a:prstGeom prst="rect">
            <a:avLst/>
          </a:prstGeom>
        </p:spPr>
      </p:pic>
      <p:sp>
        <p:nvSpPr>
          <p:cNvPr id="63" name="CuadroTexto 62">
            <a:extLst>
              <a:ext uri="{FF2B5EF4-FFF2-40B4-BE49-F238E27FC236}">
                <a16:creationId xmlns:a16="http://schemas.microsoft.com/office/drawing/2014/main" id="{B06C3E74-46F1-297C-EFCB-73897DC0818A}"/>
              </a:ext>
            </a:extLst>
          </p:cNvPr>
          <p:cNvSpPr txBox="1"/>
          <p:nvPr/>
        </p:nvSpPr>
        <p:spPr>
          <a:xfrm>
            <a:off x="657681" y="1411140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D6B3929D-D96F-823D-EB83-BE523DD73DC1}"/>
              </a:ext>
            </a:extLst>
          </p:cNvPr>
          <p:cNvSpPr txBox="1"/>
          <p:nvPr/>
        </p:nvSpPr>
        <p:spPr>
          <a:xfrm>
            <a:off x="787462" y="1638798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5" name="Imagen 64">
            <a:extLst>
              <a:ext uri="{FF2B5EF4-FFF2-40B4-BE49-F238E27FC236}">
                <a16:creationId xmlns:a16="http://schemas.microsoft.com/office/drawing/2014/main" id="{D78ED40A-E45C-885A-144A-704C1747AF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5830" y="614435"/>
            <a:ext cx="1440000" cy="1440000"/>
          </a:xfrm>
          <a:prstGeom prst="rect">
            <a:avLst/>
          </a:prstGeom>
        </p:spPr>
      </p:pic>
      <p:sp>
        <p:nvSpPr>
          <p:cNvPr id="66" name="CuadroTexto 65">
            <a:extLst>
              <a:ext uri="{FF2B5EF4-FFF2-40B4-BE49-F238E27FC236}">
                <a16:creationId xmlns:a16="http://schemas.microsoft.com/office/drawing/2014/main" id="{FB3AE8E7-F5CD-F31B-6895-68CB991AB789}"/>
              </a:ext>
            </a:extLst>
          </p:cNvPr>
          <p:cNvSpPr txBox="1"/>
          <p:nvPr/>
        </p:nvSpPr>
        <p:spPr>
          <a:xfrm>
            <a:off x="5172351" y="1411140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BA2EF89F-57AE-1216-BAE8-2860EF541C38}"/>
              </a:ext>
            </a:extLst>
          </p:cNvPr>
          <p:cNvSpPr txBox="1"/>
          <p:nvPr/>
        </p:nvSpPr>
        <p:spPr>
          <a:xfrm>
            <a:off x="5302132" y="1638798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8" name="Imagen 67">
            <a:extLst>
              <a:ext uri="{FF2B5EF4-FFF2-40B4-BE49-F238E27FC236}">
                <a16:creationId xmlns:a16="http://schemas.microsoft.com/office/drawing/2014/main" id="{61CB9804-14F7-2F2D-8121-512D54EED1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940" y="614435"/>
            <a:ext cx="1440000" cy="1440000"/>
          </a:xfrm>
          <a:prstGeom prst="rect">
            <a:avLst/>
          </a:prstGeom>
        </p:spPr>
      </p:pic>
      <p:sp>
        <p:nvSpPr>
          <p:cNvPr id="69" name="CuadroTexto 68">
            <a:extLst>
              <a:ext uri="{FF2B5EF4-FFF2-40B4-BE49-F238E27FC236}">
                <a16:creationId xmlns:a16="http://schemas.microsoft.com/office/drawing/2014/main" id="{B6B798FE-F91C-6A08-0F99-BC554547C113}"/>
              </a:ext>
            </a:extLst>
          </p:cNvPr>
          <p:cNvSpPr txBox="1"/>
          <p:nvPr/>
        </p:nvSpPr>
        <p:spPr>
          <a:xfrm>
            <a:off x="3667461" y="1411140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BB127D4F-BA11-175B-CB72-F9ECDDFCA158}"/>
              </a:ext>
            </a:extLst>
          </p:cNvPr>
          <p:cNvSpPr txBox="1"/>
          <p:nvPr/>
        </p:nvSpPr>
        <p:spPr>
          <a:xfrm>
            <a:off x="3797242" y="1638798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71" name="Imagen 70">
            <a:extLst>
              <a:ext uri="{FF2B5EF4-FFF2-40B4-BE49-F238E27FC236}">
                <a16:creationId xmlns:a16="http://schemas.microsoft.com/office/drawing/2014/main" id="{2CE7727B-6925-45EE-BBFE-819B17CD5A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6050" y="2100463"/>
            <a:ext cx="1440000" cy="1440000"/>
          </a:xfrm>
          <a:prstGeom prst="rect">
            <a:avLst/>
          </a:prstGeom>
        </p:spPr>
      </p:pic>
      <p:sp>
        <p:nvSpPr>
          <p:cNvPr id="72" name="CuadroTexto 71">
            <a:extLst>
              <a:ext uri="{FF2B5EF4-FFF2-40B4-BE49-F238E27FC236}">
                <a16:creationId xmlns:a16="http://schemas.microsoft.com/office/drawing/2014/main" id="{3E21CF4B-F5BB-E4AE-4C3B-996B459CA45E}"/>
              </a:ext>
            </a:extLst>
          </p:cNvPr>
          <p:cNvSpPr txBox="1"/>
          <p:nvPr/>
        </p:nvSpPr>
        <p:spPr>
          <a:xfrm>
            <a:off x="2162571" y="2897168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310A5C78-AEE0-EFAF-2EA8-896E9645ADE9}"/>
              </a:ext>
            </a:extLst>
          </p:cNvPr>
          <p:cNvSpPr txBox="1"/>
          <p:nvPr/>
        </p:nvSpPr>
        <p:spPr>
          <a:xfrm>
            <a:off x="2292352" y="3124826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74" name="Imagen 73">
            <a:extLst>
              <a:ext uri="{FF2B5EF4-FFF2-40B4-BE49-F238E27FC236}">
                <a16:creationId xmlns:a16="http://schemas.microsoft.com/office/drawing/2014/main" id="{F1B52FDD-A188-AC89-20C1-5E715F1802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160" y="2100463"/>
            <a:ext cx="1440000" cy="1440000"/>
          </a:xfrm>
          <a:prstGeom prst="rect">
            <a:avLst/>
          </a:prstGeom>
        </p:spPr>
      </p:pic>
      <p:sp>
        <p:nvSpPr>
          <p:cNvPr id="75" name="CuadroTexto 74">
            <a:extLst>
              <a:ext uri="{FF2B5EF4-FFF2-40B4-BE49-F238E27FC236}">
                <a16:creationId xmlns:a16="http://schemas.microsoft.com/office/drawing/2014/main" id="{717AEB0A-197C-CA69-AA89-FE51A4708826}"/>
              </a:ext>
            </a:extLst>
          </p:cNvPr>
          <p:cNvSpPr txBox="1"/>
          <p:nvPr/>
        </p:nvSpPr>
        <p:spPr>
          <a:xfrm>
            <a:off x="657681" y="2897168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36F34D0E-1B97-A883-7669-A0720450FC8E}"/>
              </a:ext>
            </a:extLst>
          </p:cNvPr>
          <p:cNvSpPr txBox="1"/>
          <p:nvPr/>
        </p:nvSpPr>
        <p:spPr>
          <a:xfrm>
            <a:off x="787462" y="3124826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77" name="Imagen 76">
            <a:extLst>
              <a:ext uri="{FF2B5EF4-FFF2-40B4-BE49-F238E27FC236}">
                <a16:creationId xmlns:a16="http://schemas.microsoft.com/office/drawing/2014/main" id="{4E8122B4-3572-155B-A970-354404F47C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5830" y="2100463"/>
            <a:ext cx="1440000" cy="1440000"/>
          </a:xfrm>
          <a:prstGeom prst="rect">
            <a:avLst/>
          </a:prstGeom>
        </p:spPr>
      </p:pic>
      <p:sp>
        <p:nvSpPr>
          <p:cNvPr id="78" name="CuadroTexto 77">
            <a:extLst>
              <a:ext uri="{FF2B5EF4-FFF2-40B4-BE49-F238E27FC236}">
                <a16:creationId xmlns:a16="http://schemas.microsoft.com/office/drawing/2014/main" id="{01E66C32-263E-1B11-3A0F-92D68217F136}"/>
              </a:ext>
            </a:extLst>
          </p:cNvPr>
          <p:cNvSpPr txBox="1"/>
          <p:nvPr/>
        </p:nvSpPr>
        <p:spPr>
          <a:xfrm>
            <a:off x="5172351" y="2897168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D5620DFE-0289-4EE5-E638-73831A1A519E}"/>
              </a:ext>
            </a:extLst>
          </p:cNvPr>
          <p:cNvSpPr txBox="1"/>
          <p:nvPr/>
        </p:nvSpPr>
        <p:spPr>
          <a:xfrm>
            <a:off x="5302132" y="3124826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80" name="Imagen 79">
            <a:extLst>
              <a:ext uri="{FF2B5EF4-FFF2-40B4-BE49-F238E27FC236}">
                <a16:creationId xmlns:a16="http://schemas.microsoft.com/office/drawing/2014/main" id="{BB0D4FD3-73BB-9065-FF76-FAFD81EBB3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940" y="2100463"/>
            <a:ext cx="1440000" cy="1440000"/>
          </a:xfrm>
          <a:prstGeom prst="rect">
            <a:avLst/>
          </a:prstGeom>
        </p:spPr>
      </p:pic>
      <p:sp>
        <p:nvSpPr>
          <p:cNvPr id="81" name="CuadroTexto 80">
            <a:extLst>
              <a:ext uri="{FF2B5EF4-FFF2-40B4-BE49-F238E27FC236}">
                <a16:creationId xmlns:a16="http://schemas.microsoft.com/office/drawing/2014/main" id="{2FAD4212-54F8-4ACE-BC49-AE2569A0EFD5}"/>
              </a:ext>
            </a:extLst>
          </p:cNvPr>
          <p:cNvSpPr txBox="1"/>
          <p:nvPr/>
        </p:nvSpPr>
        <p:spPr>
          <a:xfrm>
            <a:off x="3667461" y="2897168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B8324593-1893-7437-0D32-187146B24B77}"/>
              </a:ext>
            </a:extLst>
          </p:cNvPr>
          <p:cNvSpPr txBox="1"/>
          <p:nvPr/>
        </p:nvSpPr>
        <p:spPr>
          <a:xfrm>
            <a:off x="3797242" y="3124826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83" name="Imagen 82">
            <a:extLst>
              <a:ext uri="{FF2B5EF4-FFF2-40B4-BE49-F238E27FC236}">
                <a16:creationId xmlns:a16="http://schemas.microsoft.com/office/drawing/2014/main" id="{EA71C543-F9CD-9241-2F7A-C23B185BE6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6050" y="6651607"/>
            <a:ext cx="1440000" cy="1440000"/>
          </a:xfrm>
          <a:prstGeom prst="rect">
            <a:avLst/>
          </a:prstGeom>
        </p:spPr>
      </p:pic>
      <p:sp>
        <p:nvSpPr>
          <p:cNvPr id="84" name="CuadroTexto 83">
            <a:extLst>
              <a:ext uri="{FF2B5EF4-FFF2-40B4-BE49-F238E27FC236}">
                <a16:creationId xmlns:a16="http://schemas.microsoft.com/office/drawing/2014/main" id="{6F290C34-15A7-F681-5DFA-90EB43B70A20}"/>
              </a:ext>
            </a:extLst>
          </p:cNvPr>
          <p:cNvSpPr txBox="1"/>
          <p:nvPr/>
        </p:nvSpPr>
        <p:spPr>
          <a:xfrm>
            <a:off x="2162571" y="7448312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5" name="CuadroTexto 84">
            <a:extLst>
              <a:ext uri="{FF2B5EF4-FFF2-40B4-BE49-F238E27FC236}">
                <a16:creationId xmlns:a16="http://schemas.microsoft.com/office/drawing/2014/main" id="{A0807194-E73A-5BB6-905D-19629EC6C9E3}"/>
              </a:ext>
            </a:extLst>
          </p:cNvPr>
          <p:cNvSpPr txBox="1"/>
          <p:nvPr/>
        </p:nvSpPr>
        <p:spPr>
          <a:xfrm>
            <a:off x="2292352" y="7675970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86" name="Imagen 85">
            <a:extLst>
              <a:ext uri="{FF2B5EF4-FFF2-40B4-BE49-F238E27FC236}">
                <a16:creationId xmlns:a16="http://schemas.microsoft.com/office/drawing/2014/main" id="{ADDFA440-7C1D-2D6D-E8A6-952E678024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160" y="6651607"/>
            <a:ext cx="1440000" cy="1440000"/>
          </a:xfrm>
          <a:prstGeom prst="rect">
            <a:avLst/>
          </a:prstGeom>
        </p:spPr>
      </p:pic>
      <p:sp>
        <p:nvSpPr>
          <p:cNvPr id="87" name="CuadroTexto 86">
            <a:extLst>
              <a:ext uri="{FF2B5EF4-FFF2-40B4-BE49-F238E27FC236}">
                <a16:creationId xmlns:a16="http://schemas.microsoft.com/office/drawing/2014/main" id="{985F6418-BC38-55F4-90A6-C3454DF2BC68}"/>
              </a:ext>
            </a:extLst>
          </p:cNvPr>
          <p:cNvSpPr txBox="1"/>
          <p:nvPr/>
        </p:nvSpPr>
        <p:spPr>
          <a:xfrm>
            <a:off x="657681" y="7448312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DB841CC5-E4A9-B3D2-A913-72EB431410E7}"/>
              </a:ext>
            </a:extLst>
          </p:cNvPr>
          <p:cNvSpPr txBox="1"/>
          <p:nvPr/>
        </p:nvSpPr>
        <p:spPr>
          <a:xfrm>
            <a:off x="787462" y="7675970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89" name="Imagen 88">
            <a:extLst>
              <a:ext uri="{FF2B5EF4-FFF2-40B4-BE49-F238E27FC236}">
                <a16:creationId xmlns:a16="http://schemas.microsoft.com/office/drawing/2014/main" id="{8AEBAF78-953C-3006-7275-DFEC2FAA56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5830" y="6651607"/>
            <a:ext cx="1440000" cy="1440000"/>
          </a:xfrm>
          <a:prstGeom prst="rect">
            <a:avLst/>
          </a:prstGeom>
        </p:spPr>
      </p:pic>
      <p:sp>
        <p:nvSpPr>
          <p:cNvPr id="90" name="CuadroTexto 89">
            <a:extLst>
              <a:ext uri="{FF2B5EF4-FFF2-40B4-BE49-F238E27FC236}">
                <a16:creationId xmlns:a16="http://schemas.microsoft.com/office/drawing/2014/main" id="{6165BE3A-7DD9-014E-2C46-43D12073CA28}"/>
              </a:ext>
            </a:extLst>
          </p:cNvPr>
          <p:cNvSpPr txBox="1"/>
          <p:nvPr/>
        </p:nvSpPr>
        <p:spPr>
          <a:xfrm>
            <a:off x="5172351" y="7448312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BF6EBEAB-3138-E819-3070-CC1EF368D56B}"/>
              </a:ext>
            </a:extLst>
          </p:cNvPr>
          <p:cNvSpPr txBox="1"/>
          <p:nvPr/>
        </p:nvSpPr>
        <p:spPr>
          <a:xfrm>
            <a:off x="5302132" y="7675970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92" name="Imagen 91">
            <a:extLst>
              <a:ext uri="{FF2B5EF4-FFF2-40B4-BE49-F238E27FC236}">
                <a16:creationId xmlns:a16="http://schemas.microsoft.com/office/drawing/2014/main" id="{4493B119-0B64-F002-8735-B83DB42959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940" y="6651607"/>
            <a:ext cx="1440000" cy="1440000"/>
          </a:xfrm>
          <a:prstGeom prst="rect">
            <a:avLst/>
          </a:prstGeom>
        </p:spPr>
      </p:pic>
      <p:sp>
        <p:nvSpPr>
          <p:cNvPr id="93" name="CuadroTexto 92">
            <a:extLst>
              <a:ext uri="{FF2B5EF4-FFF2-40B4-BE49-F238E27FC236}">
                <a16:creationId xmlns:a16="http://schemas.microsoft.com/office/drawing/2014/main" id="{6190168B-56F8-8426-1828-2C697942539E}"/>
              </a:ext>
            </a:extLst>
          </p:cNvPr>
          <p:cNvSpPr txBox="1"/>
          <p:nvPr/>
        </p:nvSpPr>
        <p:spPr>
          <a:xfrm>
            <a:off x="3667461" y="7448312"/>
            <a:ext cx="104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24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0E378ABC-BE69-9649-9C0B-45CEF3AC0FAF}"/>
              </a:ext>
            </a:extLst>
          </p:cNvPr>
          <p:cNvSpPr txBox="1"/>
          <p:nvPr/>
        </p:nvSpPr>
        <p:spPr>
          <a:xfrm>
            <a:off x="3797242" y="7675970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981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F9E5419-EC85-2D2C-03E0-4DDD8C73A0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3234100"/>
            <a:ext cx="2160000" cy="72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5FDD0DF7-B208-D58A-E43C-876C8DB371BA}"/>
              </a:ext>
            </a:extLst>
          </p:cNvPr>
          <p:cNvSpPr txBox="1"/>
          <p:nvPr/>
        </p:nvSpPr>
        <p:spPr>
          <a:xfrm>
            <a:off x="3186266" y="31403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D56418C-2207-5191-2CA5-8D814D95A7BE}"/>
              </a:ext>
            </a:extLst>
          </p:cNvPr>
          <p:cNvSpPr txBox="1"/>
          <p:nvPr/>
        </p:nvSpPr>
        <p:spPr>
          <a:xfrm>
            <a:off x="3304054" y="34327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9DC054E-A12E-E571-DAEF-6AD0FAF9B5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400" y="3234100"/>
            <a:ext cx="2160000" cy="72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29B0A3F-DAC6-214E-2545-C0622E8B2AFD}"/>
              </a:ext>
            </a:extLst>
          </p:cNvPr>
          <p:cNvSpPr txBox="1"/>
          <p:nvPr/>
        </p:nvSpPr>
        <p:spPr>
          <a:xfrm>
            <a:off x="5370666" y="31403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5CF83EA-CA15-5C24-A7A8-C141530762C8}"/>
              </a:ext>
            </a:extLst>
          </p:cNvPr>
          <p:cNvSpPr txBox="1"/>
          <p:nvPr/>
        </p:nvSpPr>
        <p:spPr>
          <a:xfrm>
            <a:off x="5488454" y="34327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FEBF3884-F369-EA16-44E3-3EAC54986C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757" y="3234100"/>
            <a:ext cx="2160000" cy="72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F89E0324-A821-EECC-DD20-A594E3B2EF66}"/>
              </a:ext>
            </a:extLst>
          </p:cNvPr>
          <p:cNvSpPr txBox="1"/>
          <p:nvPr/>
        </p:nvSpPr>
        <p:spPr>
          <a:xfrm>
            <a:off x="1009023" y="31403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74CF94B-911F-DEFF-AA99-D0028588731E}"/>
              </a:ext>
            </a:extLst>
          </p:cNvPr>
          <p:cNvSpPr txBox="1"/>
          <p:nvPr/>
        </p:nvSpPr>
        <p:spPr>
          <a:xfrm>
            <a:off x="1126811" y="34327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48537228-530E-C590-95CE-D12178413F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3966800"/>
            <a:ext cx="2160000" cy="72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59638D4C-2657-7E09-B7F6-84F22E9368A8}"/>
              </a:ext>
            </a:extLst>
          </p:cNvPr>
          <p:cNvSpPr txBox="1"/>
          <p:nvPr/>
        </p:nvSpPr>
        <p:spPr>
          <a:xfrm>
            <a:off x="3186266" y="38730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FAEB696-5A31-171C-1668-37FC7422C763}"/>
              </a:ext>
            </a:extLst>
          </p:cNvPr>
          <p:cNvSpPr txBox="1"/>
          <p:nvPr/>
        </p:nvSpPr>
        <p:spPr>
          <a:xfrm>
            <a:off x="3304054" y="41654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7015D100-3831-0ACB-B8E9-45449A9621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400" y="3966800"/>
            <a:ext cx="2160000" cy="72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704CC49A-FFA9-1A2D-B8EF-AE4A6634E581}"/>
              </a:ext>
            </a:extLst>
          </p:cNvPr>
          <p:cNvSpPr txBox="1"/>
          <p:nvPr/>
        </p:nvSpPr>
        <p:spPr>
          <a:xfrm>
            <a:off x="5370666" y="38730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08898B0-2D22-397A-5952-3AA8EDA77AC4}"/>
              </a:ext>
            </a:extLst>
          </p:cNvPr>
          <p:cNvSpPr txBox="1"/>
          <p:nvPr/>
        </p:nvSpPr>
        <p:spPr>
          <a:xfrm>
            <a:off x="5488454" y="41654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AD937CAC-1E7C-A6A9-EB62-DBCAF86BA8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757" y="3966800"/>
            <a:ext cx="2160000" cy="72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06630EF9-3BDA-A112-4EA4-0D17B1A426EF}"/>
              </a:ext>
            </a:extLst>
          </p:cNvPr>
          <p:cNvSpPr txBox="1"/>
          <p:nvPr/>
        </p:nvSpPr>
        <p:spPr>
          <a:xfrm>
            <a:off x="1009023" y="38730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F9A070D2-0755-7DF8-8385-689A38DFB906}"/>
              </a:ext>
            </a:extLst>
          </p:cNvPr>
          <p:cNvSpPr txBox="1"/>
          <p:nvPr/>
        </p:nvSpPr>
        <p:spPr>
          <a:xfrm>
            <a:off x="1126811" y="41654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238B3D13-FF38-2E08-FD9C-35F4C2FF82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4699500"/>
            <a:ext cx="2160000" cy="72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E45954C5-4677-4E27-F0B3-E254FD83E903}"/>
              </a:ext>
            </a:extLst>
          </p:cNvPr>
          <p:cNvSpPr txBox="1"/>
          <p:nvPr/>
        </p:nvSpPr>
        <p:spPr>
          <a:xfrm>
            <a:off x="3186266" y="46057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EE6AFAAC-3D24-88D1-565D-3A89A98EE76C}"/>
              </a:ext>
            </a:extLst>
          </p:cNvPr>
          <p:cNvSpPr txBox="1"/>
          <p:nvPr/>
        </p:nvSpPr>
        <p:spPr>
          <a:xfrm>
            <a:off x="3304054" y="48981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CDAD700F-8CA6-B0A2-2776-24701956EE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400" y="4699500"/>
            <a:ext cx="2160000" cy="72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21FD3982-DBED-6582-26F1-06587999F8B9}"/>
              </a:ext>
            </a:extLst>
          </p:cNvPr>
          <p:cNvSpPr txBox="1"/>
          <p:nvPr/>
        </p:nvSpPr>
        <p:spPr>
          <a:xfrm>
            <a:off x="5370666" y="46057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FCDE5009-5379-7D94-969D-02B0139B3F0A}"/>
              </a:ext>
            </a:extLst>
          </p:cNvPr>
          <p:cNvSpPr txBox="1"/>
          <p:nvPr/>
        </p:nvSpPr>
        <p:spPr>
          <a:xfrm>
            <a:off x="5488454" y="48981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FE73C3F2-A280-57C2-A283-083CDE3770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757" y="4699500"/>
            <a:ext cx="2160000" cy="72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D2139BC5-A0DE-BAB3-4F56-9D45A833C310}"/>
              </a:ext>
            </a:extLst>
          </p:cNvPr>
          <p:cNvSpPr txBox="1"/>
          <p:nvPr/>
        </p:nvSpPr>
        <p:spPr>
          <a:xfrm>
            <a:off x="1009023" y="46057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010C0177-3452-3159-AB47-E7B8D0F0527D}"/>
              </a:ext>
            </a:extLst>
          </p:cNvPr>
          <p:cNvSpPr txBox="1"/>
          <p:nvPr/>
        </p:nvSpPr>
        <p:spPr>
          <a:xfrm>
            <a:off x="1126811" y="48981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6626EFCF-C498-39DD-6090-BEA659C47D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5432200"/>
            <a:ext cx="2160000" cy="72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4C1125FF-596F-33D1-B28C-029563526FBE}"/>
              </a:ext>
            </a:extLst>
          </p:cNvPr>
          <p:cNvSpPr txBox="1"/>
          <p:nvPr/>
        </p:nvSpPr>
        <p:spPr>
          <a:xfrm>
            <a:off x="3186266" y="53384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DA5181D9-B5E2-248E-ECA5-DB0EA0F2C2D5}"/>
              </a:ext>
            </a:extLst>
          </p:cNvPr>
          <p:cNvSpPr txBox="1"/>
          <p:nvPr/>
        </p:nvSpPr>
        <p:spPr>
          <a:xfrm>
            <a:off x="3304054" y="56308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B168FCC7-A169-1AD6-BAAF-ABE068AFD8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400" y="5432200"/>
            <a:ext cx="2160000" cy="72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D52B62BA-B253-FA50-0CEE-61DF6E1BB66A}"/>
              </a:ext>
            </a:extLst>
          </p:cNvPr>
          <p:cNvSpPr txBox="1"/>
          <p:nvPr/>
        </p:nvSpPr>
        <p:spPr>
          <a:xfrm>
            <a:off x="5370666" y="53384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763F013B-2E34-684C-D04B-E77C737D5C32}"/>
              </a:ext>
            </a:extLst>
          </p:cNvPr>
          <p:cNvSpPr txBox="1"/>
          <p:nvPr/>
        </p:nvSpPr>
        <p:spPr>
          <a:xfrm>
            <a:off x="5488454" y="56308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DDEE4C72-6066-8A01-D7B4-CB494B4B42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757" y="5432200"/>
            <a:ext cx="2160000" cy="72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7D305E34-7731-4CA6-149D-02BC16DE973B}"/>
              </a:ext>
            </a:extLst>
          </p:cNvPr>
          <p:cNvSpPr txBox="1"/>
          <p:nvPr/>
        </p:nvSpPr>
        <p:spPr>
          <a:xfrm>
            <a:off x="1009023" y="53384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162076DC-51D9-3088-0365-0A3715AD8BB7}"/>
              </a:ext>
            </a:extLst>
          </p:cNvPr>
          <p:cNvSpPr txBox="1"/>
          <p:nvPr/>
        </p:nvSpPr>
        <p:spPr>
          <a:xfrm>
            <a:off x="1126811" y="56308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01D98EA1-10E0-B1A2-CAF1-DDE92F323C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843" y="302091"/>
            <a:ext cx="2160000" cy="72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4E0BE08E-E66F-4585-2B96-D461109EB5C0}"/>
              </a:ext>
            </a:extLst>
          </p:cNvPr>
          <p:cNvSpPr txBox="1"/>
          <p:nvPr/>
        </p:nvSpPr>
        <p:spPr>
          <a:xfrm>
            <a:off x="3179109" y="208315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0DEF4096-2134-3B99-51B5-0445DED10F93}"/>
              </a:ext>
            </a:extLst>
          </p:cNvPr>
          <p:cNvSpPr txBox="1"/>
          <p:nvPr/>
        </p:nvSpPr>
        <p:spPr>
          <a:xfrm>
            <a:off x="3296897" y="500703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7EB3BC6F-68A6-9798-FB7A-105881013D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243" y="302091"/>
            <a:ext cx="2160000" cy="72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39EA6A3B-3FFC-7AAD-576E-536345C09208}"/>
              </a:ext>
            </a:extLst>
          </p:cNvPr>
          <p:cNvSpPr txBox="1"/>
          <p:nvPr/>
        </p:nvSpPr>
        <p:spPr>
          <a:xfrm>
            <a:off x="5363509" y="208315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3A24194A-5131-4EE1-AB08-A1809B096083}"/>
              </a:ext>
            </a:extLst>
          </p:cNvPr>
          <p:cNvSpPr txBox="1"/>
          <p:nvPr/>
        </p:nvSpPr>
        <p:spPr>
          <a:xfrm>
            <a:off x="5481297" y="500703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B05F2BF9-4676-BA5B-B6DD-D0512DCAA2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600" y="302091"/>
            <a:ext cx="2160000" cy="72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FB70E448-3FC9-D26E-67DC-80F2FB2EBC23}"/>
              </a:ext>
            </a:extLst>
          </p:cNvPr>
          <p:cNvSpPr txBox="1"/>
          <p:nvPr/>
        </p:nvSpPr>
        <p:spPr>
          <a:xfrm>
            <a:off x="1001866" y="208315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B5FCBFD8-C2B0-9BAF-AE81-9D7BC6B11116}"/>
              </a:ext>
            </a:extLst>
          </p:cNvPr>
          <p:cNvSpPr txBox="1"/>
          <p:nvPr/>
        </p:nvSpPr>
        <p:spPr>
          <a:xfrm>
            <a:off x="1119654" y="500703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9C943389-BAA7-3E5B-6ACA-29D88B5B6D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843" y="1034791"/>
            <a:ext cx="2160000" cy="72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071B2495-39F5-4C75-18F9-2EF2ABFC0B8E}"/>
              </a:ext>
            </a:extLst>
          </p:cNvPr>
          <p:cNvSpPr txBox="1"/>
          <p:nvPr/>
        </p:nvSpPr>
        <p:spPr>
          <a:xfrm>
            <a:off x="3179109" y="941015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52F500FF-BC01-8520-9F1F-361F38933E0E}"/>
              </a:ext>
            </a:extLst>
          </p:cNvPr>
          <p:cNvSpPr txBox="1"/>
          <p:nvPr/>
        </p:nvSpPr>
        <p:spPr>
          <a:xfrm>
            <a:off x="3296897" y="1233403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AE5AAF61-A75C-DBAF-4D91-EA56A2965C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243" y="1034791"/>
            <a:ext cx="2160000" cy="72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C3DEC9F9-05C9-4C18-8B4C-88321727114F}"/>
              </a:ext>
            </a:extLst>
          </p:cNvPr>
          <p:cNvSpPr txBox="1"/>
          <p:nvPr/>
        </p:nvSpPr>
        <p:spPr>
          <a:xfrm>
            <a:off x="5363509" y="941015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A96A786C-EE6C-B470-EE70-3B3326D69D25}"/>
              </a:ext>
            </a:extLst>
          </p:cNvPr>
          <p:cNvSpPr txBox="1"/>
          <p:nvPr/>
        </p:nvSpPr>
        <p:spPr>
          <a:xfrm>
            <a:off x="5481297" y="1233403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843655CF-BF37-C3C9-6D8B-EA8EF52673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600" y="1034791"/>
            <a:ext cx="2160000" cy="72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ECC92840-DB69-1ABE-8648-9DAE27FE4394}"/>
              </a:ext>
            </a:extLst>
          </p:cNvPr>
          <p:cNvSpPr txBox="1"/>
          <p:nvPr/>
        </p:nvSpPr>
        <p:spPr>
          <a:xfrm>
            <a:off x="1001866" y="941015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FE9CA759-5675-8B7F-FE83-EB0949F557D9}"/>
              </a:ext>
            </a:extLst>
          </p:cNvPr>
          <p:cNvSpPr txBox="1"/>
          <p:nvPr/>
        </p:nvSpPr>
        <p:spPr>
          <a:xfrm>
            <a:off x="1119654" y="1233403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CDC778B0-460E-8E61-5582-59CB5AB7CE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843" y="1767491"/>
            <a:ext cx="2160000" cy="72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F132F144-5C7E-B9BD-5FAA-2D6FF517C71D}"/>
              </a:ext>
            </a:extLst>
          </p:cNvPr>
          <p:cNvSpPr txBox="1"/>
          <p:nvPr/>
        </p:nvSpPr>
        <p:spPr>
          <a:xfrm>
            <a:off x="3179109" y="1673715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14A6388C-DAB1-E198-5497-BB30100D6FC7}"/>
              </a:ext>
            </a:extLst>
          </p:cNvPr>
          <p:cNvSpPr txBox="1"/>
          <p:nvPr/>
        </p:nvSpPr>
        <p:spPr>
          <a:xfrm>
            <a:off x="3296897" y="1966103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F67964D0-5E93-BEE9-4BFF-6175AC9B3A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243" y="1767491"/>
            <a:ext cx="2160000" cy="72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105B19B4-C393-B581-0A3A-6166ECBDB462}"/>
              </a:ext>
            </a:extLst>
          </p:cNvPr>
          <p:cNvSpPr txBox="1"/>
          <p:nvPr/>
        </p:nvSpPr>
        <p:spPr>
          <a:xfrm>
            <a:off x="5363509" y="1673715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6621BDC9-416A-3BCA-1FB1-2853A331D6A5}"/>
              </a:ext>
            </a:extLst>
          </p:cNvPr>
          <p:cNvSpPr txBox="1"/>
          <p:nvPr/>
        </p:nvSpPr>
        <p:spPr>
          <a:xfrm>
            <a:off x="5481297" y="1966103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7395BDD2-71BF-F074-45E6-AD46D35A27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600" y="1767491"/>
            <a:ext cx="2160000" cy="72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603B472F-46D4-4D2B-5286-FB648272E0B3}"/>
              </a:ext>
            </a:extLst>
          </p:cNvPr>
          <p:cNvSpPr txBox="1"/>
          <p:nvPr/>
        </p:nvSpPr>
        <p:spPr>
          <a:xfrm>
            <a:off x="1001866" y="1673715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8EF80ECB-0B86-866E-49D3-8B91CAF76C25}"/>
              </a:ext>
            </a:extLst>
          </p:cNvPr>
          <p:cNvSpPr txBox="1"/>
          <p:nvPr/>
        </p:nvSpPr>
        <p:spPr>
          <a:xfrm>
            <a:off x="1119654" y="1966103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56527B99-67D9-753D-5577-B0C6953973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843" y="2500191"/>
            <a:ext cx="2160000" cy="720000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0D04E6FB-E12C-CFBA-6B53-F34EF2FE5FDB}"/>
              </a:ext>
            </a:extLst>
          </p:cNvPr>
          <p:cNvSpPr txBox="1"/>
          <p:nvPr/>
        </p:nvSpPr>
        <p:spPr>
          <a:xfrm>
            <a:off x="3179109" y="2406415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1A54848A-7234-C6AF-7404-078B4D726658}"/>
              </a:ext>
            </a:extLst>
          </p:cNvPr>
          <p:cNvSpPr txBox="1"/>
          <p:nvPr/>
        </p:nvSpPr>
        <p:spPr>
          <a:xfrm>
            <a:off x="3296897" y="2698803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E804D85A-7C9B-F50E-2FB8-AF90E720960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243" y="2500191"/>
            <a:ext cx="2160000" cy="72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1C256F0A-F271-29AA-9658-3F38A10E4E7D}"/>
              </a:ext>
            </a:extLst>
          </p:cNvPr>
          <p:cNvSpPr txBox="1"/>
          <p:nvPr/>
        </p:nvSpPr>
        <p:spPr>
          <a:xfrm>
            <a:off x="5363509" y="2406415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95A4C88C-63E5-1826-A246-B59B9CE19A88}"/>
              </a:ext>
            </a:extLst>
          </p:cNvPr>
          <p:cNvSpPr txBox="1"/>
          <p:nvPr/>
        </p:nvSpPr>
        <p:spPr>
          <a:xfrm>
            <a:off x="5481297" y="2698803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C6B494D7-182B-94BD-4A48-B0AE06A632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600" y="2500191"/>
            <a:ext cx="2160000" cy="72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AD1F60C8-166C-4B79-55D7-465847246367}"/>
              </a:ext>
            </a:extLst>
          </p:cNvPr>
          <p:cNvSpPr txBox="1"/>
          <p:nvPr/>
        </p:nvSpPr>
        <p:spPr>
          <a:xfrm>
            <a:off x="1001866" y="2406415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61A4C11F-E22A-4020-5171-2052B9F3E708}"/>
              </a:ext>
            </a:extLst>
          </p:cNvPr>
          <p:cNvSpPr txBox="1"/>
          <p:nvPr/>
        </p:nvSpPr>
        <p:spPr>
          <a:xfrm>
            <a:off x="1119654" y="2698803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1C893FFB-D1FC-7050-0DF3-20FD847ABD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6164900"/>
            <a:ext cx="2160000" cy="72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476AA085-774F-63BD-D9FC-F0BE6ADA95FF}"/>
              </a:ext>
            </a:extLst>
          </p:cNvPr>
          <p:cNvSpPr txBox="1"/>
          <p:nvPr/>
        </p:nvSpPr>
        <p:spPr>
          <a:xfrm>
            <a:off x="3304054" y="63635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77" name="Imagen 76">
            <a:extLst>
              <a:ext uri="{FF2B5EF4-FFF2-40B4-BE49-F238E27FC236}">
                <a16:creationId xmlns:a16="http://schemas.microsoft.com/office/drawing/2014/main" id="{5E0CBFAC-319F-7F64-B7BC-F5804B94A0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400" y="6164900"/>
            <a:ext cx="2160000" cy="720000"/>
          </a:xfrm>
          <a:prstGeom prst="rect">
            <a:avLst/>
          </a:prstGeom>
        </p:spPr>
      </p:pic>
      <p:sp>
        <p:nvSpPr>
          <p:cNvPr id="78" name="CuadroTexto 77">
            <a:extLst>
              <a:ext uri="{FF2B5EF4-FFF2-40B4-BE49-F238E27FC236}">
                <a16:creationId xmlns:a16="http://schemas.microsoft.com/office/drawing/2014/main" id="{3B25B9B8-95D6-2678-9146-BC1E8A9BAB79}"/>
              </a:ext>
            </a:extLst>
          </p:cNvPr>
          <p:cNvSpPr txBox="1"/>
          <p:nvPr/>
        </p:nvSpPr>
        <p:spPr>
          <a:xfrm>
            <a:off x="5488454" y="63635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79" name="Imagen 78">
            <a:extLst>
              <a:ext uri="{FF2B5EF4-FFF2-40B4-BE49-F238E27FC236}">
                <a16:creationId xmlns:a16="http://schemas.microsoft.com/office/drawing/2014/main" id="{08E15B02-3DB2-093B-148B-0EDB198105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757" y="6164900"/>
            <a:ext cx="2160000" cy="720000"/>
          </a:xfrm>
          <a:prstGeom prst="rect">
            <a:avLst/>
          </a:prstGeom>
        </p:spPr>
      </p:pic>
      <p:sp>
        <p:nvSpPr>
          <p:cNvPr id="80" name="CuadroTexto 79">
            <a:extLst>
              <a:ext uri="{FF2B5EF4-FFF2-40B4-BE49-F238E27FC236}">
                <a16:creationId xmlns:a16="http://schemas.microsoft.com/office/drawing/2014/main" id="{52F5E671-D44E-9177-EF70-AD930D946678}"/>
              </a:ext>
            </a:extLst>
          </p:cNvPr>
          <p:cNvSpPr txBox="1"/>
          <p:nvPr/>
        </p:nvSpPr>
        <p:spPr>
          <a:xfrm>
            <a:off x="1126811" y="63635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06B2074E-3034-124C-10BC-12CB6E17B2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6897600"/>
            <a:ext cx="2160000" cy="72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0FC614A9-A2A9-72B3-C788-8C9C2B6C2B57}"/>
              </a:ext>
            </a:extLst>
          </p:cNvPr>
          <p:cNvSpPr txBox="1"/>
          <p:nvPr/>
        </p:nvSpPr>
        <p:spPr>
          <a:xfrm>
            <a:off x="3186266" y="68038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75F00BF3-C304-6DC1-3899-13E0F73DDD73}"/>
              </a:ext>
            </a:extLst>
          </p:cNvPr>
          <p:cNvSpPr txBox="1"/>
          <p:nvPr/>
        </p:nvSpPr>
        <p:spPr>
          <a:xfrm>
            <a:off x="3304054" y="70962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479D69D0-C279-73A6-5807-560F14A6AC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400" y="6897600"/>
            <a:ext cx="2160000" cy="72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9F5115BC-7E06-F2FA-92C4-439FC3526911}"/>
              </a:ext>
            </a:extLst>
          </p:cNvPr>
          <p:cNvSpPr txBox="1"/>
          <p:nvPr/>
        </p:nvSpPr>
        <p:spPr>
          <a:xfrm>
            <a:off x="5370666" y="68038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2D29BBF0-18D7-D53A-2762-BECE784AF144}"/>
              </a:ext>
            </a:extLst>
          </p:cNvPr>
          <p:cNvSpPr txBox="1"/>
          <p:nvPr/>
        </p:nvSpPr>
        <p:spPr>
          <a:xfrm>
            <a:off x="5488454" y="70962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1E427AAC-B089-0241-D489-D37504B62F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757" y="6897600"/>
            <a:ext cx="2160000" cy="720000"/>
          </a:xfrm>
          <a:prstGeom prst="rect">
            <a:avLst/>
          </a:prstGeom>
        </p:spPr>
      </p:pic>
      <p:sp>
        <p:nvSpPr>
          <p:cNvPr id="88" name="CuadroTexto 87">
            <a:extLst>
              <a:ext uri="{FF2B5EF4-FFF2-40B4-BE49-F238E27FC236}">
                <a16:creationId xmlns:a16="http://schemas.microsoft.com/office/drawing/2014/main" id="{2C2526CE-7E47-5D43-31F9-4927FD502825}"/>
              </a:ext>
            </a:extLst>
          </p:cNvPr>
          <p:cNvSpPr txBox="1"/>
          <p:nvPr/>
        </p:nvSpPr>
        <p:spPr>
          <a:xfrm>
            <a:off x="1009023" y="68038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960E6C25-3C15-6ADD-4205-836C2B0AABAE}"/>
              </a:ext>
            </a:extLst>
          </p:cNvPr>
          <p:cNvSpPr txBox="1"/>
          <p:nvPr/>
        </p:nvSpPr>
        <p:spPr>
          <a:xfrm>
            <a:off x="1126811" y="70962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90" name="Imagen 89">
            <a:extLst>
              <a:ext uri="{FF2B5EF4-FFF2-40B4-BE49-F238E27FC236}">
                <a16:creationId xmlns:a16="http://schemas.microsoft.com/office/drawing/2014/main" id="{25D21B8E-65BB-842B-2F0A-FC982037A1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7630300"/>
            <a:ext cx="2160000" cy="720000"/>
          </a:xfrm>
          <a:prstGeom prst="rect">
            <a:avLst/>
          </a:prstGeom>
        </p:spPr>
      </p:pic>
      <p:sp>
        <p:nvSpPr>
          <p:cNvPr id="91" name="CuadroTexto 90">
            <a:extLst>
              <a:ext uri="{FF2B5EF4-FFF2-40B4-BE49-F238E27FC236}">
                <a16:creationId xmlns:a16="http://schemas.microsoft.com/office/drawing/2014/main" id="{0F491687-9B4C-A3F2-6D95-B69FA696DCD0}"/>
              </a:ext>
            </a:extLst>
          </p:cNvPr>
          <p:cNvSpPr txBox="1"/>
          <p:nvPr/>
        </p:nvSpPr>
        <p:spPr>
          <a:xfrm>
            <a:off x="3186266" y="75365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ED0D74E4-957B-DA42-A10F-9C7B8CECBED6}"/>
              </a:ext>
            </a:extLst>
          </p:cNvPr>
          <p:cNvSpPr txBox="1"/>
          <p:nvPr/>
        </p:nvSpPr>
        <p:spPr>
          <a:xfrm>
            <a:off x="3304054" y="78289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1C9C1727-085D-EEBC-FFA6-63AAFF3C8A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400" y="7630300"/>
            <a:ext cx="2160000" cy="72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3719DDD5-A08A-C752-5EE1-D691C4929A72}"/>
              </a:ext>
            </a:extLst>
          </p:cNvPr>
          <p:cNvSpPr txBox="1"/>
          <p:nvPr/>
        </p:nvSpPr>
        <p:spPr>
          <a:xfrm>
            <a:off x="5370666" y="75365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00C0618B-1335-D83C-2615-DC502B3F563D}"/>
              </a:ext>
            </a:extLst>
          </p:cNvPr>
          <p:cNvSpPr txBox="1"/>
          <p:nvPr/>
        </p:nvSpPr>
        <p:spPr>
          <a:xfrm>
            <a:off x="5488454" y="78289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DB1F1975-6E5A-7CE2-9436-E67C956B4C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757" y="7630300"/>
            <a:ext cx="2160000" cy="720000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14516538-A59B-388A-2576-436D472B0660}"/>
              </a:ext>
            </a:extLst>
          </p:cNvPr>
          <p:cNvSpPr txBox="1"/>
          <p:nvPr/>
        </p:nvSpPr>
        <p:spPr>
          <a:xfrm>
            <a:off x="1009023" y="7536524"/>
            <a:ext cx="132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sz="3200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E544FED4-A06E-C7AF-AE48-9EB8E8398803}"/>
              </a:ext>
            </a:extLst>
          </p:cNvPr>
          <p:cNvSpPr txBox="1"/>
          <p:nvPr/>
        </p:nvSpPr>
        <p:spPr>
          <a:xfrm>
            <a:off x="1126811" y="7828912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2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103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807061D-E6F9-EAD0-5FB9-5F071D415F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01" y="3372901"/>
            <a:ext cx="1800000" cy="36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9F81C71-06D8-5357-5A2E-D25B3365ED03}"/>
              </a:ext>
            </a:extLst>
          </p:cNvPr>
          <p:cNvSpPr txBox="1"/>
          <p:nvPr/>
        </p:nvSpPr>
        <p:spPr>
          <a:xfrm>
            <a:off x="1425373" y="3299254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9DEEEFB-8B59-2772-1D75-52F8FB056738}"/>
              </a:ext>
            </a:extLst>
          </p:cNvPr>
          <p:cNvSpPr txBox="1"/>
          <p:nvPr/>
        </p:nvSpPr>
        <p:spPr>
          <a:xfrm>
            <a:off x="1544187" y="346799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5EF8019-CCE1-A884-3E6D-FBF31DF756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4782" y="3372901"/>
            <a:ext cx="1800000" cy="36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23779511-4090-FA6D-75ED-D4B7E23FF70B}"/>
              </a:ext>
            </a:extLst>
          </p:cNvPr>
          <p:cNvSpPr txBox="1"/>
          <p:nvPr/>
        </p:nvSpPr>
        <p:spPr>
          <a:xfrm>
            <a:off x="3227754" y="3299254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7FA5A3C-B9B9-1289-3757-4D36B7060F0F}"/>
              </a:ext>
            </a:extLst>
          </p:cNvPr>
          <p:cNvSpPr txBox="1"/>
          <p:nvPr/>
        </p:nvSpPr>
        <p:spPr>
          <a:xfrm>
            <a:off x="3346568" y="346799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AE60F1F-0DFA-8580-5D92-4C61C2CC01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957" y="3372901"/>
            <a:ext cx="1800000" cy="36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5E619C8D-F552-AD45-423A-AEE235A28CB5}"/>
              </a:ext>
            </a:extLst>
          </p:cNvPr>
          <p:cNvSpPr txBox="1"/>
          <p:nvPr/>
        </p:nvSpPr>
        <p:spPr>
          <a:xfrm>
            <a:off x="5030929" y="3299254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CB39691-8D8A-5D9B-3A5E-E226386823C2}"/>
              </a:ext>
            </a:extLst>
          </p:cNvPr>
          <p:cNvSpPr txBox="1"/>
          <p:nvPr/>
        </p:nvSpPr>
        <p:spPr>
          <a:xfrm>
            <a:off x="5149743" y="346799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6C09E882-A46B-5D20-7D37-7F13F0B6BF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01" y="3742233"/>
            <a:ext cx="1800000" cy="36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FEC3D5B1-7E31-AD13-5C9E-BF2EA586EF6C}"/>
              </a:ext>
            </a:extLst>
          </p:cNvPr>
          <p:cNvSpPr txBox="1"/>
          <p:nvPr/>
        </p:nvSpPr>
        <p:spPr>
          <a:xfrm>
            <a:off x="1425373" y="3668586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13BF324-63A7-C33A-996B-226289C916F9}"/>
              </a:ext>
            </a:extLst>
          </p:cNvPr>
          <p:cNvSpPr txBox="1"/>
          <p:nvPr/>
        </p:nvSpPr>
        <p:spPr>
          <a:xfrm>
            <a:off x="1544187" y="3837326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B5167631-5BC0-B80B-0020-24F304B6A8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4782" y="3742233"/>
            <a:ext cx="1800000" cy="36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E503504C-A660-E52A-5A19-C6CF01490490}"/>
              </a:ext>
            </a:extLst>
          </p:cNvPr>
          <p:cNvSpPr txBox="1"/>
          <p:nvPr/>
        </p:nvSpPr>
        <p:spPr>
          <a:xfrm>
            <a:off x="3227754" y="3668586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18DE318-821D-1B6A-2BE4-EEBCE5EA260D}"/>
              </a:ext>
            </a:extLst>
          </p:cNvPr>
          <p:cNvSpPr txBox="1"/>
          <p:nvPr/>
        </p:nvSpPr>
        <p:spPr>
          <a:xfrm>
            <a:off x="3346568" y="3837326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E3E54032-8351-8B2F-7684-B46C312CCA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957" y="3742233"/>
            <a:ext cx="1800000" cy="36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3D07FE0F-BB21-6FE5-5542-FF8D44DDC846}"/>
              </a:ext>
            </a:extLst>
          </p:cNvPr>
          <p:cNvSpPr txBox="1"/>
          <p:nvPr/>
        </p:nvSpPr>
        <p:spPr>
          <a:xfrm>
            <a:off x="5030929" y="3668586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0D21375-3DD2-3822-E49A-F259D6D573B0}"/>
              </a:ext>
            </a:extLst>
          </p:cNvPr>
          <p:cNvSpPr txBox="1"/>
          <p:nvPr/>
        </p:nvSpPr>
        <p:spPr>
          <a:xfrm>
            <a:off x="5149743" y="3837326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A9B735D6-336F-D3A5-5677-361838774B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01" y="4115579"/>
            <a:ext cx="1800000" cy="36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71F05846-4EC5-C496-2F47-9666CD2F3E49}"/>
              </a:ext>
            </a:extLst>
          </p:cNvPr>
          <p:cNvSpPr txBox="1"/>
          <p:nvPr/>
        </p:nvSpPr>
        <p:spPr>
          <a:xfrm>
            <a:off x="1425373" y="4041932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2EB21D9-C10D-8121-B2B3-154EEF0E6C4B}"/>
              </a:ext>
            </a:extLst>
          </p:cNvPr>
          <p:cNvSpPr txBox="1"/>
          <p:nvPr/>
        </p:nvSpPr>
        <p:spPr>
          <a:xfrm>
            <a:off x="1544187" y="4210672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766E1630-72B4-EA40-7801-C94F865663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4782" y="4115579"/>
            <a:ext cx="1800000" cy="36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76D3E524-42F4-E5ED-DF44-F2E522E6EE85}"/>
              </a:ext>
            </a:extLst>
          </p:cNvPr>
          <p:cNvSpPr txBox="1"/>
          <p:nvPr/>
        </p:nvSpPr>
        <p:spPr>
          <a:xfrm>
            <a:off x="3227754" y="4041932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CB47520-0BE5-F78C-E76D-91D19AE58E10}"/>
              </a:ext>
            </a:extLst>
          </p:cNvPr>
          <p:cNvSpPr txBox="1"/>
          <p:nvPr/>
        </p:nvSpPr>
        <p:spPr>
          <a:xfrm>
            <a:off x="3346568" y="4210672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DEF49A50-2B24-6143-603C-0E358EFD80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957" y="4115579"/>
            <a:ext cx="1800000" cy="36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590E45FB-9550-7A66-793A-A44F5C5B5C2D}"/>
              </a:ext>
            </a:extLst>
          </p:cNvPr>
          <p:cNvSpPr txBox="1"/>
          <p:nvPr/>
        </p:nvSpPr>
        <p:spPr>
          <a:xfrm>
            <a:off x="5030929" y="4041932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0BAD4A72-4770-BDA2-8A96-B646FACDC797}"/>
              </a:ext>
            </a:extLst>
          </p:cNvPr>
          <p:cNvSpPr txBox="1"/>
          <p:nvPr/>
        </p:nvSpPr>
        <p:spPr>
          <a:xfrm>
            <a:off x="5149743" y="4210672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8DBDACE8-2952-144E-717D-0E47882CFC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01" y="4484911"/>
            <a:ext cx="1800000" cy="36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E4F06260-EB39-06B5-D815-0A1000E9906D}"/>
              </a:ext>
            </a:extLst>
          </p:cNvPr>
          <p:cNvSpPr txBox="1"/>
          <p:nvPr/>
        </p:nvSpPr>
        <p:spPr>
          <a:xfrm>
            <a:off x="1425373" y="4411264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266E47F9-9984-D3B0-6E58-BD9A68FA1CC8}"/>
              </a:ext>
            </a:extLst>
          </p:cNvPr>
          <p:cNvSpPr txBox="1"/>
          <p:nvPr/>
        </p:nvSpPr>
        <p:spPr>
          <a:xfrm>
            <a:off x="1544187" y="458000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D3425EBE-38F8-0D16-EFED-6ABE73D38B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4782" y="4484911"/>
            <a:ext cx="1800000" cy="36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88732FAA-858F-9E58-AB9F-12AFC1FD30BF}"/>
              </a:ext>
            </a:extLst>
          </p:cNvPr>
          <p:cNvSpPr txBox="1"/>
          <p:nvPr/>
        </p:nvSpPr>
        <p:spPr>
          <a:xfrm>
            <a:off x="3227754" y="4411264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CA42B3F1-4507-BCAA-63D6-CF05F3AE4EF9}"/>
              </a:ext>
            </a:extLst>
          </p:cNvPr>
          <p:cNvSpPr txBox="1"/>
          <p:nvPr/>
        </p:nvSpPr>
        <p:spPr>
          <a:xfrm>
            <a:off x="3346568" y="458000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88406717-7DF3-10FA-77FC-28B56AA923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957" y="4484911"/>
            <a:ext cx="1800000" cy="36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5CF26D46-8FE8-256D-5435-14BFB1C9F874}"/>
              </a:ext>
            </a:extLst>
          </p:cNvPr>
          <p:cNvSpPr txBox="1"/>
          <p:nvPr/>
        </p:nvSpPr>
        <p:spPr>
          <a:xfrm>
            <a:off x="5030929" y="4411264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486F6B06-BFAB-E55C-BF41-22F0AF9F170A}"/>
              </a:ext>
            </a:extLst>
          </p:cNvPr>
          <p:cNvSpPr txBox="1"/>
          <p:nvPr/>
        </p:nvSpPr>
        <p:spPr>
          <a:xfrm>
            <a:off x="5149743" y="458000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9768596E-6BDA-FD1F-1595-DAAFA03D63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01" y="4851907"/>
            <a:ext cx="1800000" cy="36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E02F89E8-C70B-B183-335B-4C1C3EBABAF6}"/>
              </a:ext>
            </a:extLst>
          </p:cNvPr>
          <p:cNvSpPr txBox="1"/>
          <p:nvPr/>
        </p:nvSpPr>
        <p:spPr>
          <a:xfrm>
            <a:off x="1425373" y="4778260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DFBD24DD-080B-6409-76FE-B3D2CCE2081D}"/>
              </a:ext>
            </a:extLst>
          </p:cNvPr>
          <p:cNvSpPr txBox="1"/>
          <p:nvPr/>
        </p:nvSpPr>
        <p:spPr>
          <a:xfrm>
            <a:off x="1544187" y="4947000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2C32AD83-F6F1-BCEB-8F70-DF9DD06C47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4782" y="4851907"/>
            <a:ext cx="1800000" cy="36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13F60D23-223C-EB14-B62C-0F8492A7AC8A}"/>
              </a:ext>
            </a:extLst>
          </p:cNvPr>
          <p:cNvSpPr txBox="1"/>
          <p:nvPr/>
        </p:nvSpPr>
        <p:spPr>
          <a:xfrm>
            <a:off x="3227754" y="4778260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4615A121-4BE1-E103-3D58-F0AE31082CBA}"/>
              </a:ext>
            </a:extLst>
          </p:cNvPr>
          <p:cNvSpPr txBox="1"/>
          <p:nvPr/>
        </p:nvSpPr>
        <p:spPr>
          <a:xfrm>
            <a:off x="3346568" y="4947000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3F29A786-3F9C-B000-6CB3-6C9BBAC8FC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957" y="4851907"/>
            <a:ext cx="1800000" cy="36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1FAF1B85-A662-0BD6-4997-02E63ADE8058}"/>
              </a:ext>
            </a:extLst>
          </p:cNvPr>
          <p:cNvSpPr txBox="1"/>
          <p:nvPr/>
        </p:nvSpPr>
        <p:spPr>
          <a:xfrm>
            <a:off x="5030929" y="4778260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F59EF2DB-F050-3B1A-D173-B5FCEC53F092}"/>
              </a:ext>
            </a:extLst>
          </p:cNvPr>
          <p:cNvSpPr txBox="1"/>
          <p:nvPr/>
        </p:nvSpPr>
        <p:spPr>
          <a:xfrm>
            <a:off x="5149743" y="4947000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91257017-2110-6FCE-0F5E-7FC1F99AD5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01" y="5221239"/>
            <a:ext cx="1800000" cy="36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499C7173-C269-7A7B-5127-AB9ED8C3DAE2}"/>
              </a:ext>
            </a:extLst>
          </p:cNvPr>
          <p:cNvSpPr txBox="1"/>
          <p:nvPr/>
        </p:nvSpPr>
        <p:spPr>
          <a:xfrm>
            <a:off x="1425373" y="5147592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C5053480-BD48-B6F9-35B7-EC6957B4798D}"/>
              </a:ext>
            </a:extLst>
          </p:cNvPr>
          <p:cNvSpPr txBox="1"/>
          <p:nvPr/>
        </p:nvSpPr>
        <p:spPr>
          <a:xfrm>
            <a:off x="1544187" y="5316332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B1C983AF-E821-7400-7122-8738C43692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4782" y="5221239"/>
            <a:ext cx="1800000" cy="36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BFAD0339-FA6D-0C66-CB36-19EEFDE0C4E2}"/>
              </a:ext>
            </a:extLst>
          </p:cNvPr>
          <p:cNvSpPr txBox="1"/>
          <p:nvPr/>
        </p:nvSpPr>
        <p:spPr>
          <a:xfrm>
            <a:off x="3227754" y="5147592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17D02442-8FA6-FFD3-0629-10BCB2DF3238}"/>
              </a:ext>
            </a:extLst>
          </p:cNvPr>
          <p:cNvSpPr txBox="1"/>
          <p:nvPr/>
        </p:nvSpPr>
        <p:spPr>
          <a:xfrm>
            <a:off x="3346568" y="5316332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7E3C31C0-A047-C976-0C63-8DCEA61955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957" y="5221239"/>
            <a:ext cx="1800000" cy="36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4F112FC3-9054-6070-4874-5A509DD0EA4B}"/>
              </a:ext>
            </a:extLst>
          </p:cNvPr>
          <p:cNvSpPr txBox="1"/>
          <p:nvPr/>
        </p:nvSpPr>
        <p:spPr>
          <a:xfrm>
            <a:off x="5030929" y="5147592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74820A30-563C-F092-6E79-A4EA378583E8}"/>
              </a:ext>
            </a:extLst>
          </p:cNvPr>
          <p:cNvSpPr txBox="1"/>
          <p:nvPr/>
        </p:nvSpPr>
        <p:spPr>
          <a:xfrm>
            <a:off x="5149743" y="5316332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E68833F4-FA7D-313B-386B-D0F2C445FF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01" y="5594585"/>
            <a:ext cx="1800000" cy="36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F8E62AAB-5778-1171-EB7D-13E9148064F4}"/>
              </a:ext>
            </a:extLst>
          </p:cNvPr>
          <p:cNvSpPr txBox="1"/>
          <p:nvPr/>
        </p:nvSpPr>
        <p:spPr>
          <a:xfrm>
            <a:off x="1425373" y="5520938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64B59A8B-589D-836E-4625-830F2CB03097}"/>
              </a:ext>
            </a:extLst>
          </p:cNvPr>
          <p:cNvSpPr txBox="1"/>
          <p:nvPr/>
        </p:nvSpPr>
        <p:spPr>
          <a:xfrm>
            <a:off x="1544187" y="5689678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EB12400A-ECDB-584C-B9B7-0D2A333881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4782" y="5594585"/>
            <a:ext cx="1800000" cy="36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8082F635-557E-10FC-60A1-933AD3FB77E9}"/>
              </a:ext>
            </a:extLst>
          </p:cNvPr>
          <p:cNvSpPr txBox="1"/>
          <p:nvPr/>
        </p:nvSpPr>
        <p:spPr>
          <a:xfrm>
            <a:off x="3227754" y="5520938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7E131701-2F11-98DC-1F64-38F74B7EF47F}"/>
              </a:ext>
            </a:extLst>
          </p:cNvPr>
          <p:cNvSpPr txBox="1"/>
          <p:nvPr/>
        </p:nvSpPr>
        <p:spPr>
          <a:xfrm>
            <a:off x="3346568" y="5689678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ED45567E-35E0-FCFA-BC61-9FD1093A25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957" y="5594585"/>
            <a:ext cx="1800000" cy="36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DC2FE711-76D6-7D82-E0EA-4C79EBCEB020}"/>
              </a:ext>
            </a:extLst>
          </p:cNvPr>
          <p:cNvSpPr txBox="1"/>
          <p:nvPr/>
        </p:nvSpPr>
        <p:spPr>
          <a:xfrm>
            <a:off x="5030929" y="5520938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7D9538A0-CB54-15FE-05AF-94E5169326CB}"/>
              </a:ext>
            </a:extLst>
          </p:cNvPr>
          <p:cNvSpPr txBox="1"/>
          <p:nvPr/>
        </p:nvSpPr>
        <p:spPr>
          <a:xfrm>
            <a:off x="5149743" y="5689678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D69BBEC8-4E12-8948-3458-E31A2466DF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01" y="5963917"/>
            <a:ext cx="1800000" cy="360000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81960650-FC5B-0659-D222-26FB91EEC230}"/>
              </a:ext>
            </a:extLst>
          </p:cNvPr>
          <p:cNvSpPr txBox="1"/>
          <p:nvPr/>
        </p:nvSpPr>
        <p:spPr>
          <a:xfrm>
            <a:off x="1425373" y="5890270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11FC14F4-9DA7-82CA-0BF2-189259C9AD5A}"/>
              </a:ext>
            </a:extLst>
          </p:cNvPr>
          <p:cNvSpPr txBox="1"/>
          <p:nvPr/>
        </p:nvSpPr>
        <p:spPr>
          <a:xfrm>
            <a:off x="1544187" y="6059010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117E6E02-395F-D945-74AA-63913AA686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4782" y="5963917"/>
            <a:ext cx="1800000" cy="36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3447BD5F-9EB4-9500-38C8-A7AED349EBA2}"/>
              </a:ext>
            </a:extLst>
          </p:cNvPr>
          <p:cNvSpPr txBox="1"/>
          <p:nvPr/>
        </p:nvSpPr>
        <p:spPr>
          <a:xfrm>
            <a:off x="3227754" y="5890270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E2C34DEE-41D5-CF52-1646-DD59B68DC6F7}"/>
              </a:ext>
            </a:extLst>
          </p:cNvPr>
          <p:cNvSpPr txBox="1"/>
          <p:nvPr/>
        </p:nvSpPr>
        <p:spPr>
          <a:xfrm>
            <a:off x="3346568" y="6059010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5C363EFC-2F1B-BB75-6A6A-E8FD2C58C7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957" y="5963917"/>
            <a:ext cx="1800000" cy="36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DFA01FD7-2EEF-D554-9541-C1A83197256E}"/>
              </a:ext>
            </a:extLst>
          </p:cNvPr>
          <p:cNvSpPr txBox="1"/>
          <p:nvPr/>
        </p:nvSpPr>
        <p:spPr>
          <a:xfrm>
            <a:off x="5030929" y="5890270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00149D66-F16D-2590-A277-F242BB461D9B}"/>
              </a:ext>
            </a:extLst>
          </p:cNvPr>
          <p:cNvSpPr txBox="1"/>
          <p:nvPr/>
        </p:nvSpPr>
        <p:spPr>
          <a:xfrm>
            <a:off x="5149743" y="6059010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991A1AA9-653D-33C0-1517-56205850BC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592" y="397723"/>
            <a:ext cx="1800000" cy="36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28E6F1FD-C240-E274-D2C5-D10C4BF25E14}"/>
              </a:ext>
            </a:extLst>
          </p:cNvPr>
          <p:cNvSpPr txBox="1"/>
          <p:nvPr/>
        </p:nvSpPr>
        <p:spPr>
          <a:xfrm>
            <a:off x="1426564" y="324076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A994B685-F931-89CA-5CBA-F4A135D933A2}"/>
              </a:ext>
            </a:extLst>
          </p:cNvPr>
          <p:cNvSpPr txBox="1"/>
          <p:nvPr/>
        </p:nvSpPr>
        <p:spPr>
          <a:xfrm>
            <a:off x="1545378" y="492816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5E8EF1E2-E371-0293-E399-65EE96082E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973" y="397723"/>
            <a:ext cx="1800000" cy="36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F0EE44F1-1240-AB5D-2B42-7F0891C74232}"/>
              </a:ext>
            </a:extLst>
          </p:cNvPr>
          <p:cNvSpPr txBox="1"/>
          <p:nvPr/>
        </p:nvSpPr>
        <p:spPr>
          <a:xfrm>
            <a:off x="3228945" y="324076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664700EE-1902-D8B3-20F4-3362C725CE4C}"/>
              </a:ext>
            </a:extLst>
          </p:cNvPr>
          <p:cNvSpPr txBox="1"/>
          <p:nvPr/>
        </p:nvSpPr>
        <p:spPr>
          <a:xfrm>
            <a:off x="3347759" y="492816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905D0358-F84E-F76B-EFA1-DD9280943F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9148" y="397723"/>
            <a:ext cx="1800000" cy="36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A741A6BF-8ABE-97F0-960F-F4ABE7FD9B2E}"/>
              </a:ext>
            </a:extLst>
          </p:cNvPr>
          <p:cNvSpPr txBox="1"/>
          <p:nvPr/>
        </p:nvSpPr>
        <p:spPr>
          <a:xfrm>
            <a:off x="5032120" y="324076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DB342478-CD30-F9EA-1FB1-69208CE6F3F4}"/>
              </a:ext>
            </a:extLst>
          </p:cNvPr>
          <p:cNvSpPr txBox="1"/>
          <p:nvPr/>
        </p:nvSpPr>
        <p:spPr>
          <a:xfrm>
            <a:off x="5150934" y="492816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B008FC82-DFE0-52A5-C88B-DE0CD4A04D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592" y="767055"/>
            <a:ext cx="1800000" cy="36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43F0D9DB-D6B4-CF61-E3D7-F23608959B3F}"/>
              </a:ext>
            </a:extLst>
          </p:cNvPr>
          <p:cNvSpPr txBox="1"/>
          <p:nvPr/>
        </p:nvSpPr>
        <p:spPr>
          <a:xfrm>
            <a:off x="1426564" y="693408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3B0CB913-BBFF-02C0-2283-C7FFB782B78F}"/>
              </a:ext>
            </a:extLst>
          </p:cNvPr>
          <p:cNvSpPr txBox="1"/>
          <p:nvPr/>
        </p:nvSpPr>
        <p:spPr>
          <a:xfrm>
            <a:off x="1545378" y="862148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72ACAEA1-79E8-611D-73DE-79853B1086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973" y="767055"/>
            <a:ext cx="1800000" cy="360000"/>
          </a:xfrm>
          <a:prstGeom prst="rect">
            <a:avLst/>
          </a:prstGeom>
        </p:spPr>
      </p:pic>
      <p:sp>
        <p:nvSpPr>
          <p:cNvPr id="88" name="CuadroTexto 87">
            <a:extLst>
              <a:ext uri="{FF2B5EF4-FFF2-40B4-BE49-F238E27FC236}">
                <a16:creationId xmlns:a16="http://schemas.microsoft.com/office/drawing/2014/main" id="{E35E996F-F3DE-D79A-B37B-2C01C5086FFB}"/>
              </a:ext>
            </a:extLst>
          </p:cNvPr>
          <p:cNvSpPr txBox="1"/>
          <p:nvPr/>
        </p:nvSpPr>
        <p:spPr>
          <a:xfrm>
            <a:off x="3228945" y="693408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4FF54B7E-214A-793B-D5D1-AC118CAD7A21}"/>
              </a:ext>
            </a:extLst>
          </p:cNvPr>
          <p:cNvSpPr txBox="1"/>
          <p:nvPr/>
        </p:nvSpPr>
        <p:spPr>
          <a:xfrm>
            <a:off x="3347759" y="862148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90" name="Imagen 89">
            <a:extLst>
              <a:ext uri="{FF2B5EF4-FFF2-40B4-BE49-F238E27FC236}">
                <a16:creationId xmlns:a16="http://schemas.microsoft.com/office/drawing/2014/main" id="{CE242F47-ACBE-4CAE-CBED-7DFC1E8E3D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9148" y="767055"/>
            <a:ext cx="1800000" cy="360000"/>
          </a:xfrm>
          <a:prstGeom prst="rect">
            <a:avLst/>
          </a:prstGeom>
        </p:spPr>
      </p:pic>
      <p:sp>
        <p:nvSpPr>
          <p:cNvPr id="91" name="CuadroTexto 90">
            <a:extLst>
              <a:ext uri="{FF2B5EF4-FFF2-40B4-BE49-F238E27FC236}">
                <a16:creationId xmlns:a16="http://schemas.microsoft.com/office/drawing/2014/main" id="{EBB067E2-2952-2572-2479-6A3D9B57E6F7}"/>
              </a:ext>
            </a:extLst>
          </p:cNvPr>
          <p:cNvSpPr txBox="1"/>
          <p:nvPr/>
        </p:nvSpPr>
        <p:spPr>
          <a:xfrm>
            <a:off x="5032120" y="693408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365F0A63-041A-C167-5E03-FED2CD997D6B}"/>
              </a:ext>
            </a:extLst>
          </p:cNvPr>
          <p:cNvSpPr txBox="1"/>
          <p:nvPr/>
        </p:nvSpPr>
        <p:spPr>
          <a:xfrm>
            <a:off x="5150934" y="862148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6B9F1313-6D5C-0E85-6A1D-2BE36ABB2B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592" y="1140401"/>
            <a:ext cx="1800000" cy="36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54220972-4792-9B68-76EE-72B30F219513}"/>
              </a:ext>
            </a:extLst>
          </p:cNvPr>
          <p:cNvSpPr txBox="1"/>
          <p:nvPr/>
        </p:nvSpPr>
        <p:spPr>
          <a:xfrm>
            <a:off x="1426564" y="1066754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25F088E9-2329-DEB6-7BCB-2C46245FCFA5}"/>
              </a:ext>
            </a:extLst>
          </p:cNvPr>
          <p:cNvSpPr txBox="1"/>
          <p:nvPr/>
        </p:nvSpPr>
        <p:spPr>
          <a:xfrm>
            <a:off x="1545378" y="123549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2B9A7415-3811-3028-5795-BF0C6D61D8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973" y="1140401"/>
            <a:ext cx="1800000" cy="360000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C27DA85D-B78B-1CCA-1C2E-3E6FF641CD55}"/>
              </a:ext>
            </a:extLst>
          </p:cNvPr>
          <p:cNvSpPr txBox="1"/>
          <p:nvPr/>
        </p:nvSpPr>
        <p:spPr>
          <a:xfrm>
            <a:off x="3228945" y="1066754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FA984752-03BE-E25A-A88B-BAE2DA91817E}"/>
              </a:ext>
            </a:extLst>
          </p:cNvPr>
          <p:cNvSpPr txBox="1"/>
          <p:nvPr/>
        </p:nvSpPr>
        <p:spPr>
          <a:xfrm>
            <a:off x="3347759" y="123549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99" name="Imagen 98">
            <a:extLst>
              <a:ext uri="{FF2B5EF4-FFF2-40B4-BE49-F238E27FC236}">
                <a16:creationId xmlns:a16="http://schemas.microsoft.com/office/drawing/2014/main" id="{A58976E4-8FCE-415A-49C6-A40FDBAC48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9148" y="1140401"/>
            <a:ext cx="1800000" cy="360000"/>
          </a:xfrm>
          <a:prstGeom prst="rect">
            <a:avLst/>
          </a:prstGeom>
        </p:spPr>
      </p:pic>
      <p:sp>
        <p:nvSpPr>
          <p:cNvPr id="100" name="CuadroTexto 99">
            <a:extLst>
              <a:ext uri="{FF2B5EF4-FFF2-40B4-BE49-F238E27FC236}">
                <a16:creationId xmlns:a16="http://schemas.microsoft.com/office/drawing/2014/main" id="{B73A1080-A3A7-1FC9-20E2-96F1146631FC}"/>
              </a:ext>
            </a:extLst>
          </p:cNvPr>
          <p:cNvSpPr txBox="1"/>
          <p:nvPr/>
        </p:nvSpPr>
        <p:spPr>
          <a:xfrm>
            <a:off x="5032120" y="1066754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D85F7CDB-1923-8E8E-8F1C-20A76F8CD8B3}"/>
              </a:ext>
            </a:extLst>
          </p:cNvPr>
          <p:cNvSpPr txBox="1"/>
          <p:nvPr/>
        </p:nvSpPr>
        <p:spPr>
          <a:xfrm>
            <a:off x="5150934" y="123549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02" name="Imagen 101">
            <a:extLst>
              <a:ext uri="{FF2B5EF4-FFF2-40B4-BE49-F238E27FC236}">
                <a16:creationId xmlns:a16="http://schemas.microsoft.com/office/drawing/2014/main" id="{2AEE9DA7-DB6C-A00C-A8D9-117B42518D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592" y="1509733"/>
            <a:ext cx="1800000" cy="360000"/>
          </a:xfrm>
          <a:prstGeom prst="rect">
            <a:avLst/>
          </a:prstGeom>
        </p:spPr>
      </p:pic>
      <p:sp>
        <p:nvSpPr>
          <p:cNvPr id="103" name="CuadroTexto 102">
            <a:extLst>
              <a:ext uri="{FF2B5EF4-FFF2-40B4-BE49-F238E27FC236}">
                <a16:creationId xmlns:a16="http://schemas.microsoft.com/office/drawing/2014/main" id="{C666F8FC-1666-3BC0-0D0A-58E5B05979D2}"/>
              </a:ext>
            </a:extLst>
          </p:cNvPr>
          <p:cNvSpPr txBox="1"/>
          <p:nvPr/>
        </p:nvSpPr>
        <p:spPr>
          <a:xfrm>
            <a:off x="1426564" y="1436086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4" name="CuadroTexto 103">
            <a:extLst>
              <a:ext uri="{FF2B5EF4-FFF2-40B4-BE49-F238E27FC236}">
                <a16:creationId xmlns:a16="http://schemas.microsoft.com/office/drawing/2014/main" id="{DDCCB470-A6E1-C38D-9921-2221615B95BE}"/>
              </a:ext>
            </a:extLst>
          </p:cNvPr>
          <p:cNvSpPr txBox="1"/>
          <p:nvPr/>
        </p:nvSpPr>
        <p:spPr>
          <a:xfrm>
            <a:off x="1545378" y="1604826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05" name="Imagen 104">
            <a:extLst>
              <a:ext uri="{FF2B5EF4-FFF2-40B4-BE49-F238E27FC236}">
                <a16:creationId xmlns:a16="http://schemas.microsoft.com/office/drawing/2014/main" id="{7F9CF4B2-1455-02F0-025E-73684F247D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973" y="1509733"/>
            <a:ext cx="1800000" cy="360000"/>
          </a:xfrm>
          <a:prstGeom prst="rect">
            <a:avLst/>
          </a:prstGeom>
        </p:spPr>
      </p:pic>
      <p:sp>
        <p:nvSpPr>
          <p:cNvPr id="106" name="CuadroTexto 105">
            <a:extLst>
              <a:ext uri="{FF2B5EF4-FFF2-40B4-BE49-F238E27FC236}">
                <a16:creationId xmlns:a16="http://schemas.microsoft.com/office/drawing/2014/main" id="{CF084105-590A-5AB3-B990-4A9D20BDB402}"/>
              </a:ext>
            </a:extLst>
          </p:cNvPr>
          <p:cNvSpPr txBox="1"/>
          <p:nvPr/>
        </p:nvSpPr>
        <p:spPr>
          <a:xfrm>
            <a:off x="3228945" y="1436086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78210AF0-FE83-9B5B-5BE4-97CEDD215A77}"/>
              </a:ext>
            </a:extLst>
          </p:cNvPr>
          <p:cNvSpPr txBox="1"/>
          <p:nvPr/>
        </p:nvSpPr>
        <p:spPr>
          <a:xfrm>
            <a:off x="3347759" y="1604826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08" name="Imagen 107">
            <a:extLst>
              <a:ext uri="{FF2B5EF4-FFF2-40B4-BE49-F238E27FC236}">
                <a16:creationId xmlns:a16="http://schemas.microsoft.com/office/drawing/2014/main" id="{88EA4BA3-81C4-B32A-7FCC-244FD15523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9148" y="1509733"/>
            <a:ext cx="1800000" cy="360000"/>
          </a:xfrm>
          <a:prstGeom prst="rect">
            <a:avLst/>
          </a:prstGeom>
        </p:spPr>
      </p:pic>
      <p:sp>
        <p:nvSpPr>
          <p:cNvPr id="109" name="CuadroTexto 108">
            <a:extLst>
              <a:ext uri="{FF2B5EF4-FFF2-40B4-BE49-F238E27FC236}">
                <a16:creationId xmlns:a16="http://schemas.microsoft.com/office/drawing/2014/main" id="{C086AFE0-F0C6-3C55-D08C-FB9B0E786B1F}"/>
              </a:ext>
            </a:extLst>
          </p:cNvPr>
          <p:cNvSpPr txBox="1"/>
          <p:nvPr/>
        </p:nvSpPr>
        <p:spPr>
          <a:xfrm>
            <a:off x="5032120" y="1436086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8836D5DD-7FA0-CD41-FF8A-B0A41E2D3DD8}"/>
              </a:ext>
            </a:extLst>
          </p:cNvPr>
          <p:cNvSpPr txBox="1"/>
          <p:nvPr/>
        </p:nvSpPr>
        <p:spPr>
          <a:xfrm>
            <a:off x="5150934" y="1604826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11" name="Imagen 110">
            <a:extLst>
              <a:ext uri="{FF2B5EF4-FFF2-40B4-BE49-F238E27FC236}">
                <a16:creationId xmlns:a16="http://schemas.microsoft.com/office/drawing/2014/main" id="{C997580F-F98E-9952-7B12-B89A7C1002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592" y="1876729"/>
            <a:ext cx="1800000" cy="360000"/>
          </a:xfrm>
          <a:prstGeom prst="rect">
            <a:avLst/>
          </a:prstGeom>
        </p:spPr>
      </p:pic>
      <p:sp>
        <p:nvSpPr>
          <p:cNvPr id="112" name="CuadroTexto 111">
            <a:extLst>
              <a:ext uri="{FF2B5EF4-FFF2-40B4-BE49-F238E27FC236}">
                <a16:creationId xmlns:a16="http://schemas.microsoft.com/office/drawing/2014/main" id="{440122A1-423B-8FAE-264F-97585E581109}"/>
              </a:ext>
            </a:extLst>
          </p:cNvPr>
          <p:cNvSpPr txBox="1"/>
          <p:nvPr/>
        </p:nvSpPr>
        <p:spPr>
          <a:xfrm>
            <a:off x="1426564" y="1803082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1F320231-FE25-B23A-9865-9B9AAF60B87C}"/>
              </a:ext>
            </a:extLst>
          </p:cNvPr>
          <p:cNvSpPr txBox="1"/>
          <p:nvPr/>
        </p:nvSpPr>
        <p:spPr>
          <a:xfrm>
            <a:off x="1545378" y="1971822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14" name="Imagen 113">
            <a:extLst>
              <a:ext uri="{FF2B5EF4-FFF2-40B4-BE49-F238E27FC236}">
                <a16:creationId xmlns:a16="http://schemas.microsoft.com/office/drawing/2014/main" id="{B0CD2862-2D0E-725C-BDA5-55F1D30B3C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973" y="1876729"/>
            <a:ext cx="1800000" cy="360000"/>
          </a:xfrm>
          <a:prstGeom prst="rect">
            <a:avLst/>
          </a:prstGeom>
        </p:spPr>
      </p:pic>
      <p:sp>
        <p:nvSpPr>
          <p:cNvPr id="115" name="CuadroTexto 114">
            <a:extLst>
              <a:ext uri="{FF2B5EF4-FFF2-40B4-BE49-F238E27FC236}">
                <a16:creationId xmlns:a16="http://schemas.microsoft.com/office/drawing/2014/main" id="{248C1564-4E30-7951-2498-DAC4D03F81EF}"/>
              </a:ext>
            </a:extLst>
          </p:cNvPr>
          <p:cNvSpPr txBox="1"/>
          <p:nvPr/>
        </p:nvSpPr>
        <p:spPr>
          <a:xfrm>
            <a:off x="3228945" y="1803082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7FE65594-F391-AF51-46F6-7F21C2098A5F}"/>
              </a:ext>
            </a:extLst>
          </p:cNvPr>
          <p:cNvSpPr txBox="1"/>
          <p:nvPr/>
        </p:nvSpPr>
        <p:spPr>
          <a:xfrm>
            <a:off x="3347759" y="1971822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17" name="Imagen 116">
            <a:extLst>
              <a:ext uri="{FF2B5EF4-FFF2-40B4-BE49-F238E27FC236}">
                <a16:creationId xmlns:a16="http://schemas.microsoft.com/office/drawing/2014/main" id="{D8C7864C-79D3-8A51-6F38-A81CDBA889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9148" y="1876729"/>
            <a:ext cx="1800000" cy="360000"/>
          </a:xfrm>
          <a:prstGeom prst="rect">
            <a:avLst/>
          </a:prstGeom>
        </p:spPr>
      </p:pic>
      <p:sp>
        <p:nvSpPr>
          <p:cNvPr id="118" name="CuadroTexto 117">
            <a:extLst>
              <a:ext uri="{FF2B5EF4-FFF2-40B4-BE49-F238E27FC236}">
                <a16:creationId xmlns:a16="http://schemas.microsoft.com/office/drawing/2014/main" id="{04747D84-52BF-D2A5-2651-C5A05E09F3F4}"/>
              </a:ext>
            </a:extLst>
          </p:cNvPr>
          <p:cNvSpPr txBox="1"/>
          <p:nvPr/>
        </p:nvSpPr>
        <p:spPr>
          <a:xfrm>
            <a:off x="5032120" y="1803082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A269740E-2404-78B0-6E85-7E943B8CE771}"/>
              </a:ext>
            </a:extLst>
          </p:cNvPr>
          <p:cNvSpPr txBox="1"/>
          <p:nvPr/>
        </p:nvSpPr>
        <p:spPr>
          <a:xfrm>
            <a:off x="5150934" y="1971822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20" name="Imagen 119">
            <a:extLst>
              <a:ext uri="{FF2B5EF4-FFF2-40B4-BE49-F238E27FC236}">
                <a16:creationId xmlns:a16="http://schemas.microsoft.com/office/drawing/2014/main" id="{9730CF5B-4528-5B87-5B5D-758F1756E7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592" y="2246061"/>
            <a:ext cx="1800000" cy="360000"/>
          </a:xfrm>
          <a:prstGeom prst="rect">
            <a:avLst/>
          </a:prstGeom>
        </p:spPr>
      </p:pic>
      <p:sp>
        <p:nvSpPr>
          <p:cNvPr id="121" name="CuadroTexto 120">
            <a:extLst>
              <a:ext uri="{FF2B5EF4-FFF2-40B4-BE49-F238E27FC236}">
                <a16:creationId xmlns:a16="http://schemas.microsoft.com/office/drawing/2014/main" id="{3442FCE7-0830-1E12-07B4-F44293A8D60F}"/>
              </a:ext>
            </a:extLst>
          </p:cNvPr>
          <p:cNvSpPr txBox="1"/>
          <p:nvPr/>
        </p:nvSpPr>
        <p:spPr>
          <a:xfrm>
            <a:off x="1426564" y="2172414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B13314E4-62B6-D5C5-4A15-767EB41E126B}"/>
              </a:ext>
            </a:extLst>
          </p:cNvPr>
          <p:cNvSpPr txBox="1"/>
          <p:nvPr/>
        </p:nvSpPr>
        <p:spPr>
          <a:xfrm>
            <a:off x="1545378" y="234115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23" name="Imagen 122">
            <a:extLst>
              <a:ext uri="{FF2B5EF4-FFF2-40B4-BE49-F238E27FC236}">
                <a16:creationId xmlns:a16="http://schemas.microsoft.com/office/drawing/2014/main" id="{9F4E773D-21F7-03C0-6F32-E2421F5581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973" y="2246061"/>
            <a:ext cx="1800000" cy="360000"/>
          </a:xfrm>
          <a:prstGeom prst="rect">
            <a:avLst/>
          </a:prstGeom>
        </p:spPr>
      </p:pic>
      <p:sp>
        <p:nvSpPr>
          <p:cNvPr id="124" name="CuadroTexto 123">
            <a:extLst>
              <a:ext uri="{FF2B5EF4-FFF2-40B4-BE49-F238E27FC236}">
                <a16:creationId xmlns:a16="http://schemas.microsoft.com/office/drawing/2014/main" id="{FA554036-D2AB-77E8-7B59-4F71C9B659F4}"/>
              </a:ext>
            </a:extLst>
          </p:cNvPr>
          <p:cNvSpPr txBox="1"/>
          <p:nvPr/>
        </p:nvSpPr>
        <p:spPr>
          <a:xfrm>
            <a:off x="3228945" y="2172414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56365F9A-451F-3BB5-9656-2BF6CE05537D}"/>
              </a:ext>
            </a:extLst>
          </p:cNvPr>
          <p:cNvSpPr txBox="1"/>
          <p:nvPr/>
        </p:nvSpPr>
        <p:spPr>
          <a:xfrm>
            <a:off x="3347759" y="234115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26" name="Imagen 125">
            <a:extLst>
              <a:ext uri="{FF2B5EF4-FFF2-40B4-BE49-F238E27FC236}">
                <a16:creationId xmlns:a16="http://schemas.microsoft.com/office/drawing/2014/main" id="{314642A9-1EC5-03AA-B27D-806625CD60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9148" y="2246061"/>
            <a:ext cx="1800000" cy="360000"/>
          </a:xfrm>
          <a:prstGeom prst="rect">
            <a:avLst/>
          </a:prstGeom>
        </p:spPr>
      </p:pic>
      <p:sp>
        <p:nvSpPr>
          <p:cNvPr id="127" name="CuadroTexto 126">
            <a:extLst>
              <a:ext uri="{FF2B5EF4-FFF2-40B4-BE49-F238E27FC236}">
                <a16:creationId xmlns:a16="http://schemas.microsoft.com/office/drawing/2014/main" id="{5E047EAE-1265-2139-EB87-8A92484DCE51}"/>
              </a:ext>
            </a:extLst>
          </p:cNvPr>
          <p:cNvSpPr txBox="1"/>
          <p:nvPr/>
        </p:nvSpPr>
        <p:spPr>
          <a:xfrm>
            <a:off x="5032120" y="2172414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B30CFFF1-959C-ECCF-E4F7-C5E51A2DA319}"/>
              </a:ext>
            </a:extLst>
          </p:cNvPr>
          <p:cNvSpPr txBox="1"/>
          <p:nvPr/>
        </p:nvSpPr>
        <p:spPr>
          <a:xfrm>
            <a:off x="5150934" y="234115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29" name="Imagen 128">
            <a:extLst>
              <a:ext uri="{FF2B5EF4-FFF2-40B4-BE49-F238E27FC236}">
                <a16:creationId xmlns:a16="http://schemas.microsoft.com/office/drawing/2014/main" id="{4E96980E-138B-F19B-D982-20DA944F63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592" y="2619407"/>
            <a:ext cx="1800000" cy="360000"/>
          </a:xfrm>
          <a:prstGeom prst="rect">
            <a:avLst/>
          </a:prstGeom>
        </p:spPr>
      </p:pic>
      <p:sp>
        <p:nvSpPr>
          <p:cNvPr id="130" name="CuadroTexto 129">
            <a:extLst>
              <a:ext uri="{FF2B5EF4-FFF2-40B4-BE49-F238E27FC236}">
                <a16:creationId xmlns:a16="http://schemas.microsoft.com/office/drawing/2014/main" id="{AE75470B-1310-A3C0-9ED2-982AF554253B}"/>
              </a:ext>
            </a:extLst>
          </p:cNvPr>
          <p:cNvSpPr txBox="1"/>
          <p:nvPr/>
        </p:nvSpPr>
        <p:spPr>
          <a:xfrm>
            <a:off x="1426564" y="2545760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C7160197-6A64-5003-360C-AB8E1714CE00}"/>
              </a:ext>
            </a:extLst>
          </p:cNvPr>
          <p:cNvSpPr txBox="1"/>
          <p:nvPr/>
        </p:nvSpPr>
        <p:spPr>
          <a:xfrm>
            <a:off x="1545378" y="2714500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32" name="Imagen 131">
            <a:extLst>
              <a:ext uri="{FF2B5EF4-FFF2-40B4-BE49-F238E27FC236}">
                <a16:creationId xmlns:a16="http://schemas.microsoft.com/office/drawing/2014/main" id="{0839C2BE-A7F5-5DCA-4F10-D349DAC98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973" y="2619407"/>
            <a:ext cx="1800000" cy="360000"/>
          </a:xfrm>
          <a:prstGeom prst="rect">
            <a:avLst/>
          </a:prstGeom>
        </p:spPr>
      </p:pic>
      <p:sp>
        <p:nvSpPr>
          <p:cNvPr id="133" name="CuadroTexto 132">
            <a:extLst>
              <a:ext uri="{FF2B5EF4-FFF2-40B4-BE49-F238E27FC236}">
                <a16:creationId xmlns:a16="http://schemas.microsoft.com/office/drawing/2014/main" id="{252E6CD3-572A-272A-B65A-998BFC9CBFF9}"/>
              </a:ext>
            </a:extLst>
          </p:cNvPr>
          <p:cNvSpPr txBox="1"/>
          <p:nvPr/>
        </p:nvSpPr>
        <p:spPr>
          <a:xfrm>
            <a:off x="3228945" y="2545760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832035E6-D332-43F7-022E-48688AA6123E}"/>
              </a:ext>
            </a:extLst>
          </p:cNvPr>
          <p:cNvSpPr txBox="1"/>
          <p:nvPr/>
        </p:nvSpPr>
        <p:spPr>
          <a:xfrm>
            <a:off x="3347759" y="2714500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35" name="Imagen 134">
            <a:extLst>
              <a:ext uri="{FF2B5EF4-FFF2-40B4-BE49-F238E27FC236}">
                <a16:creationId xmlns:a16="http://schemas.microsoft.com/office/drawing/2014/main" id="{1E0D25DA-60C7-19E7-90DA-D4B7B7DE17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9148" y="2619407"/>
            <a:ext cx="1800000" cy="360000"/>
          </a:xfrm>
          <a:prstGeom prst="rect">
            <a:avLst/>
          </a:prstGeom>
        </p:spPr>
      </p:pic>
      <p:sp>
        <p:nvSpPr>
          <p:cNvPr id="136" name="CuadroTexto 135">
            <a:extLst>
              <a:ext uri="{FF2B5EF4-FFF2-40B4-BE49-F238E27FC236}">
                <a16:creationId xmlns:a16="http://schemas.microsoft.com/office/drawing/2014/main" id="{F20ED3F2-A508-8A44-C428-A327FBD791F5}"/>
              </a:ext>
            </a:extLst>
          </p:cNvPr>
          <p:cNvSpPr txBox="1"/>
          <p:nvPr/>
        </p:nvSpPr>
        <p:spPr>
          <a:xfrm>
            <a:off x="5032120" y="2545760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7336AC90-96B1-CFD5-AD8D-669629860F47}"/>
              </a:ext>
            </a:extLst>
          </p:cNvPr>
          <p:cNvSpPr txBox="1"/>
          <p:nvPr/>
        </p:nvSpPr>
        <p:spPr>
          <a:xfrm>
            <a:off x="5150934" y="2714500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38" name="Imagen 137">
            <a:extLst>
              <a:ext uri="{FF2B5EF4-FFF2-40B4-BE49-F238E27FC236}">
                <a16:creationId xmlns:a16="http://schemas.microsoft.com/office/drawing/2014/main" id="{1B7F69A6-0EA2-5D01-F786-1EBB6F50E4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592" y="2988739"/>
            <a:ext cx="1800000" cy="360000"/>
          </a:xfrm>
          <a:prstGeom prst="rect">
            <a:avLst/>
          </a:prstGeom>
        </p:spPr>
      </p:pic>
      <p:sp>
        <p:nvSpPr>
          <p:cNvPr id="139" name="CuadroTexto 138">
            <a:extLst>
              <a:ext uri="{FF2B5EF4-FFF2-40B4-BE49-F238E27FC236}">
                <a16:creationId xmlns:a16="http://schemas.microsoft.com/office/drawing/2014/main" id="{06CAA4B5-3934-F0DE-9391-93DF2E0A4129}"/>
              </a:ext>
            </a:extLst>
          </p:cNvPr>
          <p:cNvSpPr txBox="1"/>
          <p:nvPr/>
        </p:nvSpPr>
        <p:spPr>
          <a:xfrm>
            <a:off x="1426564" y="2915092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0" name="CuadroTexto 139">
            <a:extLst>
              <a:ext uri="{FF2B5EF4-FFF2-40B4-BE49-F238E27FC236}">
                <a16:creationId xmlns:a16="http://schemas.microsoft.com/office/drawing/2014/main" id="{63CBCF1D-F17E-6FA9-BFCC-9030CFB2DDC1}"/>
              </a:ext>
            </a:extLst>
          </p:cNvPr>
          <p:cNvSpPr txBox="1"/>
          <p:nvPr/>
        </p:nvSpPr>
        <p:spPr>
          <a:xfrm>
            <a:off x="1545378" y="3083832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41" name="Imagen 140">
            <a:extLst>
              <a:ext uri="{FF2B5EF4-FFF2-40B4-BE49-F238E27FC236}">
                <a16:creationId xmlns:a16="http://schemas.microsoft.com/office/drawing/2014/main" id="{2FE294F6-9531-8B88-560C-F29F0B5822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973" y="2988739"/>
            <a:ext cx="1800000" cy="360000"/>
          </a:xfrm>
          <a:prstGeom prst="rect">
            <a:avLst/>
          </a:prstGeom>
        </p:spPr>
      </p:pic>
      <p:sp>
        <p:nvSpPr>
          <p:cNvPr id="142" name="CuadroTexto 141">
            <a:extLst>
              <a:ext uri="{FF2B5EF4-FFF2-40B4-BE49-F238E27FC236}">
                <a16:creationId xmlns:a16="http://schemas.microsoft.com/office/drawing/2014/main" id="{07624243-F796-7676-D70F-073FBA05F0CA}"/>
              </a:ext>
            </a:extLst>
          </p:cNvPr>
          <p:cNvSpPr txBox="1"/>
          <p:nvPr/>
        </p:nvSpPr>
        <p:spPr>
          <a:xfrm>
            <a:off x="3228945" y="2915092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0899214C-A9B3-4A01-C6C2-DF4E39A522FF}"/>
              </a:ext>
            </a:extLst>
          </p:cNvPr>
          <p:cNvSpPr txBox="1"/>
          <p:nvPr/>
        </p:nvSpPr>
        <p:spPr>
          <a:xfrm>
            <a:off x="3347759" y="3083832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44" name="Imagen 143">
            <a:extLst>
              <a:ext uri="{FF2B5EF4-FFF2-40B4-BE49-F238E27FC236}">
                <a16:creationId xmlns:a16="http://schemas.microsoft.com/office/drawing/2014/main" id="{399821F8-8EA9-915B-5B1E-0BD280A361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9148" y="2988739"/>
            <a:ext cx="1800000" cy="360000"/>
          </a:xfrm>
          <a:prstGeom prst="rect">
            <a:avLst/>
          </a:prstGeom>
        </p:spPr>
      </p:pic>
      <p:sp>
        <p:nvSpPr>
          <p:cNvPr id="145" name="CuadroTexto 144">
            <a:extLst>
              <a:ext uri="{FF2B5EF4-FFF2-40B4-BE49-F238E27FC236}">
                <a16:creationId xmlns:a16="http://schemas.microsoft.com/office/drawing/2014/main" id="{C788EAE7-FB17-9866-A224-9E4372B2F432}"/>
              </a:ext>
            </a:extLst>
          </p:cNvPr>
          <p:cNvSpPr txBox="1"/>
          <p:nvPr/>
        </p:nvSpPr>
        <p:spPr>
          <a:xfrm>
            <a:off x="5032120" y="2915092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6" name="CuadroTexto 145">
            <a:extLst>
              <a:ext uri="{FF2B5EF4-FFF2-40B4-BE49-F238E27FC236}">
                <a16:creationId xmlns:a16="http://schemas.microsoft.com/office/drawing/2014/main" id="{DECA6352-DDB4-3B16-01C0-CE0968B910AC}"/>
              </a:ext>
            </a:extLst>
          </p:cNvPr>
          <p:cNvSpPr txBox="1"/>
          <p:nvPr/>
        </p:nvSpPr>
        <p:spPr>
          <a:xfrm>
            <a:off x="5150934" y="3083832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47" name="Imagen 146">
            <a:extLst>
              <a:ext uri="{FF2B5EF4-FFF2-40B4-BE49-F238E27FC236}">
                <a16:creationId xmlns:a16="http://schemas.microsoft.com/office/drawing/2014/main" id="{D32CE854-F512-732E-72D4-B613EFDD27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01" y="6345863"/>
            <a:ext cx="1800000" cy="360000"/>
          </a:xfrm>
          <a:prstGeom prst="rect">
            <a:avLst/>
          </a:prstGeom>
        </p:spPr>
      </p:pic>
      <p:sp>
        <p:nvSpPr>
          <p:cNvPr id="148" name="CuadroTexto 147">
            <a:extLst>
              <a:ext uri="{FF2B5EF4-FFF2-40B4-BE49-F238E27FC236}">
                <a16:creationId xmlns:a16="http://schemas.microsoft.com/office/drawing/2014/main" id="{AC3276CC-A7B6-4FAE-B99D-B7C6AE9B49C5}"/>
              </a:ext>
            </a:extLst>
          </p:cNvPr>
          <p:cNvSpPr txBox="1"/>
          <p:nvPr/>
        </p:nvSpPr>
        <p:spPr>
          <a:xfrm>
            <a:off x="1425373" y="6272216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49" name="CuadroTexto 148">
            <a:extLst>
              <a:ext uri="{FF2B5EF4-FFF2-40B4-BE49-F238E27FC236}">
                <a16:creationId xmlns:a16="http://schemas.microsoft.com/office/drawing/2014/main" id="{BFDF74AA-FF49-213E-CD71-E3EA3ACB9A3C}"/>
              </a:ext>
            </a:extLst>
          </p:cNvPr>
          <p:cNvSpPr txBox="1"/>
          <p:nvPr/>
        </p:nvSpPr>
        <p:spPr>
          <a:xfrm>
            <a:off x="1544187" y="6440956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50" name="Imagen 149">
            <a:extLst>
              <a:ext uri="{FF2B5EF4-FFF2-40B4-BE49-F238E27FC236}">
                <a16:creationId xmlns:a16="http://schemas.microsoft.com/office/drawing/2014/main" id="{3DD11464-977E-D19D-16E8-754A2BEEB6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4782" y="6345863"/>
            <a:ext cx="1800000" cy="360000"/>
          </a:xfrm>
          <a:prstGeom prst="rect">
            <a:avLst/>
          </a:prstGeom>
        </p:spPr>
      </p:pic>
      <p:sp>
        <p:nvSpPr>
          <p:cNvPr id="151" name="CuadroTexto 150">
            <a:extLst>
              <a:ext uri="{FF2B5EF4-FFF2-40B4-BE49-F238E27FC236}">
                <a16:creationId xmlns:a16="http://schemas.microsoft.com/office/drawing/2014/main" id="{4B49DA6F-717D-AF92-2FCF-136D839B853F}"/>
              </a:ext>
            </a:extLst>
          </p:cNvPr>
          <p:cNvSpPr txBox="1"/>
          <p:nvPr/>
        </p:nvSpPr>
        <p:spPr>
          <a:xfrm>
            <a:off x="3227754" y="6272216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52" name="CuadroTexto 151">
            <a:extLst>
              <a:ext uri="{FF2B5EF4-FFF2-40B4-BE49-F238E27FC236}">
                <a16:creationId xmlns:a16="http://schemas.microsoft.com/office/drawing/2014/main" id="{87320BF0-6D7D-EC68-1398-9E5A29F98DD3}"/>
              </a:ext>
            </a:extLst>
          </p:cNvPr>
          <p:cNvSpPr txBox="1"/>
          <p:nvPr/>
        </p:nvSpPr>
        <p:spPr>
          <a:xfrm>
            <a:off x="3346568" y="6440956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53" name="Imagen 152">
            <a:extLst>
              <a:ext uri="{FF2B5EF4-FFF2-40B4-BE49-F238E27FC236}">
                <a16:creationId xmlns:a16="http://schemas.microsoft.com/office/drawing/2014/main" id="{0069A904-0F57-90AE-D74F-7FD3CB4401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957" y="6345863"/>
            <a:ext cx="1800000" cy="360000"/>
          </a:xfrm>
          <a:prstGeom prst="rect">
            <a:avLst/>
          </a:prstGeom>
        </p:spPr>
      </p:pic>
      <p:sp>
        <p:nvSpPr>
          <p:cNvPr id="154" name="CuadroTexto 153">
            <a:extLst>
              <a:ext uri="{FF2B5EF4-FFF2-40B4-BE49-F238E27FC236}">
                <a16:creationId xmlns:a16="http://schemas.microsoft.com/office/drawing/2014/main" id="{DB14BCBB-1950-0A4C-B37B-239381D7F022}"/>
              </a:ext>
            </a:extLst>
          </p:cNvPr>
          <p:cNvSpPr txBox="1"/>
          <p:nvPr/>
        </p:nvSpPr>
        <p:spPr>
          <a:xfrm>
            <a:off x="5030929" y="6272216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55" name="CuadroTexto 154">
            <a:extLst>
              <a:ext uri="{FF2B5EF4-FFF2-40B4-BE49-F238E27FC236}">
                <a16:creationId xmlns:a16="http://schemas.microsoft.com/office/drawing/2014/main" id="{9A997C4A-7C0F-63D9-D3E1-178D4346831C}"/>
              </a:ext>
            </a:extLst>
          </p:cNvPr>
          <p:cNvSpPr txBox="1"/>
          <p:nvPr/>
        </p:nvSpPr>
        <p:spPr>
          <a:xfrm>
            <a:off x="5149743" y="6440956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56" name="Imagen 155">
            <a:extLst>
              <a:ext uri="{FF2B5EF4-FFF2-40B4-BE49-F238E27FC236}">
                <a16:creationId xmlns:a16="http://schemas.microsoft.com/office/drawing/2014/main" id="{3250CB0C-DF46-B634-D4FD-74EB98D5D0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01" y="6712859"/>
            <a:ext cx="1800000" cy="360000"/>
          </a:xfrm>
          <a:prstGeom prst="rect">
            <a:avLst/>
          </a:prstGeom>
        </p:spPr>
      </p:pic>
      <p:sp>
        <p:nvSpPr>
          <p:cNvPr id="157" name="CuadroTexto 156">
            <a:extLst>
              <a:ext uri="{FF2B5EF4-FFF2-40B4-BE49-F238E27FC236}">
                <a16:creationId xmlns:a16="http://schemas.microsoft.com/office/drawing/2014/main" id="{F8140CBA-BC3F-03D2-9DB4-1552F2C69097}"/>
              </a:ext>
            </a:extLst>
          </p:cNvPr>
          <p:cNvSpPr txBox="1"/>
          <p:nvPr/>
        </p:nvSpPr>
        <p:spPr>
          <a:xfrm>
            <a:off x="1425373" y="6639212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58" name="CuadroTexto 157">
            <a:extLst>
              <a:ext uri="{FF2B5EF4-FFF2-40B4-BE49-F238E27FC236}">
                <a16:creationId xmlns:a16="http://schemas.microsoft.com/office/drawing/2014/main" id="{79025871-4B2F-E356-6EFD-4EF25492570B}"/>
              </a:ext>
            </a:extLst>
          </p:cNvPr>
          <p:cNvSpPr txBox="1"/>
          <p:nvPr/>
        </p:nvSpPr>
        <p:spPr>
          <a:xfrm>
            <a:off x="1544187" y="6807952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59" name="Imagen 158">
            <a:extLst>
              <a:ext uri="{FF2B5EF4-FFF2-40B4-BE49-F238E27FC236}">
                <a16:creationId xmlns:a16="http://schemas.microsoft.com/office/drawing/2014/main" id="{36ECDF68-B9D9-4B4A-9C73-63C6682DC3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4782" y="6712859"/>
            <a:ext cx="1800000" cy="360000"/>
          </a:xfrm>
          <a:prstGeom prst="rect">
            <a:avLst/>
          </a:prstGeom>
        </p:spPr>
      </p:pic>
      <p:sp>
        <p:nvSpPr>
          <p:cNvPr id="160" name="CuadroTexto 159">
            <a:extLst>
              <a:ext uri="{FF2B5EF4-FFF2-40B4-BE49-F238E27FC236}">
                <a16:creationId xmlns:a16="http://schemas.microsoft.com/office/drawing/2014/main" id="{FCF6D170-6679-AF8C-83B5-10ABF6A6304F}"/>
              </a:ext>
            </a:extLst>
          </p:cNvPr>
          <p:cNvSpPr txBox="1"/>
          <p:nvPr/>
        </p:nvSpPr>
        <p:spPr>
          <a:xfrm>
            <a:off x="3227754" y="6639212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61" name="CuadroTexto 160">
            <a:extLst>
              <a:ext uri="{FF2B5EF4-FFF2-40B4-BE49-F238E27FC236}">
                <a16:creationId xmlns:a16="http://schemas.microsoft.com/office/drawing/2014/main" id="{29C34837-1C43-A046-4B22-0A747F27AFA9}"/>
              </a:ext>
            </a:extLst>
          </p:cNvPr>
          <p:cNvSpPr txBox="1"/>
          <p:nvPr/>
        </p:nvSpPr>
        <p:spPr>
          <a:xfrm>
            <a:off x="3346568" y="6807952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62" name="Imagen 161">
            <a:extLst>
              <a:ext uri="{FF2B5EF4-FFF2-40B4-BE49-F238E27FC236}">
                <a16:creationId xmlns:a16="http://schemas.microsoft.com/office/drawing/2014/main" id="{F96F400E-660F-7BF9-1AD8-7E6CA40AB9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957" y="6712859"/>
            <a:ext cx="1800000" cy="360000"/>
          </a:xfrm>
          <a:prstGeom prst="rect">
            <a:avLst/>
          </a:prstGeom>
        </p:spPr>
      </p:pic>
      <p:sp>
        <p:nvSpPr>
          <p:cNvPr id="163" name="CuadroTexto 162">
            <a:extLst>
              <a:ext uri="{FF2B5EF4-FFF2-40B4-BE49-F238E27FC236}">
                <a16:creationId xmlns:a16="http://schemas.microsoft.com/office/drawing/2014/main" id="{39C54B08-5FA8-E7A3-8051-863B35CA4D68}"/>
              </a:ext>
            </a:extLst>
          </p:cNvPr>
          <p:cNvSpPr txBox="1"/>
          <p:nvPr/>
        </p:nvSpPr>
        <p:spPr>
          <a:xfrm>
            <a:off x="5030929" y="6639212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64" name="CuadroTexto 163">
            <a:extLst>
              <a:ext uri="{FF2B5EF4-FFF2-40B4-BE49-F238E27FC236}">
                <a16:creationId xmlns:a16="http://schemas.microsoft.com/office/drawing/2014/main" id="{02B6D0F6-4A6F-7E2C-53C8-84797FFEF307}"/>
              </a:ext>
            </a:extLst>
          </p:cNvPr>
          <p:cNvSpPr txBox="1"/>
          <p:nvPr/>
        </p:nvSpPr>
        <p:spPr>
          <a:xfrm>
            <a:off x="5149743" y="6807952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65" name="Imagen 164">
            <a:extLst>
              <a:ext uri="{FF2B5EF4-FFF2-40B4-BE49-F238E27FC236}">
                <a16:creationId xmlns:a16="http://schemas.microsoft.com/office/drawing/2014/main" id="{AF3D240D-20D1-910E-3FBF-61E1EE4752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01" y="7082191"/>
            <a:ext cx="1800000" cy="360000"/>
          </a:xfrm>
          <a:prstGeom prst="rect">
            <a:avLst/>
          </a:prstGeom>
        </p:spPr>
      </p:pic>
      <p:sp>
        <p:nvSpPr>
          <p:cNvPr id="166" name="CuadroTexto 165">
            <a:extLst>
              <a:ext uri="{FF2B5EF4-FFF2-40B4-BE49-F238E27FC236}">
                <a16:creationId xmlns:a16="http://schemas.microsoft.com/office/drawing/2014/main" id="{7221BD21-61E5-CAC9-D984-4FE27C782FA8}"/>
              </a:ext>
            </a:extLst>
          </p:cNvPr>
          <p:cNvSpPr txBox="1"/>
          <p:nvPr/>
        </p:nvSpPr>
        <p:spPr>
          <a:xfrm>
            <a:off x="1425373" y="7008544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67" name="CuadroTexto 166">
            <a:extLst>
              <a:ext uri="{FF2B5EF4-FFF2-40B4-BE49-F238E27FC236}">
                <a16:creationId xmlns:a16="http://schemas.microsoft.com/office/drawing/2014/main" id="{3050BB1E-B887-F948-0513-7D427A9E9382}"/>
              </a:ext>
            </a:extLst>
          </p:cNvPr>
          <p:cNvSpPr txBox="1"/>
          <p:nvPr/>
        </p:nvSpPr>
        <p:spPr>
          <a:xfrm>
            <a:off x="1544187" y="717728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68" name="Imagen 167">
            <a:extLst>
              <a:ext uri="{FF2B5EF4-FFF2-40B4-BE49-F238E27FC236}">
                <a16:creationId xmlns:a16="http://schemas.microsoft.com/office/drawing/2014/main" id="{F0BDB556-4FF5-468A-9681-D94ACDCC34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4782" y="7082191"/>
            <a:ext cx="1800000" cy="360000"/>
          </a:xfrm>
          <a:prstGeom prst="rect">
            <a:avLst/>
          </a:prstGeom>
        </p:spPr>
      </p:pic>
      <p:sp>
        <p:nvSpPr>
          <p:cNvPr id="169" name="CuadroTexto 168">
            <a:extLst>
              <a:ext uri="{FF2B5EF4-FFF2-40B4-BE49-F238E27FC236}">
                <a16:creationId xmlns:a16="http://schemas.microsoft.com/office/drawing/2014/main" id="{EA21F6F1-A005-1BC3-2320-DA9A48CF4E6A}"/>
              </a:ext>
            </a:extLst>
          </p:cNvPr>
          <p:cNvSpPr txBox="1"/>
          <p:nvPr/>
        </p:nvSpPr>
        <p:spPr>
          <a:xfrm>
            <a:off x="3227754" y="7008544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0" name="CuadroTexto 169">
            <a:extLst>
              <a:ext uri="{FF2B5EF4-FFF2-40B4-BE49-F238E27FC236}">
                <a16:creationId xmlns:a16="http://schemas.microsoft.com/office/drawing/2014/main" id="{8FD6676A-8BAE-539A-E01E-51756CD34E33}"/>
              </a:ext>
            </a:extLst>
          </p:cNvPr>
          <p:cNvSpPr txBox="1"/>
          <p:nvPr/>
        </p:nvSpPr>
        <p:spPr>
          <a:xfrm>
            <a:off x="3346568" y="717728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71" name="Imagen 170">
            <a:extLst>
              <a:ext uri="{FF2B5EF4-FFF2-40B4-BE49-F238E27FC236}">
                <a16:creationId xmlns:a16="http://schemas.microsoft.com/office/drawing/2014/main" id="{0F351CAC-B4A9-5ABB-74FE-DDEFC36EA5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957" y="7082191"/>
            <a:ext cx="1800000" cy="360000"/>
          </a:xfrm>
          <a:prstGeom prst="rect">
            <a:avLst/>
          </a:prstGeom>
        </p:spPr>
      </p:pic>
      <p:sp>
        <p:nvSpPr>
          <p:cNvPr id="172" name="CuadroTexto 171">
            <a:extLst>
              <a:ext uri="{FF2B5EF4-FFF2-40B4-BE49-F238E27FC236}">
                <a16:creationId xmlns:a16="http://schemas.microsoft.com/office/drawing/2014/main" id="{EA94AB9E-11C7-964A-F431-FE2397D4E318}"/>
              </a:ext>
            </a:extLst>
          </p:cNvPr>
          <p:cNvSpPr txBox="1"/>
          <p:nvPr/>
        </p:nvSpPr>
        <p:spPr>
          <a:xfrm>
            <a:off x="5030929" y="7008544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3" name="CuadroTexto 172">
            <a:extLst>
              <a:ext uri="{FF2B5EF4-FFF2-40B4-BE49-F238E27FC236}">
                <a16:creationId xmlns:a16="http://schemas.microsoft.com/office/drawing/2014/main" id="{1C50FAB2-8CE4-B94F-6DEC-DD8AEF693061}"/>
              </a:ext>
            </a:extLst>
          </p:cNvPr>
          <p:cNvSpPr txBox="1"/>
          <p:nvPr/>
        </p:nvSpPr>
        <p:spPr>
          <a:xfrm>
            <a:off x="5149743" y="7177284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74" name="Imagen 173">
            <a:extLst>
              <a:ext uri="{FF2B5EF4-FFF2-40B4-BE49-F238E27FC236}">
                <a16:creationId xmlns:a16="http://schemas.microsoft.com/office/drawing/2014/main" id="{30F2D7D7-BB70-828D-6806-09FC40FE28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01" y="7455537"/>
            <a:ext cx="1800000" cy="360000"/>
          </a:xfrm>
          <a:prstGeom prst="rect">
            <a:avLst/>
          </a:prstGeom>
        </p:spPr>
      </p:pic>
      <p:sp>
        <p:nvSpPr>
          <p:cNvPr id="175" name="CuadroTexto 174">
            <a:extLst>
              <a:ext uri="{FF2B5EF4-FFF2-40B4-BE49-F238E27FC236}">
                <a16:creationId xmlns:a16="http://schemas.microsoft.com/office/drawing/2014/main" id="{8FBBEEFF-0AA2-AB09-C8AC-3B3F2773CE4C}"/>
              </a:ext>
            </a:extLst>
          </p:cNvPr>
          <p:cNvSpPr txBox="1"/>
          <p:nvPr/>
        </p:nvSpPr>
        <p:spPr>
          <a:xfrm>
            <a:off x="1425373" y="7381890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6" name="CuadroTexto 175">
            <a:extLst>
              <a:ext uri="{FF2B5EF4-FFF2-40B4-BE49-F238E27FC236}">
                <a16:creationId xmlns:a16="http://schemas.microsoft.com/office/drawing/2014/main" id="{26D444A0-0F4B-9B36-FF3F-300A79A50F11}"/>
              </a:ext>
            </a:extLst>
          </p:cNvPr>
          <p:cNvSpPr txBox="1"/>
          <p:nvPr/>
        </p:nvSpPr>
        <p:spPr>
          <a:xfrm>
            <a:off x="1544187" y="7550630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77" name="Imagen 176">
            <a:extLst>
              <a:ext uri="{FF2B5EF4-FFF2-40B4-BE49-F238E27FC236}">
                <a16:creationId xmlns:a16="http://schemas.microsoft.com/office/drawing/2014/main" id="{2BBAB049-8362-2828-8296-D5CD2D8AE3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4782" y="7455537"/>
            <a:ext cx="1800000" cy="360000"/>
          </a:xfrm>
          <a:prstGeom prst="rect">
            <a:avLst/>
          </a:prstGeom>
        </p:spPr>
      </p:pic>
      <p:sp>
        <p:nvSpPr>
          <p:cNvPr id="178" name="CuadroTexto 177">
            <a:extLst>
              <a:ext uri="{FF2B5EF4-FFF2-40B4-BE49-F238E27FC236}">
                <a16:creationId xmlns:a16="http://schemas.microsoft.com/office/drawing/2014/main" id="{6C6E854E-A61B-5E88-31CE-8F3FEDD7E736}"/>
              </a:ext>
            </a:extLst>
          </p:cNvPr>
          <p:cNvSpPr txBox="1"/>
          <p:nvPr/>
        </p:nvSpPr>
        <p:spPr>
          <a:xfrm>
            <a:off x="3227754" y="7381890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79" name="CuadroTexto 178">
            <a:extLst>
              <a:ext uri="{FF2B5EF4-FFF2-40B4-BE49-F238E27FC236}">
                <a16:creationId xmlns:a16="http://schemas.microsoft.com/office/drawing/2014/main" id="{C6B31B0B-91C3-13DC-7B53-C7085F63E040}"/>
              </a:ext>
            </a:extLst>
          </p:cNvPr>
          <p:cNvSpPr txBox="1"/>
          <p:nvPr/>
        </p:nvSpPr>
        <p:spPr>
          <a:xfrm>
            <a:off x="3346568" y="7550630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80" name="Imagen 179">
            <a:extLst>
              <a:ext uri="{FF2B5EF4-FFF2-40B4-BE49-F238E27FC236}">
                <a16:creationId xmlns:a16="http://schemas.microsoft.com/office/drawing/2014/main" id="{846BEB13-3783-98A5-3948-0043BFB1D4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957" y="7455537"/>
            <a:ext cx="1800000" cy="360000"/>
          </a:xfrm>
          <a:prstGeom prst="rect">
            <a:avLst/>
          </a:prstGeom>
        </p:spPr>
      </p:pic>
      <p:sp>
        <p:nvSpPr>
          <p:cNvPr id="181" name="CuadroTexto 180">
            <a:extLst>
              <a:ext uri="{FF2B5EF4-FFF2-40B4-BE49-F238E27FC236}">
                <a16:creationId xmlns:a16="http://schemas.microsoft.com/office/drawing/2014/main" id="{A7E3F26A-9479-880D-3D99-386AF0CC664A}"/>
              </a:ext>
            </a:extLst>
          </p:cNvPr>
          <p:cNvSpPr txBox="1"/>
          <p:nvPr/>
        </p:nvSpPr>
        <p:spPr>
          <a:xfrm>
            <a:off x="5030929" y="7381890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82" name="CuadroTexto 181">
            <a:extLst>
              <a:ext uri="{FF2B5EF4-FFF2-40B4-BE49-F238E27FC236}">
                <a16:creationId xmlns:a16="http://schemas.microsoft.com/office/drawing/2014/main" id="{65786E22-E32E-995C-4680-1AEAE42D23D5}"/>
              </a:ext>
            </a:extLst>
          </p:cNvPr>
          <p:cNvSpPr txBox="1"/>
          <p:nvPr/>
        </p:nvSpPr>
        <p:spPr>
          <a:xfrm>
            <a:off x="5149743" y="7550630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83" name="Imagen 182">
            <a:extLst>
              <a:ext uri="{FF2B5EF4-FFF2-40B4-BE49-F238E27FC236}">
                <a16:creationId xmlns:a16="http://schemas.microsoft.com/office/drawing/2014/main" id="{8D4EE04C-7CC3-9521-56B7-559F7436BC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01" y="7824869"/>
            <a:ext cx="1800000" cy="360000"/>
          </a:xfrm>
          <a:prstGeom prst="rect">
            <a:avLst/>
          </a:prstGeom>
        </p:spPr>
      </p:pic>
      <p:sp>
        <p:nvSpPr>
          <p:cNvPr id="184" name="CuadroTexto 183">
            <a:extLst>
              <a:ext uri="{FF2B5EF4-FFF2-40B4-BE49-F238E27FC236}">
                <a16:creationId xmlns:a16="http://schemas.microsoft.com/office/drawing/2014/main" id="{2D5B7606-4635-D4EF-F1FE-938336004568}"/>
              </a:ext>
            </a:extLst>
          </p:cNvPr>
          <p:cNvSpPr txBox="1"/>
          <p:nvPr/>
        </p:nvSpPr>
        <p:spPr>
          <a:xfrm>
            <a:off x="1425373" y="7751222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85" name="CuadroTexto 184">
            <a:extLst>
              <a:ext uri="{FF2B5EF4-FFF2-40B4-BE49-F238E27FC236}">
                <a16:creationId xmlns:a16="http://schemas.microsoft.com/office/drawing/2014/main" id="{560C8D86-5A3B-CA7F-03F9-26EA1BDFCE39}"/>
              </a:ext>
            </a:extLst>
          </p:cNvPr>
          <p:cNvSpPr txBox="1"/>
          <p:nvPr/>
        </p:nvSpPr>
        <p:spPr>
          <a:xfrm>
            <a:off x="1544187" y="7919962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86" name="Imagen 185">
            <a:extLst>
              <a:ext uri="{FF2B5EF4-FFF2-40B4-BE49-F238E27FC236}">
                <a16:creationId xmlns:a16="http://schemas.microsoft.com/office/drawing/2014/main" id="{838894F2-7377-B8ED-56AD-EADF10D6F2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4782" y="7824869"/>
            <a:ext cx="1800000" cy="360000"/>
          </a:xfrm>
          <a:prstGeom prst="rect">
            <a:avLst/>
          </a:prstGeom>
        </p:spPr>
      </p:pic>
      <p:sp>
        <p:nvSpPr>
          <p:cNvPr id="187" name="CuadroTexto 186">
            <a:extLst>
              <a:ext uri="{FF2B5EF4-FFF2-40B4-BE49-F238E27FC236}">
                <a16:creationId xmlns:a16="http://schemas.microsoft.com/office/drawing/2014/main" id="{D690FB74-53BE-7815-E39E-324C44942917}"/>
              </a:ext>
            </a:extLst>
          </p:cNvPr>
          <p:cNvSpPr txBox="1"/>
          <p:nvPr/>
        </p:nvSpPr>
        <p:spPr>
          <a:xfrm>
            <a:off x="3227754" y="7751222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88" name="CuadroTexto 187">
            <a:extLst>
              <a:ext uri="{FF2B5EF4-FFF2-40B4-BE49-F238E27FC236}">
                <a16:creationId xmlns:a16="http://schemas.microsoft.com/office/drawing/2014/main" id="{CA68CBB9-F581-91B0-D675-AF33012D2294}"/>
              </a:ext>
            </a:extLst>
          </p:cNvPr>
          <p:cNvSpPr txBox="1"/>
          <p:nvPr/>
        </p:nvSpPr>
        <p:spPr>
          <a:xfrm>
            <a:off x="3346568" y="7919962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89" name="Imagen 188">
            <a:extLst>
              <a:ext uri="{FF2B5EF4-FFF2-40B4-BE49-F238E27FC236}">
                <a16:creationId xmlns:a16="http://schemas.microsoft.com/office/drawing/2014/main" id="{C6388E3D-60A5-C483-5B91-B2B881A194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957" y="7824869"/>
            <a:ext cx="1800000" cy="360000"/>
          </a:xfrm>
          <a:prstGeom prst="rect">
            <a:avLst/>
          </a:prstGeom>
        </p:spPr>
      </p:pic>
      <p:sp>
        <p:nvSpPr>
          <p:cNvPr id="190" name="CuadroTexto 189">
            <a:extLst>
              <a:ext uri="{FF2B5EF4-FFF2-40B4-BE49-F238E27FC236}">
                <a16:creationId xmlns:a16="http://schemas.microsoft.com/office/drawing/2014/main" id="{EB2126DA-7F5C-F680-7885-8C4FBA100D99}"/>
              </a:ext>
            </a:extLst>
          </p:cNvPr>
          <p:cNvSpPr txBox="1"/>
          <p:nvPr/>
        </p:nvSpPr>
        <p:spPr>
          <a:xfrm>
            <a:off x="5030929" y="7751222"/>
            <a:ext cx="82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K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A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R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05098"/>
                </a:solidFill>
                <a:latin typeface="Thick Jungle" pitchFamily="50" charset="0"/>
              </a:rPr>
              <a:t>I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AC9DF"/>
                </a:solidFill>
                <a:latin typeface="Thick Jungle" pitchFamily="50" charset="0"/>
              </a:rPr>
              <a:t>N</a:t>
            </a:r>
            <a:r>
              <a:rPr lang="es-VE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8D000"/>
                </a:solidFill>
                <a:latin typeface="Thick Jungle" pitchFamily="50" charset="0"/>
              </a:rPr>
              <a:t>A</a:t>
            </a:r>
          </a:p>
        </p:txBody>
      </p:sp>
      <p:sp>
        <p:nvSpPr>
          <p:cNvPr id="191" name="CuadroTexto 190">
            <a:extLst>
              <a:ext uri="{FF2B5EF4-FFF2-40B4-BE49-F238E27FC236}">
                <a16:creationId xmlns:a16="http://schemas.microsoft.com/office/drawing/2014/main" id="{5A069B20-EFBE-38D0-F7B7-B3185A04BA43}"/>
              </a:ext>
            </a:extLst>
          </p:cNvPr>
          <p:cNvSpPr txBox="1"/>
          <p:nvPr/>
        </p:nvSpPr>
        <p:spPr>
          <a:xfrm>
            <a:off x="5149743" y="7919962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592BE"/>
                </a:solidFill>
                <a:latin typeface="Positive Sunshine" panose="02000600000000000000" pitchFamily="50" charset="0"/>
              </a:rPr>
              <a:t>GOMEZ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592BE"/>
              </a:solidFill>
              <a:latin typeface="Positive Sunshine" panose="02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8199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19829</TotalTime>
  <Words>309</Words>
  <Application>Microsoft Office PowerPoint</Application>
  <PresentationFormat>Carta (216 x 279 mm)</PresentationFormat>
  <Paragraphs>303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Thick Jungle</vt:lpstr>
      <vt:lpstr>Calibri Light</vt:lpstr>
      <vt:lpstr>Positive Sunshine</vt:lpstr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20</cp:revision>
  <dcterms:created xsi:type="dcterms:W3CDTF">2024-07-23T03:15:22Z</dcterms:created>
  <dcterms:modified xsi:type="dcterms:W3CDTF">2024-09-16T16:18:13Z</dcterms:modified>
</cp:coreProperties>
</file>