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Rainbow Memories" panose="02000500000000000000" pitchFamily="50" charset="0"/>
      <p:bold r:id="rId8"/>
    </p:embeddedFont>
    <p:embeddedFont>
      <p:font typeface="Rainbow Memories Script Script" panose="02000500000000000000" pitchFamily="2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859"/>
    <a:srgbClr val="F9AFD2"/>
    <a:srgbClr val="96D5F8"/>
    <a:srgbClr val="EDAAD5"/>
    <a:srgbClr val="EC82C1"/>
    <a:srgbClr val="B12051"/>
    <a:srgbClr val="07858B"/>
    <a:srgbClr val="0CD3DD"/>
    <a:srgbClr val="154FB3"/>
    <a:srgbClr val="FFC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79C1217B-BA57-7D90-8E00-0A9684C4FC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20" y="586891"/>
            <a:ext cx="2773030" cy="2573294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9E142B62-7653-0973-2EB0-E8690C3DED10}"/>
              </a:ext>
            </a:extLst>
          </p:cNvPr>
          <p:cNvSpPr txBox="1"/>
          <p:nvPr/>
        </p:nvSpPr>
        <p:spPr>
          <a:xfrm>
            <a:off x="877946" y="1877969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BA0F195-7B0A-77AE-112F-8E0DFD51DE4B}"/>
              </a:ext>
            </a:extLst>
          </p:cNvPr>
          <p:cNvSpPr txBox="1"/>
          <p:nvPr/>
        </p:nvSpPr>
        <p:spPr>
          <a:xfrm>
            <a:off x="896996" y="1916069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A357D0F-9DCF-A7C8-53D8-9B0F1FF9163C}"/>
              </a:ext>
            </a:extLst>
          </p:cNvPr>
          <p:cNvSpPr txBox="1"/>
          <p:nvPr/>
        </p:nvSpPr>
        <p:spPr>
          <a:xfrm>
            <a:off x="1082724" y="2288244"/>
            <a:ext cx="2420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 err="1">
                <a:latin typeface="Rainbow Memories Script Script" panose="02000500000000000000" pitchFamily="2" charset="0"/>
              </a:rPr>
              <a:t>Al</a:t>
            </a:r>
            <a:r>
              <a:rPr lang="es-VE" sz="2400" dirty="0" err="1">
                <a:latin typeface="Rainbow Memories Script Script" panose="02000500000000000000" pitchFamily="2" charset="0"/>
              </a:rPr>
              <a:t>varez</a:t>
            </a:r>
            <a:endParaRPr lang="es-VE" sz="2400" dirty="0">
              <a:latin typeface="Rainbow Memories Script Script" panose="02000500000000000000" pitchFamily="2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381C061-330B-5B2C-550A-8F77FBAEBA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586891"/>
            <a:ext cx="2773030" cy="2573294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DD08BF1F-55FA-BCA7-2447-C5759F8B5748}"/>
              </a:ext>
            </a:extLst>
          </p:cNvPr>
          <p:cNvSpPr txBox="1"/>
          <p:nvPr/>
        </p:nvSpPr>
        <p:spPr>
          <a:xfrm>
            <a:off x="3670026" y="1877969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96A435F-8CA7-AD5E-B3F4-8252F30F374B}"/>
              </a:ext>
            </a:extLst>
          </p:cNvPr>
          <p:cNvSpPr txBox="1"/>
          <p:nvPr/>
        </p:nvSpPr>
        <p:spPr>
          <a:xfrm>
            <a:off x="3689076" y="1916069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BFEC638-A3A6-EDBA-A83C-F491DE5F92ED}"/>
              </a:ext>
            </a:extLst>
          </p:cNvPr>
          <p:cNvSpPr txBox="1"/>
          <p:nvPr/>
        </p:nvSpPr>
        <p:spPr>
          <a:xfrm>
            <a:off x="3874804" y="2288244"/>
            <a:ext cx="2420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 err="1">
                <a:latin typeface="Rainbow Memories Script Script" panose="02000500000000000000" pitchFamily="2" charset="0"/>
              </a:rPr>
              <a:t>Al</a:t>
            </a:r>
            <a:r>
              <a:rPr lang="es-VE" sz="2400" dirty="0" err="1">
                <a:latin typeface="Rainbow Memories Script Script" panose="02000500000000000000" pitchFamily="2" charset="0"/>
              </a:rPr>
              <a:t>varez</a:t>
            </a:r>
            <a:endParaRPr lang="es-VE" sz="2400" dirty="0">
              <a:latin typeface="Rainbow Memories Script Script" panose="02000500000000000000" pitchFamily="2" charset="0"/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D9A17E36-9A16-CA4A-99E3-D967B0801B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20" y="3079392"/>
            <a:ext cx="2773030" cy="2573294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AA7408C4-EB40-B630-EC9D-2AD81CC83412}"/>
              </a:ext>
            </a:extLst>
          </p:cNvPr>
          <p:cNvSpPr txBox="1"/>
          <p:nvPr/>
        </p:nvSpPr>
        <p:spPr>
          <a:xfrm>
            <a:off x="954146" y="437047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F4CAF7D-2D93-DCAE-3DE3-35B9F074D5CE}"/>
              </a:ext>
            </a:extLst>
          </p:cNvPr>
          <p:cNvSpPr txBox="1"/>
          <p:nvPr/>
        </p:nvSpPr>
        <p:spPr>
          <a:xfrm>
            <a:off x="973196" y="440857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4D5A892-DA0B-4DDD-9CDB-C56AEFADB653}"/>
              </a:ext>
            </a:extLst>
          </p:cNvPr>
          <p:cNvSpPr txBox="1"/>
          <p:nvPr/>
        </p:nvSpPr>
        <p:spPr>
          <a:xfrm>
            <a:off x="1158924" y="4780745"/>
            <a:ext cx="2420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 err="1">
                <a:latin typeface="Rainbow Memories Script Script" panose="02000500000000000000" pitchFamily="2" charset="0"/>
              </a:rPr>
              <a:t>Al</a:t>
            </a:r>
            <a:r>
              <a:rPr lang="es-VE" sz="2400" dirty="0" err="1">
                <a:latin typeface="Rainbow Memories Script Script" panose="02000500000000000000" pitchFamily="2" charset="0"/>
              </a:rPr>
              <a:t>varez</a:t>
            </a:r>
            <a:endParaRPr lang="es-VE" sz="2400" dirty="0">
              <a:latin typeface="Rainbow Memories Script Script" panose="02000500000000000000" pitchFamily="2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A58EDBC9-451C-597E-884C-9A97CA2DB7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3079392"/>
            <a:ext cx="2773030" cy="2573294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1C9E0352-DA0E-1E0A-CDE3-CE2465A20E22}"/>
              </a:ext>
            </a:extLst>
          </p:cNvPr>
          <p:cNvSpPr txBox="1"/>
          <p:nvPr/>
        </p:nvSpPr>
        <p:spPr>
          <a:xfrm>
            <a:off x="3746226" y="437047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DE32AA7-ED0B-F64F-155D-2A53381261F4}"/>
              </a:ext>
            </a:extLst>
          </p:cNvPr>
          <p:cNvSpPr txBox="1"/>
          <p:nvPr/>
        </p:nvSpPr>
        <p:spPr>
          <a:xfrm>
            <a:off x="3765276" y="440857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B4540D0F-6219-057E-4252-7201354D6E5B}"/>
              </a:ext>
            </a:extLst>
          </p:cNvPr>
          <p:cNvSpPr txBox="1"/>
          <p:nvPr/>
        </p:nvSpPr>
        <p:spPr>
          <a:xfrm>
            <a:off x="3951004" y="4780745"/>
            <a:ext cx="2420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 err="1">
                <a:latin typeface="Rainbow Memories Script Script" panose="02000500000000000000" pitchFamily="2" charset="0"/>
              </a:rPr>
              <a:t>Al</a:t>
            </a:r>
            <a:r>
              <a:rPr lang="es-VE" sz="2400" dirty="0" err="1">
                <a:latin typeface="Rainbow Memories Script Script" panose="02000500000000000000" pitchFamily="2" charset="0"/>
              </a:rPr>
              <a:t>varez</a:t>
            </a:r>
            <a:endParaRPr lang="es-VE" sz="2400" dirty="0">
              <a:latin typeface="Rainbow Memories Script Script" panose="02000500000000000000" pitchFamily="2" charset="0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03C7539D-E78D-246C-E299-6F87603711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20" y="5596407"/>
            <a:ext cx="2773030" cy="2573294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9D08F1BF-8095-1DCE-9061-2BD8333A8306}"/>
              </a:ext>
            </a:extLst>
          </p:cNvPr>
          <p:cNvSpPr txBox="1"/>
          <p:nvPr/>
        </p:nvSpPr>
        <p:spPr>
          <a:xfrm>
            <a:off x="1030346" y="6887485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996CE436-E0D7-74A0-7166-38804C427CB7}"/>
              </a:ext>
            </a:extLst>
          </p:cNvPr>
          <p:cNvSpPr txBox="1"/>
          <p:nvPr/>
        </p:nvSpPr>
        <p:spPr>
          <a:xfrm>
            <a:off x="1049396" y="6925585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5C443339-6EF5-FBCD-7BE3-71EF074E2A58}"/>
              </a:ext>
            </a:extLst>
          </p:cNvPr>
          <p:cNvSpPr txBox="1"/>
          <p:nvPr/>
        </p:nvSpPr>
        <p:spPr>
          <a:xfrm>
            <a:off x="1235124" y="7297760"/>
            <a:ext cx="2420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 err="1">
                <a:latin typeface="Rainbow Memories Script Script" panose="02000500000000000000" pitchFamily="2" charset="0"/>
              </a:rPr>
              <a:t>Al</a:t>
            </a:r>
            <a:r>
              <a:rPr lang="es-VE" sz="2400" dirty="0" err="1">
                <a:latin typeface="Rainbow Memories Script Script" panose="02000500000000000000" pitchFamily="2" charset="0"/>
              </a:rPr>
              <a:t>varez</a:t>
            </a:r>
            <a:endParaRPr lang="es-VE" sz="2400" dirty="0">
              <a:latin typeface="Rainbow Memories Script Script" panose="02000500000000000000" pitchFamily="2" charset="0"/>
            </a:endParaRP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D16A42B9-5E37-585E-FAB3-2242B18F93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5596407"/>
            <a:ext cx="2773030" cy="2573294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E1B930E1-A819-B71E-521C-544F87B48EDD}"/>
              </a:ext>
            </a:extLst>
          </p:cNvPr>
          <p:cNvSpPr txBox="1"/>
          <p:nvPr/>
        </p:nvSpPr>
        <p:spPr>
          <a:xfrm>
            <a:off x="3822426" y="6887485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D4CE6A4B-25BA-3D9A-99BF-E778298C3DEB}"/>
              </a:ext>
            </a:extLst>
          </p:cNvPr>
          <p:cNvSpPr txBox="1"/>
          <p:nvPr/>
        </p:nvSpPr>
        <p:spPr>
          <a:xfrm>
            <a:off x="3841476" y="6925585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A4B1B21-915F-2A6C-DCEB-5BE59EFE2E01}"/>
              </a:ext>
            </a:extLst>
          </p:cNvPr>
          <p:cNvSpPr txBox="1"/>
          <p:nvPr/>
        </p:nvSpPr>
        <p:spPr>
          <a:xfrm>
            <a:off x="4027204" y="7297760"/>
            <a:ext cx="2420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 err="1">
                <a:latin typeface="Rainbow Memories Script Script" panose="02000500000000000000" pitchFamily="2" charset="0"/>
              </a:rPr>
              <a:t>Al</a:t>
            </a:r>
            <a:r>
              <a:rPr lang="es-VE" sz="2400" dirty="0" err="1">
                <a:latin typeface="Rainbow Memories Script Script" panose="02000500000000000000" pitchFamily="2" charset="0"/>
              </a:rPr>
              <a:t>varez</a:t>
            </a:r>
            <a:endParaRPr lang="es-VE" sz="2400" dirty="0">
              <a:latin typeface="Rainbow Memories Script Scrip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549BBDE-C6A7-6003-4085-BDB82C5817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50" y="641780"/>
            <a:ext cx="288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C642C1B-8135-0F4F-3889-0B73D8C5B0E3}"/>
              </a:ext>
            </a:extLst>
          </p:cNvPr>
          <p:cNvSpPr txBox="1"/>
          <p:nvPr/>
        </p:nvSpPr>
        <p:spPr>
          <a:xfrm>
            <a:off x="927656" y="156984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DA12BDF-2569-9F46-1CC8-38C5E89456E1}"/>
              </a:ext>
            </a:extLst>
          </p:cNvPr>
          <p:cNvSpPr txBox="1"/>
          <p:nvPr/>
        </p:nvSpPr>
        <p:spPr>
          <a:xfrm>
            <a:off x="946706" y="160794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4AEABBF-BBF6-5042-4C90-316776DF7103}"/>
              </a:ext>
            </a:extLst>
          </p:cNvPr>
          <p:cNvSpPr txBox="1"/>
          <p:nvPr/>
        </p:nvSpPr>
        <p:spPr>
          <a:xfrm>
            <a:off x="1296498" y="1967120"/>
            <a:ext cx="1339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>
                <a:latin typeface="Rainbow Memories Script Script" panose="02000500000000000000" pitchFamily="2" charset="0"/>
              </a:rPr>
              <a:t>Al</a:t>
            </a:r>
            <a:r>
              <a:rPr lang="es-VE" sz="2000" dirty="0" err="1">
                <a:latin typeface="Rainbow Memories Script Script" panose="02000500000000000000" pitchFamily="2" charset="0"/>
              </a:rPr>
              <a:t>varez</a:t>
            </a:r>
            <a:endParaRPr lang="es-VE" sz="2000" dirty="0">
              <a:latin typeface="Rainbow Memories Script Script" panose="02000500000000000000" pitchFamily="2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610B37B-2D78-F7FC-3130-F2690D7280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41780"/>
            <a:ext cx="288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B2C4838-5D96-539D-CBB9-855C09331F1A}"/>
              </a:ext>
            </a:extLst>
          </p:cNvPr>
          <p:cNvSpPr txBox="1"/>
          <p:nvPr/>
        </p:nvSpPr>
        <p:spPr>
          <a:xfrm>
            <a:off x="3826706" y="156984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76D22AE-AB4C-B1F5-646A-7FA8DBBE0BD0}"/>
              </a:ext>
            </a:extLst>
          </p:cNvPr>
          <p:cNvSpPr txBox="1"/>
          <p:nvPr/>
        </p:nvSpPr>
        <p:spPr>
          <a:xfrm>
            <a:off x="3845756" y="160794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65EE230-84B4-8FD6-568C-420C21E36A88}"/>
              </a:ext>
            </a:extLst>
          </p:cNvPr>
          <p:cNvSpPr txBox="1"/>
          <p:nvPr/>
        </p:nvSpPr>
        <p:spPr>
          <a:xfrm>
            <a:off x="4195548" y="1967120"/>
            <a:ext cx="1339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>
                <a:latin typeface="Rainbow Memories Script Script" panose="02000500000000000000" pitchFamily="2" charset="0"/>
              </a:rPr>
              <a:t>Al</a:t>
            </a:r>
            <a:r>
              <a:rPr lang="es-VE" sz="2000" dirty="0" err="1">
                <a:latin typeface="Rainbow Memories Script Script" panose="02000500000000000000" pitchFamily="2" charset="0"/>
              </a:rPr>
              <a:t>varez</a:t>
            </a:r>
            <a:endParaRPr lang="es-VE" sz="2000" dirty="0">
              <a:latin typeface="Rainbow Memories Script Script" panose="02000500000000000000" pitchFamily="2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7449D7E7-377F-631A-30EE-0E5FC2B6B8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50" y="2469840"/>
            <a:ext cx="2880000" cy="180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32E70CF-7A1E-8B19-6E8A-8C4DBB0F1B18}"/>
              </a:ext>
            </a:extLst>
          </p:cNvPr>
          <p:cNvSpPr txBox="1"/>
          <p:nvPr/>
        </p:nvSpPr>
        <p:spPr>
          <a:xfrm>
            <a:off x="927656" y="339790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CE6631E-4811-5E23-FF24-411FA5DE31E4}"/>
              </a:ext>
            </a:extLst>
          </p:cNvPr>
          <p:cNvSpPr txBox="1"/>
          <p:nvPr/>
        </p:nvSpPr>
        <p:spPr>
          <a:xfrm>
            <a:off x="946706" y="343600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573FE25-F7A0-1378-34B0-2728F8264722}"/>
              </a:ext>
            </a:extLst>
          </p:cNvPr>
          <p:cNvSpPr txBox="1"/>
          <p:nvPr/>
        </p:nvSpPr>
        <p:spPr>
          <a:xfrm>
            <a:off x="1296498" y="3795180"/>
            <a:ext cx="1339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>
                <a:latin typeface="Rainbow Memories Script Script" panose="02000500000000000000" pitchFamily="2" charset="0"/>
              </a:rPr>
              <a:t>Al</a:t>
            </a:r>
            <a:r>
              <a:rPr lang="es-VE" sz="2000" dirty="0" err="1">
                <a:latin typeface="Rainbow Memories Script Script" panose="02000500000000000000" pitchFamily="2" charset="0"/>
              </a:rPr>
              <a:t>varez</a:t>
            </a:r>
            <a:endParaRPr lang="es-VE" sz="2000" dirty="0">
              <a:latin typeface="Rainbow Memories Script Script" panose="02000500000000000000" pitchFamily="2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B48E0EA-2AA2-7A3F-CC8B-28EF67D174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469840"/>
            <a:ext cx="2880000" cy="180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BAC4B89C-8801-B310-EDFF-13583D4BEA6D}"/>
              </a:ext>
            </a:extLst>
          </p:cNvPr>
          <p:cNvSpPr txBox="1"/>
          <p:nvPr/>
        </p:nvSpPr>
        <p:spPr>
          <a:xfrm>
            <a:off x="3826706" y="339790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57E0DC0-1698-B008-9DB2-EC99D3985CB1}"/>
              </a:ext>
            </a:extLst>
          </p:cNvPr>
          <p:cNvSpPr txBox="1"/>
          <p:nvPr/>
        </p:nvSpPr>
        <p:spPr>
          <a:xfrm>
            <a:off x="3845756" y="343600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AF69829-DBFA-277D-9E51-062CA37D2B53}"/>
              </a:ext>
            </a:extLst>
          </p:cNvPr>
          <p:cNvSpPr txBox="1"/>
          <p:nvPr/>
        </p:nvSpPr>
        <p:spPr>
          <a:xfrm>
            <a:off x="4195548" y="3795180"/>
            <a:ext cx="1339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>
                <a:latin typeface="Rainbow Memories Script Script" panose="02000500000000000000" pitchFamily="2" charset="0"/>
              </a:rPr>
              <a:t>Al</a:t>
            </a:r>
            <a:r>
              <a:rPr lang="es-VE" sz="2000" dirty="0" err="1">
                <a:latin typeface="Rainbow Memories Script Script" panose="02000500000000000000" pitchFamily="2" charset="0"/>
              </a:rPr>
              <a:t>varez</a:t>
            </a:r>
            <a:endParaRPr lang="es-VE" sz="2000" dirty="0">
              <a:latin typeface="Rainbow Memories Script Script" panose="02000500000000000000" pitchFamily="2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F5806BE4-B31F-FFA5-5A63-7BFB2D8B01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50" y="4297900"/>
            <a:ext cx="288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CB8E8066-2A7D-B83D-CA50-5EC233D5C277}"/>
              </a:ext>
            </a:extLst>
          </p:cNvPr>
          <p:cNvSpPr txBox="1"/>
          <p:nvPr/>
        </p:nvSpPr>
        <p:spPr>
          <a:xfrm>
            <a:off x="927656" y="522596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B5F0B14-1017-D0B7-08DE-E1B07A1BFCA0}"/>
              </a:ext>
            </a:extLst>
          </p:cNvPr>
          <p:cNvSpPr txBox="1"/>
          <p:nvPr/>
        </p:nvSpPr>
        <p:spPr>
          <a:xfrm>
            <a:off x="946706" y="526406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652820D-4756-5F2C-8096-611CF125CB98}"/>
              </a:ext>
            </a:extLst>
          </p:cNvPr>
          <p:cNvSpPr txBox="1"/>
          <p:nvPr/>
        </p:nvSpPr>
        <p:spPr>
          <a:xfrm>
            <a:off x="1296498" y="5623240"/>
            <a:ext cx="1339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>
                <a:latin typeface="Rainbow Memories Script Script" panose="02000500000000000000" pitchFamily="2" charset="0"/>
              </a:rPr>
              <a:t>Al</a:t>
            </a:r>
            <a:r>
              <a:rPr lang="es-VE" sz="2000" dirty="0" err="1">
                <a:latin typeface="Rainbow Memories Script Script" panose="02000500000000000000" pitchFamily="2" charset="0"/>
              </a:rPr>
              <a:t>varez</a:t>
            </a:r>
            <a:endParaRPr lang="es-VE" sz="2000" dirty="0">
              <a:latin typeface="Rainbow Memories Script Script" panose="02000500000000000000" pitchFamily="2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3A177E96-36C5-B673-A27B-E4D378B251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297900"/>
            <a:ext cx="2880000" cy="180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69F9F4C0-1538-045B-8D2A-45A39865BEDD}"/>
              </a:ext>
            </a:extLst>
          </p:cNvPr>
          <p:cNvSpPr txBox="1"/>
          <p:nvPr/>
        </p:nvSpPr>
        <p:spPr>
          <a:xfrm>
            <a:off x="3826706" y="522596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33714185-5666-FF67-F67C-8647D0F06DAF}"/>
              </a:ext>
            </a:extLst>
          </p:cNvPr>
          <p:cNvSpPr txBox="1"/>
          <p:nvPr/>
        </p:nvSpPr>
        <p:spPr>
          <a:xfrm>
            <a:off x="3845756" y="526406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7E0A724-5455-F74A-C322-2CDC76858977}"/>
              </a:ext>
            </a:extLst>
          </p:cNvPr>
          <p:cNvSpPr txBox="1"/>
          <p:nvPr/>
        </p:nvSpPr>
        <p:spPr>
          <a:xfrm>
            <a:off x="4195548" y="5623240"/>
            <a:ext cx="1339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>
                <a:latin typeface="Rainbow Memories Script Script" panose="02000500000000000000" pitchFamily="2" charset="0"/>
              </a:rPr>
              <a:t>Al</a:t>
            </a:r>
            <a:r>
              <a:rPr lang="es-VE" sz="2000" dirty="0" err="1">
                <a:latin typeface="Rainbow Memories Script Script" panose="02000500000000000000" pitchFamily="2" charset="0"/>
              </a:rPr>
              <a:t>varez</a:t>
            </a:r>
            <a:endParaRPr lang="es-VE" sz="2000" dirty="0">
              <a:latin typeface="Rainbow Memories Script Script" panose="02000500000000000000" pitchFamily="2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FF18A100-E616-AE16-16C8-42549FD23E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50" y="6125960"/>
            <a:ext cx="2880000" cy="180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21295994-85CB-7D71-9937-3F621CA2D832}"/>
              </a:ext>
            </a:extLst>
          </p:cNvPr>
          <p:cNvSpPr txBox="1"/>
          <p:nvPr/>
        </p:nvSpPr>
        <p:spPr>
          <a:xfrm>
            <a:off x="927656" y="705402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B7BF24E-3267-8E76-90F1-8F8D30D8BE4F}"/>
              </a:ext>
            </a:extLst>
          </p:cNvPr>
          <p:cNvSpPr txBox="1"/>
          <p:nvPr/>
        </p:nvSpPr>
        <p:spPr>
          <a:xfrm>
            <a:off x="946706" y="709212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5A3C6BA-BC41-9BBB-231F-44B395AAB911}"/>
              </a:ext>
            </a:extLst>
          </p:cNvPr>
          <p:cNvSpPr txBox="1"/>
          <p:nvPr/>
        </p:nvSpPr>
        <p:spPr>
          <a:xfrm>
            <a:off x="1296498" y="7451300"/>
            <a:ext cx="1339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>
                <a:latin typeface="Rainbow Memories Script Script" panose="02000500000000000000" pitchFamily="2" charset="0"/>
              </a:rPr>
              <a:t>Al</a:t>
            </a:r>
            <a:r>
              <a:rPr lang="es-VE" sz="2000" dirty="0" err="1">
                <a:latin typeface="Rainbow Memories Script Script" panose="02000500000000000000" pitchFamily="2" charset="0"/>
              </a:rPr>
              <a:t>varez</a:t>
            </a:r>
            <a:endParaRPr lang="es-VE" sz="2000" dirty="0">
              <a:latin typeface="Rainbow Memories Script Script" panose="02000500000000000000" pitchFamily="2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F1D59767-FB24-DE03-8B6D-F3997EB514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125960"/>
            <a:ext cx="2880000" cy="180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D7044256-491D-61DC-2CCE-DC5A456F9D99}"/>
              </a:ext>
            </a:extLst>
          </p:cNvPr>
          <p:cNvSpPr txBox="1"/>
          <p:nvPr/>
        </p:nvSpPr>
        <p:spPr>
          <a:xfrm>
            <a:off x="3826706" y="705402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28CF486F-E5BC-4265-4A2F-00F91CCC954A}"/>
              </a:ext>
            </a:extLst>
          </p:cNvPr>
          <p:cNvSpPr txBox="1"/>
          <p:nvPr/>
        </p:nvSpPr>
        <p:spPr>
          <a:xfrm>
            <a:off x="3845756" y="7092120"/>
            <a:ext cx="207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D7979A79-B958-D0F4-E73F-65CE34EF921E}"/>
              </a:ext>
            </a:extLst>
          </p:cNvPr>
          <p:cNvSpPr txBox="1"/>
          <p:nvPr/>
        </p:nvSpPr>
        <p:spPr>
          <a:xfrm>
            <a:off x="4195548" y="7451300"/>
            <a:ext cx="1339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>
                <a:latin typeface="Rainbow Memories Script Script" panose="02000500000000000000" pitchFamily="2" charset="0"/>
              </a:rPr>
              <a:t>Al</a:t>
            </a:r>
            <a:r>
              <a:rPr lang="es-VE" sz="2000" dirty="0" err="1">
                <a:latin typeface="Rainbow Memories Script Script" panose="02000500000000000000" pitchFamily="2" charset="0"/>
              </a:rPr>
              <a:t>varez</a:t>
            </a:r>
            <a:endParaRPr lang="es-VE" sz="2000" dirty="0">
              <a:latin typeface="Rainbow Memories Script Scrip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912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27E4506-8AEC-48E0-EA24-23C15F4F66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23" y="902765"/>
            <a:ext cx="144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1AE7C91-D7DD-3672-C6CC-97AD85CAB5C3}"/>
              </a:ext>
            </a:extLst>
          </p:cNvPr>
          <p:cNvSpPr txBox="1"/>
          <p:nvPr/>
        </p:nvSpPr>
        <p:spPr>
          <a:xfrm>
            <a:off x="508031" y="1802765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949FC9E-8C7C-4735-B10B-FEDD4B2374A7}"/>
              </a:ext>
            </a:extLst>
          </p:cNvPr>
          <p:cNvSpPr txBox="1"/>
          <p:nvPr/>
        </p:nvSpPr>
        <p:spPr>
          <a:xfrm>
            <a:off x="517555" y="182181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059C728-5646-9D9A-2008-4A70F5CCC0ED}"/>
              </a:ext>
            </a:extLst>
          </p:cNvPr>
          <p:cNvSpPr txBox="1"/>
          <p:nvPr/>
        </p:nvSpPr>
        <p:spPr>
          <a:xfrm>
            <a:off x="608865" y="2058575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33DAACB-56C6-F808-105C-4099AC0112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031" y="902765"/>
            <a:ext cx="144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8E4CAE8-2ECC-BE1D-D600-32B1B7753659}"/>
              </a:ext>
            </a:extLst>
          </p:cNvPr>
          <p:cNvSpPr txBox="1"/>
          <p:nvPr/>
        </p:nvSpPr>
        <p:spPr>
          <a:xfrm>
            <a:off x="2005439" y="1802765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C40F05F-91A2-DB23-BE41-45B8F229B0C5}"/>
              </a:ext>
            </a:extLst>
          </p:cNvPr>
          <p:cNvSpPr txBox="1"/>
          <p:nvPr/>
        </p:nvSpPr>
        <p:spPr>
          <a:xfrm>
            <a:off x="2014963" y="182181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B2F8BF2-F021-EBDA-0D2C-CDCA80AA9FC1}"/>
              </a:ext>
            </a:extLst>
          </p:cNvPr>
          <p:cNvSpPr txBox="1"/>
          <p:nvPr/>
        </p:nvSpPr>
        <p:spPr>
          <a:xfrm>
            <a:off x="2106273" y="2058575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A5EAC0F-4073-7034-73EC-A90A655EFE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439" y="902765"/>
            <a:ext cx="1440000" cy="180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AC109C06-B5E2-A82A-C973-CE2FBB1325F6}"/>
              </a:ext>
            </a:extLst>
          </p:cNvPr>
          <p:cNvSpPr txBox="1"/>
          <p:nvPr/>
        </p:nvSpPr>
        <p:spPr>
          <a:xfrm>
            <a:off x="3502847" y="1802765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9A46F38-7903-DBA2-479D-25B24B38E1D9}"/>
              </a:ext>
            </a:extLst>
          </p:cNvPr>
          <p:cNvSpPr txBox="1"/>
          <p:nvPr/>
        </p:nvSpPr>
        <p:spPr>
          <a:xfrm>
            <a:off x="3512371" y="182181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DB5EAA3-14E1-9685-8F6A-2D608257C7BC}"/>
              </a:ext>
            </a:extLst>
          </p:cNvPr>
          <p:cNvSpPr txBox="1"/>
          <p:nvPr/>
        </p:nvSpPr>
        <p:spPr>
          <a:xfrm>
            <a:off x="3603681" y="2058575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7265933B-4A14-CC89-2C9D-248ACAEEEC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847" y="902765"/>
            <a:ext cx="1440000" cy="180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C35317B7-3B79-90D4-C868-26FAFE757386}"/>
              </a:ext>
            </a:extLst>
          </p:cNvPr>
          <p:cNvSpPr txBox="1"/>
          <p:nvPr/>
        </p:nvSpPr>
        <p:spPr>
          <a:xfrm>
            <a:off x="5000255" y="1802765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8423517-8F81-6981-9208-1A2897FD3999}"/>
              </a:ext>
            </a:extLst>
          </p:cNvPr>
          <p:cNvSpPr txBox="1"/>
          <p:nvPr/>
        </p:nvSpPr>
        <p:spPr>
          <a:xfrm>
            <a:off x="5009779" y="182181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F2782FA-6E65-17C4-06D6-E87639CEF17B}"/>
              </a:ext>
            </a:extLst>
          </p:cNvPr>
          <p:cNvSpPr txBox="1"/>
          <p:nvPr/>
        </p:nvSpPr>
        <p:spPr>
          <a:xfrm>
            <a:off x="5101089" y="2058575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B42B2CD-6259-C526-13B2-A7EE703D58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23" y="2721813"/>
            <a:ext cx="144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D31C7C61-91D3-FB06-43EC-800BEEC8B445}"/>
              </a:ext>
            </a:extLst>
          </p:cNvPr>
          <p:cNvSpPr txBox="1"/>
          <p:nvPr/>
        </p:nvSpPr>
        <p:spPr>
          <a:xfrm>
            <a:off x="508031" y="362181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B66C339-9C73-E19E-EA7D-1A4208490CA8}"/>
              </a:ext>
            </a:extLst>
          </p:cNvPr>
          <p:cNvSpPr txBox="1"/>
          <p:nvPr/>
        </p:nvSpPr>
        <p:spPr>
          <a:xfrm>
            <a:off x="517555" y="364086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6CA1401-BB10-C9A1-5046-FE248AEA765A}"/>
              </a:ext>
            </a:extLst>
          </p:cNvPr>
          <p:cNvSpPr txBox="1"/>
          <p:nvPr/>
        </p:nvSpPr>
        <p:spPr>
          <a:xfrm>
            <a:off x="608865" y="3877623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EDA0B530-81F9-7FB8-C5F0-44BBDB4457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031" y="2721813"/>
            <a:ext cx="1440000" cy="180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354ED6FA-483B-4432-B3CA-C6E073CCBCAE}"/>
              </a:ext>
            </a:extLst>
          </p:cNvPr>
          <p:cNvSpPr txBox="1"/>
          <p:nvPr/>
        </p:nvSpPr>
        <p:spPr>
          <a:xfrm>
            <a:off x="2005439" y="362181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1AAB749-293B-506F-0B90-1CB86EE99BB7}"/>
              </a:ext>
            </a:extLst>
          </p:cNvPr>
          <p:cNvSpPr txBox="1"/>
          <p:nvPr/>
        </p:nvSpPr>
        <p:spPr>
          <a:xfrm>
            <a:off x="2014963" y="364086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21DBEDE-FBCD-D54A-5DF8-A6B7FEF21CAA}"/>
              </a:ext>
            </a:extLst>
          </p:cNvPr>
          <p:cNvSpPr txBox="1"/>
          <p:nvPr/>
        </p:nvSpPr>
        <p:spPr>
          <a:xfrm>
            <a:off x="2106273" y="3877623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F82F5941-D91F-D9E5-0CB4-9401318E9B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439" y="2721813"/>
            <a:ext cx="1440000" cy="180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38670D8A-B68D-3AD8-3DC3-2857DD2BAA14}"/>
              </a:ext>
            </a:extLst>
          </p:cNvPr>
          <p:cNvSpPr txBox="1"/>
          <p:nvPr/>
        </p:nvSpPr>
        <p:spPr>
          <a:xfrm>
            <a:off x="3502847" y="362181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AA271B9-391D-295C-92C5-5FAE1D63F760}"/>
              </a:ext>
            </a:extLst>
          </p:cNvPr>
          <p:cNvSpPr txBox="1"/>
          <p:nvPr/>
        </p:nvSpPr>
        <p:spPr>
          <a:xfrm>
            <a:off x="3512371" y="364086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0DB0FA9A-3189-432F-CC30-6C381C88BB0F}"/>
              </a:ext>
            </a:extLst>
          </p:cNvPr>
          <p:cNvSpPr txBox="1"/>
          <p:nvPr/>
        </p:nvSpPr>
        <p:spPr>
          <a:xfrm>
            <a:off x="3603681" y="3877623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2FA51D00-25DB-5BC2-2BC3-BD7B127FFD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847" y="2721813"/>
            <a:ext cx="1440000" cy="180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FA2BCFDF-37D4-0463-59F8-A728925FC499}"/>
              </a:ext>
            </a:extLst>
          </p:cNvPr>
          <p:cNvSpPr txBox="1"/>
          <p:nvPr/>
        </p:nvSpPr>
        <p:spPr>
          <a:xfrm>
            <a:off x="5000255" y="362181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831EF24-FDA9-8FB5-216A-E95E64A5574D}"/>
              </a:ext>
            </a:extLst>
          </p:cNvPr>
          <p:cNvSpPr txBox="1"/>
          <p:nvPr/>
        </p:nvSpPr>
        <p:spPr>
          <a:xfrm>
            <a:off x="5009779" y="364086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16B4540E-BE2E-12EF-3B50-CD9856BBA4D9}"/>
              </a:ext>
            </a:extLst>
          </p:cNvPr>
          <p:cNvSpPr txBox="1"/>
          <p:nvPr/>
        </p:nvSpPr>
        <p:spPr>
          <a:xfrm>
            <a:off x="5101089" y="3877623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0EB24987-B786-32E6-83FE-4FC6EB52A7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23" y="4540861"/>
            <a:ext cx="1440000" cy="18000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C2FE0920-2D7B-CF1E-93B0-02E0934BDF3B}"/>
              </a:ext>
            </a:extLst>
          </p:cNvPr>
          <p:cNvSpPr txBox="1"/>
          <p:nvPr/>
        </p:nvSpPr>
        <p:spPr>
          <a:xfrm>
            <a:off x="508031" y="544086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59419BE-A2E5-AA3C-1235-5D8F22C260DD}"/>
              </a:ext>
            </a:extLst>
          </p:cNvPr>
          <p:cNvSpPr txBox="1"/>
          <p:nvPr/>
        </p:nvSpPr>
        <p:spPr>
          <a:xfrm>
            <a:off x="517555" y="545990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3B28338-D2AD-26EA-B3E8-751AFBEFB4A3}"/>
              </a:ext>
            </a:extLst>
          </p:cNvPr>
          <p:cNvSpPr txBox="1"/>
          <p:nvPr/>
        </p:nvSpPr>
        <p:spPr>
          <a:xfrm>
            <a:off x="608865" y="5696671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A87CC10D-8F18-A294-5489-2CBF3CC2EC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031" y="4540861"/>
            <a:ext cx="1440000" cy="180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557DCC12-D4F2-E5B8-DAFB-9D3EF9D0673A}"/>
              </a:ext>
            </a:extLst>
          </p:cNvPr>
          <p:cNvSpPr txBox="1"/>
          <p:nvPr/>
        </p:nvSpPr>
        <p:spPr>
          <a:xfrm>
            <a:off x="2005439" y="544086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3C96D2B-95B6-62C9-8DA2-9689F1BE6B90}"/>
              </a:ext>
            </a:extLst>
          </p:cNvPr>
          <p:cNvSpPr txBox="1"/>
          <p:nvPr/>
        </p:nvSpPr>
        <p:spPr>
          <a:xfrm>
            <a:off x="2014963" y="545990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8D46CD31-337D-2457-B2B2-39C8CB77A7DC}"/>
              </a:ext>
            </a:extLst>
          </p:cNvPr>
          <p:cNvSpPr txBox="1"/>
          <p:nvPr/>
        </p:nvSpPr>
        <p:spPr>
          <a:xfrm>
            <a:off x="2106273" y="5696671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D92F2746-F63B-DC0C-6BAF-C235BABBE9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439" y="4540861"/>
            <a:ext cx="144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677481B2-28C6-BFBE-9FE2-385BBF0D371F}"/>
              </a:ext>
            </a:extLst>
          </p:cNvPr>
          <p:cNvSpPr txBox="1"/>
          <p:nvPr/>
        </p:nvSpPr>
        <p:spPr>
          <a:xfrm>
            <a:off x="3502847" y="544086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D49107F-B4D9-A7C2-885C-012666C6F66E}"/>
              </a:ext>
            </a:extLst>
          </p:cNvPr>
          <p:cNvSpPr txBox="1"/>
          <p:nvPr/>
        </p:nvSpPr>
        <p:spPr>
          <a:xfrm>
            <a:off x="3512371" y="545990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ADCE778D-E3CE-3010-2AC7-EFB9A2249F1E}"/>
              </a:ext>
            </a:extLst>
          </p:cNvPr>
          <p:cNvSpPr txBox="1"/>
          <p:nvPr/>
        </p:nvSpPr>
        <p:spPr>
          <a:xfrm>
            <a:off x="3603681" y="5696671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55BE0288-2226-908B-2F85-7B7997F849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847" y="4540861"/>
            <a:ext cx="1440000" cy="1800000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2FDFCCD6-875D-E3F3-CE0B-E8CA74F3DFFE}"/>
              </a:ext>
            </a:extLst>
          </p:cNvPr>
          <p:cNvSpPr txBox="1"/>
          <p:nvPr/>
        </p:nvSpPr>
        <p:spPr>
          <a:xfrm>
            <a:off x="5000255" y="544086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7D8A74FD-3737-E136-79FF-C6E48D0C12D0}"/>
              </a:ext>
            </a:extLst>
          </p:cNvPr>
          <p:cNvSpPr txBox="1"/>
          <p:nvPr/>
        </p:nvSpPr>
        <p:spPr>
          <a:xfrm>
            <a:off x="5009779" y="545990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D542CC13-57FA-BC17-7141-0FEBC836EECE}"/>
              </a:ext>
            </a:extLst>
          </p:cNvPr>
          <p:cNvSpPr txBox="1"/>
          <p:nvPr/>
        </p:nvSpPr>
        <p:spPr>
          <a:xfrm>
            <a:off x="5101089" y="5696671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070C291F-807B-24D6-99D9-7E27F2EAC1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23" y="6359909"/>
            <a:ext cx="1440000" cy="180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B4DAE751-D5CF-16A0-391C-AD4D94B4754D}"/>
              </a:ext>
            </a:extLst>
          </p:cNvPr>
          <p:cNvSpPr txBox="1"/>
          <p:nvPr/>
        </p:nvSpPr>
        <p:spPr>
          <a:xfrm>
            <a:off x="508031" y="725990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29772663-22E2-6FDE-21BA-262EA5C6EDBD}"/>
              </a:ext>
            </a:extLst>
          </p:cNvPr>
          <p:cNvSpPr txBox="1"/>
          <p:nvPr/>
        </p:nvSpPr>
        <p:spPr>
          <a:xfrm>
            <a:off x="517555" y="727895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7AD56E5C-3265-AA1C-3B06-A679D492282A}"/>
              </a:ext>
            </a:extLst>
          </p:cNvPr>
          <p:cNvSpPr txBox="1"/>
          <p:nvPr/>
        </p:nvSpPr>
        <p:spPr>
          <a:xfrm>
            <a:off x="608865" y="7515719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ECC79882-ED01-F65A-7F49-624F2EF512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031" y="6359909"/>
            <a:ext cx="1440000" cy="180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88A0E8E0-C1CC-DDFF-089E-4B6C4A062C1B}"/>
              </a:ext>
            </a:extLst>
          </p:cNvPr>
          <p:cNvSpPr txBox="1"/>
          <p:nvPr/>
        </p:nvSpPr>
        <p:spPr>
          <a:xfrm>
            <a:off x="2005439" y="725990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CC092AD-29B6-9A7C-12C4-0C49410DFD5E}"/>
              </a:ext>
            </a:extLst>
          </p:cNvPr>
          <p:cNvSpPr txBox="1"/>
          <p:nvPr/>
        </p:nvSpPr>
        <p:spPr>
          <a:xfrm>
            <a:off x="2014963" y="727895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3D1EAB39-33A3-7817-188D-329443FA5284}"/>
              </a:ext>
            </a:extLst>
          </p:cNvPr>
          <p:cNvSpPr txBox="1"/>
          <p:nvPr/>
        </p:nvSpPr>
        <p:spPr>
          <a:xfrm>
            <a:off x="2106273" y="7515719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AE2D8765-8BED-AA12-8699-C06B13ABCF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439" y="6359909"/>
            <a:ext cx="1440000" cy="1800000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5C361B93-19EA-05FD-7217-5E7D80BA68FF}"/>
              </a:ext>
            </a:extLst>
          </p:cNvPr>
          <p:cNvSpPr txBox="1"/>
          <p:nvPr/>
        </p:nvSpPr>
        <p:spPr>
          <a:xfrm>
            <a:off x="3502847" y="725990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9DF67D29-6DF8-C578-FAA1-F4AA70CB6D18}"/>
              </a:ext>
            </a:extLst>
          </p:cNvPr>
          <p:cNvSpPr txBox="1"/>
          <p:nvPr/>
        </p:nvSpPr>
        <p:spPr>
          <a:xfrm>
            <a:off x="3512371" y="727895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DFD7CCC3-DD96-6EEC-9C7B-13431093C431}"/>
              </a:ext>
            </a:extLst>
          </p:cNvPr>
          <p:cNvSpPr txBox="1"/>
          <p:nvPr/>
        </p:nvSpPr>
        <p:spPr>
          <a:xfrm>
            <a:off x="3603681" y="7515719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DE85FD75-9CC6-2690-5A2A-C16EC6D3D0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847" y="6359909"/>
            <a:ext cx="1440000" cy="180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41D8FA50-2D40-3132-034B-82BEA6D4692A}"/>
              </a:ext>
            </a:extLst>
          </p:cNvPr>
          <p:cNvSpPr txBox="1"/>
          <p:nvPr/>
        </p:nvSpPr>
        <p:spPr>
          <a:xfrm>
            <a:off x="5000255" y="725990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04A6C761-704B-3406-3A16-450A5B224C61}"/>
              </a:ext>
            </a:extLst>
          </p:cNvPr>
          <p:cNvSpPr txBox="1"/>
          <p:nvPr/>
        </p:nvSpPr>
        <p:spPr>
          <a:xfrm>
            <a:off x="5009779" y="727895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468384E-4337-FE54-CB0E-3C4F791E1D04}"/>
              </a:ext>
            </a:extLst>
          </p:cNvPr>
          <p:cNvSpPr txBox="1"/>
          <p:nvPr/>
        </p:nvSpPr>
        <p:spPr>
          <a:xfrm>
            <a:off x="5101089" y="7515719"/>
            <a:ext cx="133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err="1">
                <a:latin typeface="Rainbow Memories Script Script" panose="02000500000000000000" pitchFamily="2" charset="0"/>
              </a:rPr>
              <a:t>Al</a:t>
            </a:r>
            <a:r>
              <a:rPr lang="es-VE" sz="1600" dirty="0" err="1">
                <a:latin typeface="Rainbow Memories Script Script" panose="02000500000000000000" pitchFamily="2" charset="0"/>
              </a:rPr>
              <a:t>varez</a:t>
            </a:r>
            <a:endParaRPr lang="es-VE" sz="1600" dirty="0">
              <a:latin typeface="Rainbow Memories Script Scrip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312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0079991-238C-02D9-EEFA-AD5F934E09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10" y="590323"/>
            <a:ext cx="1440000" cy="144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604B132-CE9B-8FDA-6EC7-9B0094730BD0}"/>
              </a:ext>
            </a:extLst>
          </p:cNvPr>
          <p:cNvSpPr txBox="1"/>
          <p:nvPr/>
        </p:nvSpPr>
        <p:spPr>
          <a:xfrm>
            <a:off x="535653" y="131032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EB5CD9C-F031-4063-A1DA-75D4A472644F}"/>
              </a:ext>
            </a:extLst>
          </p:cNvPr>
          <p:cNvSpPr txBox="1"/>
          <p:nvPr/>
        </p:nvSpPr>
        <p:spPr>
          <a:xfrm>
            <a:off x="545177" y="132937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9FAC332-4FD6-EE17-8976-62B122A07DC8}"/>
              </a:ext>
            </a:extLst>
          </p:cNvPr>
          <p:cNvSpPr txBox="1"/>
          <p:nvPr/>
        </p:nvSpPr>
        <p:spPr>
          <a:xfrm>
            <a:off x="684112" y="152595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F418F2B-0585-482D-862C-26503EB499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196" y="590323"/>
            <a:ext cx="1440000" cy="144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CB0C2E0-889F-78A9-8D4C-F3145107016E}"/>
              </a:ext>
            </a:extLst>
          </p:cNvPr>
          <p:cNvSpPr txBox="1"/>
          <p:nvPr/>
        </p:nvSpPr>
        <p:spPr>
          <a:xfrm>
            <a:off x="2041939" y="131032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FC8E21F-C153-A8FF-3601-B39830C949DD}"/>
              </a:ext>
            </a:extLst>
          </p:cNvPr>
          <p:cNvSpPr txBox="1"/>
          <p:nvPr/>
        </p:nvSpPr>
        <p:spPr>
          <a:xfrm>
            <a:off x="2051463" y="132937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6E35C23-E799-0B15-935B-4C103139F74A}"/>
              </a:ext>
            </a:extLst>
          </p:cNvPr>
          <p:cNvSpPr txBox="1"/>
          <p:nvPr/>
        </p:nvSpPr>
        <p:spPr>
          <a:xfrm>
            <a:off x="2190398" y="152595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1F6EE61-5CC5-82BA-1A27-0A5E1033AB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482" y="590323"/>
            <a:ext cx="1440000" cy="144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33C314AB-848D-EDFF-B990-3B95D1CE03F2}"/>
              </a:ext>
            </a:extLst>
          </p:cNvPr>
          <p:cNvSpPr txBox="1"/>
          <p:nvPr/>
        </p:nvSpPr>
        <p:spPr>
          <a:xfrm>
            <a:off x="3548225" y="131032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E4BAA8B-8E63-49B8-FE78-C090A04313D2}"/>
              </a:ext>
            </a:extLst>
          </p:cNvPr>
          <p:cNvSpPr txBox="1"/>
          <p:nvPr/>
        </p:nvSpPr>
        <p:spPr>
          <a:xfrm>
            <a:off x="3557749" y="132937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04D3736-9826-EC2D-1846-EC4ED9130CF1}"/>
              </a:ext>
            </a:extLst>
          </p:cNvPr>
          <p:cNvSpPr txBox="1"/>
          <p:nvPr/>
        </p:nvSpPr>
        <p:spPr>
          <a:xfrm>
            <a:off x="3696684" y="152595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C5BF444C-AB33-5B06-EFC5-53061AB1B7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768" y="590323"/>
            <a:ext cx="1440000" cy="14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21766ECD-2754-0F1F-C612-634D1C7EB182}"/>
              </a:ext>
            </a:extLst>
          </p:cNvPr>
          <p:cNvSpPr txBox="1"/>
          <p:nvPr/>
        </p:nvSpPr>
        <p:spPr>
          <a:xfrm>
            <a:off x="5054511" y="131032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4B6C560-6F30-398A-A5AB-8995F0EDBDC5}"/>
              </a:ext>
            </a:extLst>
          </p:cNvPr>
          <p:cNvSpPr txBox="1"/>
          <p:nvPr/>
        </p:nvSpPr>
        <p:spPr>
          <a:xfrm>
            <a:off x="5064035" y="132937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480540C-F461-65A9-6714-3D6739586162}"/>
              </a:ext>
            </a:extLst>
          </p:cNvPr>
          <p:cNvSpPr txBox="1"/>
          <p:nvPr/>
        </p:nvSpPr>
        <p:spPr>
          <a:xfrm>
            <a:off x="5202970" y="152595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D60F8BAB-DE8E-14B9-ADF2-A25396A46E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10" y="2106703"/>
            <a:ext cx="1440000" cy="144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82F516A2-ED0A-A520-F9EB-8E133414F9AB}"/>
              </a:ext>
            </a:extLst>
          </p:cNvPr>
          <p:cNvSpPr txBox="1"/>
          <p:nvPr/>
        </p:nvSpPr>
        <p:spPr>
          <a:xfrm>
            <a:off x="535653" y="282670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DAD6179-B45C-05BB-E268-574C82C25DA4}"/>
              </a:ext>
            </a:extLst>
          </p:cNvPr>
          <p:cNvSpPr txBox="1"/>
          <p:nvPr/>
        </p:nvSpPr>
        <p:spPr>
          <a:xfrm>
            <a:off x="545177" y="284575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8F4A570-D690-A635-B80D-7EFD9A621317}"/>
              </a:ext>
            </a:extLst>
          </p:cNvPr>
          <p:cNvSpPr txBox="1"/>
          <p:nvPr/>
        </p:nvSpPr>
        <p:spPr>
          <a:xfrm>
            <a:off x="684112" y="304233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47A65CF3-3F4C-BC9F-AE52-F4934A383B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196" y="2106703"/>
            <a:ext cx="1440000" cy="144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BB189716-B569-A8BD-41F8-C68726ADF9F6}"/>
              </a:ext>
            </a:extLst>
          </p:cNvPr>
          <p:cNvSpPr txBox="1"/>
          <p:nvPr/>
        </p:nvSpPr>
        <p:spPr>
          <a:xfrm>
            <a:off x="2041939" y="282670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00D34B4-6F68-B497-2659-A3FD05AFADDC}"/>
              </a:ext>
            </a:extLst>
          </p:cNvPr>
          <p:cNvSpPr txBox="1"/>
          <p:nvPr/>
        </p:nvSpPr>
        <p:spPr>
          <a:xfrm>
            <a:off x="2051463" y="284575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024B895-1A5F-DAC8-6A2F-23CE4C4EFBF6}"/>
              </a:ext>
            </a:extLst>
          </p:cNvPr>
          <p:cNvSpPr txBox="1"/>
          <p:nvPr/>
        </p:nvSpPr>
        <p:spPr>
          <a:xfrm>
            <a:off x="2190398" y="304233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E7E13CC2-1A50-1E30-A0B3-F5CE66FF91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482" y="2106703"/>
            <a:ext cx="1440000" cy="144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D5CE2930-FEF4-7F8E-E053-22A743BCC992}"/>
              </a:ext>
            </a:extLst>
          </p:cNvPr>
          <p:cNvSpPr txBox="1"/>
          <p:nvPr/>
        </p:nvSpPr>
        <p:spPr>
          <a:xfrm>
            <a:off x="3548225" y="282670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0AC426E-A75D-330E-EE15-5FBE661639C9}"/>
              </a:ext>
            </a:extLst>
          </p:cNvPr>
          <p:cNvSpPr txBox="1"/>
          <p:nvPr/>
        </p:nvSpPr>
        <p:spPr>
          <a:xfrm>
            <a:off x="3557749" y="284575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A37F6FB-738C-29FF-A9B9-B112B0FF197B}"/>
              </a:ext>
            </a:extLst>
          </p:cNvPr>
          <p:cNvSpPr txBox="1"/>
          <p:nvPr/>
        </p:nvSpPr>
        <p:spPr>
          <a:xfrm>
            <a:off x="3696684" y="304233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33F7FAD1-90C8-C0A3-138C-D0AAD14BF1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768" y="2106703"/>
            <a:ext cx="1440000" cy="144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A7EB1985-A911-7C91-AEFC-2CB28608D631}"/>
              </a:ext>
            </a:extLst>
          </p:cNvPr>
          <p:cNvSpPr txBox="1"/>
          <p:nvPr/>
        </p:nvSpPr>
        <p:spPr>
          <a:xfrm>
            <a:off x="5054511" y="282670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AA4E0A8-A143-9BFE-DBF4-B11EF4E841B6}"/>
              </a:ext>
            </a:extLst>
          </p:cNvPr>
          <p:cNvSpPr txBox="1"/>
          <p:nvPr/>
        </p:nvSpPr>
        <p:spPr>
          <a:xfrm>
            <a:off x="5064035" y="284575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9F23FBFB-5116-D0F5-131F-18C3D95C1C59}"/>
              </a:ext>
            </a:extLst>
          </p:cNvPr>
          <p:cNvSpPr txBox="1"/>
          <p:nvPr/>
        </p:nvSpPr>
        <p:spPr>
          <a:xfrm>
            <a:off x="5202970" y="304233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4F0258FC-2174-94B1-6CAC-5E63D32BDF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10" y="3623083"/>
            <a:ext cx="1440000" cy="14400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7237C5D6-F1B3-62E2-D03B-F31916F76E7B}"/>
              </a:ext>
            </a:extLst>
          </p:cNvPr>
          <p:cNvSpPr txBox="1"/>
          <p:nvPr/>
        </p:nvSpPr>
        <p:spPr>
          <a:xfrm>
            <a:off x="535653" y="434308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935E5FC4-2CBD-8D88-DDF1-EF495CE83477}"/>
              </a:ext>
            </a:extLst>
          </p:cNvPr>
          <p:cNvSpPr txBox="1"/>
          <p:nvPr/>
        </p:nvSpPr>
        <p:spPr>
          <a:xfrm>
            <a:off x="545177" y="436213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4D2DFA28-4D97-438C-E7A6-476706BBF59C}"/>
              </a:ext>
            </a:extLst>
          </p:cNvPr>
          <p:cNvSpPr txBox="1"/>
          <p:nvPr/>
        </p:nvSpPr>
        <p:spPr>
          <a:xfrm>
            <a:off x="684112" y="455871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E74D5F2E-6CC0-3011-3595-4F5405BB41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196" y="3623083"/>
            <a:ext cx="1440000" cy="144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E741E9AE-BD0E-6921-CEBA-C2CE5B2D2761}"/>
              </a:ext>
            </a:extLst>
          </p:cNvPr>
          <p:cNvSpPr txBox="1"/>
          <p:nvPr/>
        </p:nvSpPr>
        <p:spPr>
          <a:xfrm>
            <a:off x="2041939" y="434308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32AB95A-7143-F57A-87FE-734587F78420}"/>
              </a:ext>
            </a:extLst>
          </p:cNvPr>
          <p:cNvSpPr txBox="1"/>
          <p:nvPr/>
        </p:nvSpPr>
        <p:spPr>
          <a:xfrm>
            <a:off x="2051463" y="436213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089B8B63-E407-1740-A7A6-DE396C57B9F8}"/>
              </a:ext>
            </a:extLst>
          </p:cNvPr>
          <p:cNvSpPr txBox="1"/>
          <p:nvPr/>
        </p:nvSpPr>
        <p:spPr>
          <a:xfrm>
            <a:off x="2190398" y="455871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4F8C8565-547E-3365-15E8-3071B162DE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482" y="3623083"/>
            <a:ext cx="1440000" cy="144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03F7C25A-2444-25C6-F624-511480FECBC9}"/>
              </a:ext>
            </a:extLst>
          </p:cNvPr>
          <p:cNvSpPr txBox="1"/>
          <p:nvPr/>
        </p:nvSpPr>
        <p:spPr>
          <a:xfrm>
            <a:off x="3548225" y="434308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8BB32FAB-0753-2EFA-E11A-C615C7AA856C}"/>
              </a:ext>
            </a:extLst>
          </p:cNvPr>
          <p:cNvSpPr txBox="1"/>
          <p:nvPr/>
        </p:nvSpPr>
        <p:spPr>
          <a:xfrm>
            <a:off x="3557749" y="436213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9DFC429-0037-282D-69A0-935E125CAFCC}"/>
              </a:ext>
            </a:extLst>
          </p:cNvPr>
          <p:cNvSpPr txBox="1"/>
          <p:nvPr/>
        </p:nvSpPr>
        <p:spPr>
          <a:xfrm>
            <a:off x="3696684" y="455871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9A06D5E3-1B5A-CD77-E605-3281394B39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768" y="3623083"/>
            <a:ext cx="1440000" cy="1440000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7C7FB0B5-7B48-636C-97AC-437ECFB81D30}"/>
              </a:ext>
            </a:extLst>
          </p:cNvPr>
          <p:cNvSpPr txBox="1"/>
          <p:nvPr/>
        </p:nvSpPr>
        <p:spPr>
          <a:xfrm>
            <a:off x="5054511" y="434308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9E48CBC8-7C06-D6C4-2BD5-A62B88B45480}"/>
              </a:ext>
            </a:extLst>
          </p:cNvPr>
          <p:cNvSpPr txBox="1"/>
          <p:nvPr/>
        </p:nvSpPr>
        <p:spPr>
          <a:xfrm>
            <a:off x="5064035" y="436213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D4941205-178B-575D-28A5-C86E303D00D2}"/>
              </a:ext>
            </a:extLst>
          </p:cNvPr>
          <p:cNvSpPr txBox="1"/>
          <p:nvPr/>
        </p:nvSpPr>
        <p:spPr>
          <a:xfrm>
            <a:off x="5202970" y="455871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F3E5E607-5F20-5FAC-0D56-509F5EC6B1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10" y="5139463"/>
            <a:ext cx="1440000" cy="144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183C5502-15C3-6E91-E340-1783FC0A5E99}"/>
              </a:ext>
            </a:extLst>
          </p:cNvPr>
          <p:cNvSpPr txBox="1"/>
          <p:nvPr/>
        </p:nvSpPr>
        <p:spPr>
          <a:xfrm>
            <a:off x="535653" y="585946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81095D27-03CD-F5A5-52C4-A20C1D70E372}"/>
              </a:ext>
            </a:extLst>
          </p:cNvPr>
          <p:cNvSpPr txBox="1"/>
          <p:nvPr/>
        </p:nvSpPr>
        <p:spPr>
          <a:xfrm>
            <a:off x="545177" y="587851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88EC607-6A1B-9DD3-E946-86281B48F47D}"/>
              </a:ext>
            </a:extLst>
          </p:cNvPr>
          <p:cNvSpPr txBox="1"/>
          <p:nvPr/>
        </p:nvSpPr>
        <p:spPr>
          <a:xfrm>
            <a:off x="684112" y="607509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FBAEF967-E5C1-95F4-CD05-A2C5FA30A0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196" y="5139463"/>
            <a:ext cx="1440000" cy="144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FF58DAE2-3A86-7276-4AEC-F89F149F9A7D}"/>
              </a:ext>
            </a:extLst>
          </p:cNvPr>
          <p:cNvSpPr txBox="1"/>
          <p:nvPr/>
        </p:nvSpPr>
        <p:spPr>
          <a:xfrm>
            <a:off x="2041939" y="585946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8DA64D21-C6A2-68D2-A9AB-64196D4925D0}"/>
              </a:ext>
            </a:extLst>
          </p:cNvPr>
          <p:cNvSpPr txBox="1"/>
          <p:nvPr/>
        </p:nvSpPr>
        <p:spPr>
          <a:xfrm>
            <a:off x="2051463" y="587851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C4293964-B08C-C990-F7D2-198C4D43774A}"/>
              </a:ext>
            </a:extLst>
          </p:cNvPr>
          <p:cNvSpPr txBox="1"/>
          <p:nvPr/>
        </p:nvSpPr>
        <p:spPr>
          <a:xfrm>
            <a:off x="2190398" y="607509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0FBB8884-2433-652A-62B7-DAFD634CE8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482" y="5139463"/>
            <a:ext cx="1440000" cy="1440000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62DF9915-2C1F-8876-A19C-0846BDEFC065}"/>
              </a:ext>
            </a:extLst>
          </p:cNvPr>
          <p:cNvSpPr txBox="1"/>
          <p:nvPr/>
        </p:nvSpPr>
        <p:spPr>
          <a:xfrm>
            <a:off x="3548225" y="585946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C7D3C795-0B15-950F-7A89-7C94D2F04C2E}"/>
              </a:ext>
            </a:extLst>
          </p:cNvPr>
          <p:cNvSpPr txBox="1"/>
          <p:nvPr/>
        </p:nvSpPr>
        <p:spPr>
          <a:xfrm>
            <a:off x="3557749" y="587851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F0DCBA95-4B43-2855-BF90-F042239CC8C3}"/>
              </a:ext>
            </a:extLst>
          </p:cNvPr>
          <p:cNvSpPr txBox="1"/>
          <p:nvPr/>
        </p:nvSpPr>
        <p:spPr>
          <a:xfrm>
            <a:off x="3696684" y="607509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D35E986B-D2C4-A2F9-70F4-B3ABC56E30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768" y="5139463"/>
            <a:ext cx="1440000" cy="144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A598430C-43D6-FECC-F909-F3D0DE0E862F}"/>
              </a:ext>
            </a:extLst>
          </p:cNvPr>
          <p:cNvSpPr txBox="1"/>
          <p:nvPr/>
        </p:nvSpPr>
        <p:spPr>
          <a:xfrm>
            <a:off x="5054511" y="585946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5224EC57-2C6D-9B75-90C8-45DFEE13BE5C}"/>
              </a:ext>
            </a:extLst>
          </p:cNvPr>
          <p:cNvSpPr txBox="1"/>
          <p:nvPr/>
        </p:nvSpPr>
        <p:spPr>
          <a:xfrm>
            <a:off x="5064035" y="587851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E7D4C63C-23E7-5915-E37A-CC10B39E304A}"/>
              </a:ext>
            </a:extLst>
          </p:cNvPr>
          <p:cNvSpPr txBox="1"/>
          <p:nvPr/>
        </p:nvSpPr>
        <p:spPr>
          <a:xfrm>
            <a:off x="5202970" y="607509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745AB35C-8390-2415-8A02-1912428C5F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10" y="6655843"/>
            <a:ext cx="1440000" cy="1440000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DF1594C7-9BBF-EF11-576C-71F5587BCE99}"/>
              </a:ext>
            </a:extLst>
          </p:cNvPr>
          <p:cNvSpPr txBox="1"/>
          <p:nvPr/>
        </p:nvSpPr>
        <p:spPr>
          <a:xfrm>
            <a:off x="535653" y="737584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2D31E194-2795-F95B-EF0E-66ED3324A6DB}"/>
              </a:ext>
            </a:extLst>
          </p:cNvPr>
          <p:cNvSpPr txBox="1"/>
          <p:nvPr/>
        </p:nvSpPr>
        <p:spPr>
          <a:xfrm>
            <a:off x="545177" y="739489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CA29F608-66B7-E02E-A0C3-A641A3DB5AA6}"/>
              </a:ext>
            </a:extLst>
          </p:cNvPr>
          <p:cNvSpPr txBox="1"/>
          <p:nvPr/>
        </p:nvSpPr>
        <p:spPr>
          <a:xfrm>
            <a:off x="684112" y="759147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4B862EE3-C040-0E73-DE89-459F24681E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196" y="6655843"/>
            <a:ext cx="1440000" cy="1440000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2F608BF0-375A-7267-E00A-9F00DEB28A6D}"/>
              </a:ext>
            </a:extLst>
          </p:cNvPr>
          <p:cNvSpPr txBox="1"/>
          <p:nvPr/>
        </p:nvSpPr>
        <p:spPr>
          <a:xfrm>
            <a:off x="2041939" y="737584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DF43D313-5D78-438D-7F80-A34C7F4D64A7}"/>
              </a:ext>
            </a:extLst>
          </p:cNvPr>
          <p:cNvSpPr txBox="1"/>
          <p:nvPr/>
        </p:nvSpPr>
        <p:spPr>
          <a:xfrm>
            <a:off x="2051463" y="739489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4601ADEE-B16B-5665-D77B-97141841BD59}"/>
              </a:ext>
            </a:extLst>
          </p:cNvPr>
          <p:cNvSpPr txBox="1"/>
          <p:nvPr/>
        </p:nvSpPr>
        <p:spPr>
          <a:xfrm>
            <a:off x="2190398" y="759147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5BA50397-F5BB-278A-1478-8E091C9FD6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482" y="6655843"/>
            <a:ext cx="1440000" cy="144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1F07A2CC-2353-53E9-43B8-1D81FD2E6C6D}"/>
              </a:ext>
            </a:extLst>
          </p:cNvPr>
          <p:cNvSpPr txBox="1"/>
          <p:nvPr/>
        </p:nvSpPr>
        <p:spPr>
          <a:xfrm>
            <a:off x="3548225" y="737584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FD99F9F1-5B89-2E44-2613-8A57DF457C33}"/>
              </a:ext>
            </a:extLst>
          </p:cNvPr>
          <p:cNvSpPr txBox="1"/>
          <p:nvPr/>
        </p:nvSpPr>
        <p:spPr>
          <a:xfrm>
            <a:off x="3557749" y="739489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0970333E-D21B-919C-E28A-238A8D2C8FAE}"/>
              </a:ext>
            </a:extLst>
          </p:cNvPr>
          <p:cNvSpPr txBox="1"/>
          <p:nvPr/>
        </p:nvSpPr>
        <p:spPr>
          <a:xfrm>
            <a:off x="3696684" y="759147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759949BB-A8E7-79FB-324E-F2D525C952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768" y="6655843"/>
            <a:ext cx="1440000" cy="144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D7834CA0-7457-2452-FD7A-26ACF9D91723}"/>
              </a:ext>
            </a:extLst>
          </p:cNvPr>
          <p:cNvSpPr txBox="1"/>
          <p:nvPr/>
        </p:nvSpPr>
        <p:spPr>
          <a:xfrm>
            <a:off x="5054511" y="737584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78F86192-67E6-ACA6-FCA2-98DE3F5D1B11}"/>
              </a:ext>
            </a:extLst>
          </p:cNvPr>
          <p:cNvSpPr txBox="1"/>
          <p:nvPr/>
        </p:nvSpPr>
        <p:spPr>
          <a:xfrm>
            <a:off x="5064035" y="739489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F62BAFB5-31F0-2194-620D-7BE290E03C41}"/>
              </a:ext>
            </a:extLst>
          </p:cNvPr>
          <p:cNvSpPr txBox="1"/>
          <p:nvPr/>
        </p:nvSpPr>
        <p:spPr>
          <a:xfrm>
            <a:off x="5202970" y="759147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02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A43E513-4D2D-D72D-C1F0-C117B46086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519282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CEBD498-CD73-5736-9ECB-0EF306E58117}"/>
              </a:ext>
            </a:extLst>
          </p:cNvPr>
          <p:cNvSpPr txBox="1"/>
          <p:nvPr/>
        </p:nvSpPr>
        <p:spPr>
          <a:xfrm>
            <a:off x="906825" y="616220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ECB536A-D089-C838-1135-4A81C789802B}"/>
              </a:ext>
            </a:extLst>
          </p:cNvPr>
          <p:cNvSpPr txBox="1"/>
          <p:nvPr/>
        </p:nvSpPr>
        <p:spPr>
          <a:xfrm>
            <a:off x="916349" y="635268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189358E-A67D-CC16-CF96-BAFE3DF86510}"/>
              </a:ext>
            </a:extLst>
          </p:cNvPr>
          <p:cNvSpPr txBox="1"/>
          <p:nvPr/>
        </p:nvSpPr>
        <p:spPr>
          <a:xfrm>
            <a:off x="1055284" y="831855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1ED0B43-CD7B-814E-18B7-7122853DDC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513197"/>
            <a:ext cx="2160000" cy="72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BF39C2C-CDE7-E6B4-54F0-FA0A8DCD7C91}"/>
              </a:ext>
            </a:extLst>
          </p:cNvPr>
          <p:cNvSpPr txBox="1"/>
          <p:nvPr/>
        </p:nvSpPr>
        <p:spPr>
          <a:xfrm>
            <a:off x="3090943" y="610135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FDAF96B-141E-B5E6-297D-C1702AFE4082}"/>
              </a:ext>
            </a:extLst>
          </p:cNvPr>
          <p:cNvSpPr txBox="1"/>
          <p:nvPr/>
        </p:nvSpPr>
        <p:spPr>
          <a:xfrm>
            <a:off x="3100467" y="62918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D363D8A-C28B-6474-5ED4-F74A61D76353}"/>
              </a:ext>
            </a:extLst>
          </p:cNvPr>
          <p:cNvSpPr txBox="1"/>
          <p:nvPr/>
        </p:nvSpPr>
        <p:spPr>
          <a:xfrm>
            <a:off x="3239402" y="825770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547C071-629C-93CE-49D3-902CAC3222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513197"/>
            <a:ext cx="2160000" cy="7200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DCAB3337-F08A-8609-E22A-F5CD320B4BC1}"/>
              </a:ext>
            </a:extLst>
          </p:cNvPr>
          <p:cNvSpPr txBox="1"/>
          <p:nvPr/>
        </p:nvSpPr>
        <p:spPr>
          <a:xfrm>
            <a:off x="5275061" y="610135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15542B6-005A-2F06-E943-6160CCC019F2}"/>
              </a:ext>
            </a:extLst>
          </p:cNvPr>
          <p:cNvSpPr txBox="1"/>
          <p:nvPr/>
        </p:nvSpPr>
        <p:spPr>
          <a:xfrm>
            <a:off x="5284585" y="62918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271A886-9E90-9092-D2E4-52661613E1C2}"/>
              </a:ext>
            </a:extLst>
          </p:cNvPr>
          <p:cNvSpPr txBox="1"/>
          <p:nvPr/>
        </p:nvSpPr>
        <p:spPr>
          <a:xfrm>
            <a:off x="5423520" y="825770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45A7183F-C03D-1C75-5DAF-91AC98E27B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1258331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D6298AFF-166E-35EE-B84D-4BD0F1F25BBB}"/>
              </a:ext>
            </a:extLst>
          </p:cNvPr>
          <p:cNvSpPr txBox="1"/>
          <p:nvPr/>
        </p:nvSpPr>
        <p:spPr>
          <a:xfrm>
            <a:off x="906825" y="135526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0BD8A2B-54E5-AE08-E285-E30A51F561B3}"/>
              </a:ext>
            </a:extLst>
          </p:cNvPr>
          <p:cNvSpPr txBox="1"/>
          <p:nvPr/>
        </p:nvSpPr>
        <p:spPr>
          <a:xfrm>
            <a:off x="916349" y="137431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05B2205-D63E-F59D-C328-F355FD76AE68}"/>
              </a:ext>
            </a:extLst>
          </p:cNvPr>
          <p:cNvSpPr txBox="1"/>
          <p:nvPr/>
        </p:nvSpPr>
        <p:spPr>
          <a:xfrm>
            <a:off x="1055284" y="1570904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06013C9B-8D60-88DE-B812-54F30404C7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1252246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BC2F095-4AE6-3345-B9A6-6010103E4C36}"/>
              </a:ext>
            </a:extLst>
          </p:cNvPr>
          <p:cNvSpPr txBox="1"/>
          <p:nvPr/>
        </p:nvSpPr>
        <p:spPr>
          <a:xfrm>
            <a:off x="3090943" y="1349184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44D2024-0B65-B61C-7851-CFABBC33D77B}"/>
              </a:ext>
            </a:extLst>
          </p:cNvPr>
          <p:cNvSpPr txBox="1"/>
          <p:nvPr/>
        </p:nvSpPr>
        <p:spPr>
          <a:xfrm>
            <a:off x="3100467" y="1368232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A9B3A62-A441-611A-2B48-D8F46A24BF3D}"/>
              </a:ext>
            </a:extLst>
          </p:cNvPr>
          <p:cNvSpPr txBox="1"/>
          <p:nvPr/>
        </p:nvSpPr>
        <p:spPr>
          <a:xfrm>
            <a:off x="3239402" y="1564819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D4B9336D-E684-52FD-2A60-53CC0A38A0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1252246"/>
            <a:ext cx="2160000" cy="72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46BC5FAC-EBF1-D5D4-13A6-AC93996F3548}"/>
              </a:ext>
            </a:extLst>
          </p:cNvPr>
          <p:cNvSpPr txBox="1"/>
          <p:nvPr/>
        </p:nvSpPr>
        <p:spPr>
          <a:xfrm>
            <a:off x="5275061" y="1349184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C2F79C3-BCAF-FB86-B2A3-7F0D0A1594E1}"/>
              </a:ext>
            </a:extLst>
          </p:cNvPr>
          <p:cNvSpPr txBox="1"/>
          <p:nvPr/>
        </p:nvSpPr>
        <p:spPr>
          <a:xfrm>
            <a:off x="5284585" y="1368232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78A88FD-1931-897F-7962-492219D4F876}"/>
              </a:ext>
            </a:extLst>
          </p:cNvPr>
          <p:cNvSpPr txBox="1"/>
          <p:nvPr/>
        </p:nvSpPr>
        <p:spPr>
          <a:xfrm>
            <a:off x="5423520" y="1564819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7F06C71-861B-AB0A-7F9D-9BB7E08364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1997379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035DCD9E-C5F6-1746-AC6D-40AC94F21D80}"/>
              </a:ext>
            </a:extLst>
          </p:cNvPr>
          <p:cNvSpPr txBox="1"/>
          <p:nvPr/>
        </p:nvSpPr>
        <p:spPr>
          <a:xfrm>
            <a:off x="906825" y="209431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C30CC04-BE7E-EB0D-5682-052C74483A16}"/>
              </a:ext>
            </a:extLst>
          </p:cNvPr>
          <p:cNvSpPr txBox="1"/>
          <p:nvPr/>
        </p:nvSpPr>
        <p:spPr>
          <a:xfrm>
            <a:off x="916349" y="2113365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2CED19C-8A89-B872-F542-5043273860F4}"/>
              </a:ext>
            </a:extLst>
          </p:cNvPr>
          <p:cNvSpPr txBox="1"/>
          <p:nvPr/>
        </p:nvSpPr>
        <p:spPr>
          <a:xfrm>
            <a:off x="1055284" y="2309952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DB136006-7242-5F23-B884-ABF3E9964D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1991294"/>
            <a:ext cx="2160000" cy="72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02389F6F-2A94-AD2D-5352-C05B0685B4AF}"/>
              </a:ext>
            </a:extLst>
          </p:cNvPr>
          <p:cNvSpPr txBox="1"/>
          <p:nvPr/>
        </p:nvSpPr>
        <p:spPr>
          <a:xfrm>
            <a:off x="3090943" y="2088232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AE9CFD1-F27C-3BC9-35E7-8D115850BD03}"/>
              </a:ext>
            </a:extLst>
          </p:cNvPr>
          <p:cNvSpPr txBox="1"/>
          <p:nvPr/>
        </p:nvSpPr>
        <p:spPr>
          <a:xfrm>
            <a:off x="3100467" y="2107280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2D2D94AE-973C-AC35-F458-6FAE9F9F9F74}"/>
              </a:ext>
            </a:extLst>
          </p:cNvPr>
          <p:cNvSpPr txBox="1"/>
          <p:nvPr/>
        </p:nvSpPr>
        <p:spPr>
          <a:xfrm>
            <a:off x="3239402" y="2303867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5DCF3247-9B85-94DE-23A8-F4BA27D5FC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1991294"/>
            <a:ext cx="2160000" cy="7200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141B8085-88E2-2F35-5D7F-C6D53CDBFCEA}"/>
              </a:ext>
            </a:extLst>
          </p:cNvPr>
          <p:cNvSpPr txBox="1"/>
          <p:nvPr/>
        </p:nvSpPr>
        <p:spPr>
          <a:xfrm>
            <a:off x="5275061" y="2088232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0BE9A4BB-1CFF-6B11-E9DC-DF2D85D9A338}"/>
              </a:ext>
            </a:extLst>
          </p:cNvPr>
          <p:cNvSpPr txBox="1"/>
          <p:nvPr/>
        </p:nvSpPr>
        <p:spPr>
          <a:xfrm>
            <a:off x="5284585" y="2107280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16FEF0D-87C7-7AF2-9FE9-615EC0CF3F5D}"/>
              </a:ext>
            </a:extLst>
          </p:cNvPr>
          <p:cNvSpPr txBox="1"/>
          <p:nvPr/>
        </p:nvSpPr>
        <p:spPr>
          <a:xfrm>
            <a:off x="5423520" y="2303867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D0B7AB73-C676-FAFB-4525-2656098C5D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2736428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E2DE9798-617E-3CAB-743B-A279C973665E}"/>
              </a:ext>
            </a:extLst>
          </p:cNvPr>
          <p:cNvSpPr txBox="1"/>
          <p:nvPr/>
        </p:nvSpPr>
        <p:spPr>
          <a:xfrm>
            <a:off x="906825" y="2833366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FD1BE5F9-A45E-A7C2-2757-E92DB2FE516E}"/>
              </a:ext>
            </a:extLst>
          </p:cNvPr>
          <p:cNvSpPr txBox="1"/>
          <p:nvPr/>
        </p:nvSpPr>
        <p:spPr>
          <a:xfrm>
            <a:off x="916349" y="2852414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3CD26BCA-2AFC-6BB7-4FA2-FE12D58C28F1}"/>
              </a:ext>
            </a:extLst>
          </p:cNvPr>
          <p:cNvSpPr txBox="1"/>
          <p:nvPr/>
        </p:nvSpPr>
        <p:spPr>
          <a:xfrm>
            <a:off x="1055284" y="3049001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ACD38048-6C06-3FA6-01F1-60FE21855B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2730343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5BE35549-C38B-C0C1-902C-9B5E1895EB24}"/>
              </a:ext>
            </a:extLst>
          </p:cNvPr>
          <p:cNvSpPr txBox="1"/>
          <p:nvPr/>
        </p:nvSpPr>
        <p:spPr>
          <a:xfrm>
            <a:off x="3090943" y="282728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68A9B84-2D29-189A-33CF-94B40DA24D7B}"/>
              </a:ext>
            </a:extLst>
          </p:cNvPr>
          <p:cNvSpPr txBox="1"/>
          <p:nvPr/>
        </p:nvSpPr>
        <p:spPr>
          <a:xfrm>
            <a:off x="3100467" y="284632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D1A4299F-8906-A7A6-F61D-87DC1B1D0984}"/>
              </a:ext>
            </a:extLst>
          </p:cNvPr>
          <p:cNvSpPr txBox="1"/>
          <p:nvPr/>
        </p:nvSpPr>
        <p:spPr>
          <a:xfrm>
            <a:off x="3239402" y="3042916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DA3464B3-3350-9609-FFB1-934D7A6A77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2730343"/>
            <a:ext cx="2160000" cy="720000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A18E7E48-4623-DB21-54FA-9CE20AB5BF21}"/>
              </a:ext>
            </a:extLst>
          </p:cNvPr>
          <p:cNvSpPr txBox="1"/>
          <p:nvPr/>
        </p:nvSpPr>
        <p:spPr>
          <a:xfrm>
            <a:off x="5275061" y="282728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CA183C30-19F4-A326-148A-5AA394B85F29}"/>
              </a:ext>
            </a:extLst>
          </p:cNvPr>
          <p:cNvSpPr txBox="1"/>
          <p:nvPr/>
        </p:nvSpPr>
        <p:spPr>
          <a:xfrm>
            <a:off x="5284585" y="284632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C70EF863-42CD-C332-F576-039D9B71EA3C}"/>
              </a:ext>
            </a:extLst>
          </p:cNvPr>
          <p:cNvSpPr txBox="1"/>
          <p:nvPr/>
        </p:nvSpPr>
        <p:spPr>
          <a:xfrm>
            <a:off x="5423520" y="3042916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3BD543AB-ED09-D228-7FBB-A9522DB66A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3479036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DD719FEB-F2AD-1DFF-72A0-DD6881B043E3}"/>
              </a:ext>
            </a:extLst>
          </p:cNvPr>
          <p:cNvSpPr txBox="1"/>
          <p:nvPr/>
        </p:nvSpPr>
        <p:spPr>
          <a:xfrm>
            <a:off x="906825" y="3575974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B215C209-7C6F-EB12-25DF-FFBA9DFF31B1}"/>
              </a:ext>
            </a:extLst>
          </p:cNvPr>
          <p:cNvSpPr txBox="1"/>
          <p:nvPr/>
        </p:nvSpPr>
        <p:spPr>
          <a:xfrm>
            <a:off x="916349" y="3595022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C3B7B13E-503F-8203-58FE-101FEAC73FBC}"/>
              </a:ext>
            </a:extLst>
          </p:cNvPr>
          <p:cNvSpPr txBox="1"/>
          <p:nvPr/>
        </p:nvSpPr>
        <p:spPr>
          <a:xfrm>
            <a:off x="1055284" y="3791609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F027B482-0F9D-EDAC-4437-3781A51793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3472951"/>
            <a:ext cx="2160000" cy="72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E22C419B-75FC-3C52-F607-601E1B0A0AA1}"/>
              </a:ext>
            </a:extLst>
          </p:cNvPr>
          <p:cNvSpPr txBox="1"/>
          <p:nvPr/>
        </p:nvSpPr>
        <p:spPr>
          <a:xfrm>
            <a:off x="3090943" y="356988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CA318CFE-FFF9-B38F-3B5D-3E3A0BA0B013}"/>
              </a:ext>
            </a:extLst>
          </p:cNvPr>
          <p:cNvSpPr txBox="1"/>
          <p:nvPr/>
        </p:nvSpPr>
        <p:spPr>
          <a:xfrm>
            <a:off x="3100467" y="358893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6AC2D781-5AAB-836F-2359-BBE4203852A1}"/>
              </a:ext>
            </a:extLst>
          </p:cNvPr>
          <p:cNvSpPr txBox="1"/>
          <p:nvPr/>
        </p:nvSpPr>
        <p:spPr>
          <a:xfrm>
            <a:off x="3239402" y="3785524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48D7535F-533F-88FF-014B-9571E3E838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3472951"/>
            <a:ext cx="2160000" cy="720000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1A548A59-231F-B1E6-A9D4-A89D76711449}"/>
              </a:ext>
            </a:extLst>
          </p:cNvPr>
          <p:cNvSpPr txBox="1"/>
          <p:nvPr/>
        </p:nvSpPr>
        <p:spPr>
          <a:xfrm>
            <a:off x="5275061" y="356988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921D0B4E-0D77-7B22-6BED-D81DE9A901FB}"/>
              </a:ext>
            </a:extLst>
          </p:cNvPr>
          <p:cNvSpPr txBox="1"/>
          <p:nvPr/>
        </p:nvSpPr>
        <p:spPr>
          <a:xfrm>
            <a:off x="5284585" y="358893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3EECFF33-1A4A-5A0F-2B72-60B7DCD492A8}"/>
              </a:ext>
            </a:extLst>
          </p:cNvPr>
          <p:cNvSpPr txBox="1"/>
          <p:nvPr/>
        </p:nvSpPr>
        <p:spPr>
          <a:xfrm>
            <a:off x="5423520" y="3785524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6A50C18-B422-A0DA-0214-7CE2B69ACA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4218085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7B76B32C-7195-B520-62A9-FC0195D09D7F}"/>
              </a:ext>
            </a:extLst>
          </p:cNvPr>
          <p:cNvSpPr txBox="1"/>
          <p:nvPr/>
        </p:nvSpPr>
        <p:spPr>
          <a:xfrm>
            <a:off x="906825" y="431502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AB7ECE98-F5C5-7C4A-CFCF-246732DC13D8}"/>
              </a:ext>
            </a:extLst>
          </p:cNvPr>
          <p:cNvSpPr txBox="1"/>
          <p:nvPr/>
        </p:nvSpPr>
        <p:spPr>
          <a:xfrm>
            <a:off x="916349" y="433407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357186B1-AD3F-CFD8-D077-FD86D3548806}"/>
              </a:ext>
            </a:extLst>
          </p:cNvPr>
          <p:cNvSpPr txBox="1"/>
          <p:nvPr/>
        </p:nvSpPr>
        <p:spPr>
          <a:xfrm>
            <a:off x="1055284" y="453065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8280F0F5-41FC-0C44-3D09-1978C1EDE3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4212000"/>
            <a:ext cx="2160000" cy="720000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D411378E-17E6-5D8C-BDB8-4E7814F430C3}"/>
              </a:ext>
            </a:extLst>
          </p:cNvPr>
          <p:cNvSpPr txBox="1"/>
          <p:nvPr/>
        </p:nvSpPr>
        <p:spPr>
          <a:xfrm>
            <a:off x="3090943" y="4308938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A1EE65CC-2C68-BBC7-238F-B51B01B9E692}"/>
              </a:ext>
            </a:extLst>
          </p:cNvPr>
          <p:cNvSpPr txBox="1"/>
          <p:nvPr/>
        </p:nvSpPr>
        <p:spPr>
          <a:xfrm>
            <a:off x="3100467" y="4327986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0F32CBDA-4AB4-0AE0-2A92-767444ACA2CD}"/>
              </a:ext>
            </a:extLst>
          </p:cNvPr>
          <p:cNvSpPr txBox="1"/>
          <p:nvPr/>
        </p:nvSpPr>
        <p:spPr>
          <a:xfrm>
            <a:off x="3239402" y="4524573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5A6FD05D-5E03-53F3-3F48-A4C574E2AB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4212000"/>
            <a:ext cx="2160000" cy="720000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9343B36C-1FB7-4D23-50F6-2F02F15540AC}"/>
              </a:ext>
            </a:extLst>
          </p:cNvPr>
          <p:cNvSpPr txBox="1"/>
          <p:nvPr/>
        </p:nvSpPr>
        <p:spPr>
          <a:xfrm>
            <a:off x="5275061" y="4308938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D4CED347-A3B8-F484-0159-4EF434C21918}"/>
              </a:ext>
            </a:extLst>
          </p:cNvPr>
          <p:cNvSpPr txBox="1"/>
          <p:nvPr/>
        </p:nvSpPr>
        <p:spPr>
          <a:xfrm>
            <a:off x="5284585" y="4327986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2EDE6262-FAA9-B169-CA6F-32EF6840F6BB}"/>
              </a:ext>
            </a:extLst>
          </p:cNvPr>
          <p:cNvSpPr txBox="1"/>
          <p:nvPr/>
        </p:nvSpPr>
        <p:spPr>
          <a:xfrm>
            <a:off x="5423520" y="4524573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9950361D-0ECC-3D10-0FC8-5A92D9E274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4967198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582306D4-0820-1E52-C3C4-8A42222B4BE8}"/>
              </a:ext>
            </a:extLst>
          </p:cNvPr>
          <p:cNvSpPr txBox="1"/>
          <p:nvPr/>
        </p:nvSpPr>
        <p:spPr>
          <a:xfrm>
            <a:off x="906825" y="5064136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92D6B340-4082-3357-3A0E-424A2FE45E65}"/>
              </a:ext>
            </a:extLst>
          </p:cNvPr>
          <p:cNvSpPr txBox="1"/>
          <p:nvPr/>
        </p:nvSpPr>
        <p:spPr>
          <a:xfrm>
            <a:off x="916349" y="5083184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9DF831A3-DE0A-E69F-0A20-D1BD14EC7578}"/>
              </a:ext>
            </a:extLst>
          </p:cNvPr>
          <p:cNvSpPr txBox="1"/>
          <p:nvPr/>
        </p:nvSpPr>
        <p:spPr>
          <a:xfrm>
            <a:off x="1055284" y="5279771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D3346868-8AC4-9359-4982-95EC3F2B64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4961113"/>
            <a:ext cx="2160000" cy="72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E9A31303-8A6A-5881-71D0-A166DF37063B}"/>
              </a:ext>
            </a:extLst>
          </p:cNvPr>
          <p:cNvSpPr txBox="1"/>
          <p:nvPr/>
        </p:nvSpPr>
        <p:spPr>
          <a:xfrm>
            <a:off x="3090943" y="505805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9C5D0EEB-347A-BF74-C607-06FD91049DE8}"/>
              </a:ext>
            </a:extLst>
          </p:cNvPr>
          <p:cNvSpPr txBox="1"/>
          <p:nvPr/>
        </p:nvSpPr>
        <p:spPr>
          <a:xfrm>
            <a:off x="3100467" y="507709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4D1253A4-D10B-9A2C-7F88-2E57AA406184}"/>
              </a:ext>
            </a:extLst>
          </p:cNvPr>
          <p:cNvSpPr txBox="1"/>
          <p:nvPr/>
        </p:nvSpPr>
        <p:spPr>
          <a:xfrm>
            <a:off x="3239402" y="5273686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A38A15E5-F79D-B13C-260C-443A4411B9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4961113"/>
            <a:ext cx="2160000" cy="720000"/>
          </a:xfrm>
          <a:prstGeom prst="rect">
            <a:avLst/>
          </a:prstGeom>
        </p:spPr>
      </p:pic>
      <p:sp>
        <p:nvSpPr>
          <p:cNvPr id="84" name="CuadroTexto 83">
            <a:extLst>
              <a:ext uri="{FF2B5EF4-FFF2-40B4-BE49-F238E27FC236}">
                <a16:creationId xmlns:a16="http://schemas.microsoft.com/office/drawing/2014/main" id="{554C556E-F471-4275-01AB-373212443290}"/>
              </a:ext>
            </a:extLst>
          </p:cNvPr>
          <p:cNvSpPr txBox="1"/>
          <p:nvPr/>
        </p:nvSpPr>
        <p:spPr>
          <a:xfrm>
            <a:off x="5275061" y="505805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253EAC17-BA6A-7A4D-5B94-F150A9506B43}"/>
              </a:ext>
            </a:extLst>
          </p:cNvPr>
          <p:cNvSpPr txBox="1"/>
          <p:nvPr/>
        </p:nvSpPr>
        <p:spPr>
          <a:xfrm>
            <a:off x="5284585" y="507709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23A40101-D3C4-D7D7-5DE2-5C5C8AAA0058}"/>
              </a:ext>
            </a:extLst>
          </p:cNvPr>
          <p:cNvSpPr txBox="1"/>
          <p:nvPr/>
        </p:nvSpPr>
        <p:spPr>
          <a:xfrm>
            <a:off x="5423520" y="5273686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234D99A5-85CA-76B1-AA04-A6674C9890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5709806"/>
            <a:ext cx="2160000" cy="72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FBDE564A-EEAF-C89D-9467-4F368A97FE4E}"/>
              </a:ext>
            </a:extLst>
          </p:cNvPr>
          <p:cNvSpPr txBox="1"/>
          <p:nvPr/>
        </p:nvSpPr>
        <p:spPr>
          <a:xfrm>
            <a:off x="906825" y="5806744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A38060DA-37CA-A0C9-9EBB-790F799218BD}"/>
              </a:ext>
            </a:extLst>
          </p:cNvPr>
          <p:cNvSpPr txBox="1"/>
          <p:nvPr/>
        </p:nvSpPr>
        <p:spPr>
          <a:xfrm>
            <a:off x="916349" y="5825792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908FE2AE-83EE-092E-30B7-F60A99D6793D}"/>
              </a:ext>
            </a:extLst>
          </p:cNvPr>
          <p:cNvSpPr txBox="1"/>
          <p:nvPr/>
        </p:nvSpPr>
        <p:spPr>
          <a:xfrm>
            <a:off x="1055284" y="6022379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B5292C6F-839D-74ED-888C-ACB6DB2251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5703721"/>
            <a:ext cx="2160000" cy="7200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0CB7A1BB-CB25-CA94-29D9-52177215F876}"/>
              </a:ext>
            </a:extLst>
          </p:cNvPr>
          <p:cNvSpPr txBox="1"/>
          <p:nvPr/>
        </p:nvSpPr>
        <p:spPr>
          <a:xfrm>
            <a:off x="3090943" y="580065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01FDBBB8-F04C-2C59-5D83-1F53F5BF3977}"/>
              </a:ext>
            </a:extLst>
          </p:cNvPr>
          <p:cNvSpPr txBox="1"/>
          <p:nvPr/>
        </p:nvSpPr>
        <p:spPr>
          <a:xfrm>
            <a:off x="3100467" y="581970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5E2EEA8F-C894-B753-03C0-5BB1527F836E}"/>
              </a:ext>
            </a:extLst>
          </p:cNvPr>
          <p:cNvSpPr txBox="1"/>
          <p:nvPr/>
        </p:nvSpPr>
        <p:spPr>
          <a:xfrm>
            <a:off x="3239402" y="6016294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95" name="Imagen 94">
            <a:extLst>
              <a:ext uri="{FF2B5EF4-FFF2-40B4-BE49-F238E27FC236}">
                <a16:creationId xmlns:a16="http://schemas.microsoft.com/office/drawing/2014/main" id="{416DD66F-5ED2-BCCE-1150-49488E53EF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5703721"/>
            <a:ext cx="2160000" cy="720000"/>
          </a:xfrm>
          <a:prstGeom prst="rect">
            <a:avLst/>
          </a:prstGeom>
        </p:spPr>
      </p:pic>
      <p:sp>
        <p:nvSpPr>
          <p:cNvPr id="96" name="CuadroTexto 95">
            <a:extLst>
              <a:ext uri="{FF2B5EF4-FFF2-40B4-BE49-F238E27FC236}">
                <a16:creationId xmlns:a16="http://schemas.microsoft.com/office/drawing/2014/main" id="{C2B81323-CA43-D66F-109B-2F489BC66B5C}"/>
              </a:ext>
            </a:extLst>
          </p:cNvPr>
          <p:cNvSpPr txBox="1"/>
          <p:nvPr/>
        </p:nvSpPr>
        <p:spPr>
          <a:xfrm>
            <a:off x="5275061" y="5800659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A01C2F06-3E2A-9DBA-C0C7-F4D10517FB79}"/>
              </a:ext>
            </a:extLst>
          </p:cNvPr>
          <p:cNvSpPr txBox="1"/>
          <p:nvPr/>
        </p:nvSpPr>
        <p:spPr>
          <a:xfrm>
            <a:off x="5284585" y="5819707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DEF5E8F9-CC27-BDC1-EE30-49D90F0EA413}"/>
              </a:ext>
            </a:extLst>
          </p:cNvPr>
          <p:cNvSpPr txBox="1"/>
          <p:nvPr/>
        </p:nvSpPr>
        <p:spPr>
          <a:xfrm>
            <a:off x="5423520" y="6016294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F8A9B89F-B271-8419-DB12-68D80AAD6C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6448855"/>
            <a:ext cx="2160000" cy="72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907507EC-5512-87C9-E6BC-F715AC5251C9}"/>
              </a:ext>
            </a:extLst>
          </p:cNvPr>
          <p:cNvSpPr txBox="1"/>
          <p:nvPr/>
        </p:nvSpPr>
        <p:spPr>
          <a:xfrm>
            <a:off x="906825" y="654579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E9DBBB47-01C4-4B6F-0925-28CD196105BD}"/>
              </a:ext>
            </a:extLst>
          </p:cNvPr>
          <p:cNvSpPr txBox="1"/>
          <p:nvPr/>
        </p:nvSpPr>
        <p:spPr>
          <a:xfrm>
            <a:off x="916349" y="6564841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BE38CDE2-A615-8B5D-639E-ECFE7BE0D912}"/>
              </a:ext>
            </a:extLst>
          </p:cNvPr>
          <p:cNvSpPr txBox="1"/>
          <p:nvPr/>
        </p:nvSpPr>
        <p:spPr>
          <a:xfrm>
            <a:off x="1055284" y="6761428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7E919973-3442-9B8D-EE99-850DB239C0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6442770"/>
            <a:ext cx="2160000" cy="72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A276F7D8-A6CA-E9A3-35B1-ADB25BD05ECD}"/>
              </a:ext>
            </a:extLst>
          </p:cNvPr>
          <p:cNvSpPr txBox="1"/>
          <p:nvPr/>
        </p:nvSpPr>
        <p:spPr>
          <a:xfrm>
            <a:off x="3090943" y="6539708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62A2BA73-CB84-C1B0-B54E-00CE181B18F4}"/>
              </a:ext>
            </a:extLst>
          </p:cNvPr>
          <p:cNvSpPr txBox="1"/>
          <p:nvPr/>
        </p:nvSpPr>
        <p:spPr>
          <a:xfrm>
            <a:off x="3100467" y="6558756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7D6FC50C-AC4B-5E7F-9C18-A9406E2ED514}"/>
              </a:ext>
            </a:extLst>
          </p:cNvPr>
          <p:cNvSpPr txBox="1"/>
          <p:nvPr/>
        </p:nvSpPr>
        <p:spPr>
          <a:xfrm>
            <a:off x="3239402" y="6755343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07" name="Imagen 106">
            <a:extLst>
              <a:ext uri="{FF2B5EF4-FFF2-40B4-BE49-F238E27FC236}">
                <a16:creationId xmlns:a16="http://schemas.microsoft.com/office/drawing/2014/main" id="{DD27CD95-CAE9-B996-A266-78EED9BF13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6442770"/>
            <a:ext cx="2160000" cy="720000"/>
          </a:xfrm>
          <a:prstGeom prst="rect">
            <a:avLst/>
          </a:prstGeom>
        </p:spPr>
      </p:pic>
      <p:sp>
        <p:nvSpPr>
          <p:cNvPr id="108" name="CuadroTexto 107">
            <a:extLst>
              <a:ext uri="{FF2B5EF4-FFF2-40B4-BE49-F238E27FC236}">
                <a16:creationId xmlns:a16="http://schemas.microsoft.com/office/drawing/2014/main" id="{1BBC9E67-06B7-D92C-26A1-7A65133D40A4}"/>
              </a:ext>
            </a:extLst>
          </p:cNvPr>
          <p:cNvSpPr txBox="1"/>
          <p:nvPr/>
        </p:nvSpPr>
        <p:spPr>
          <a:xfrm>
            <a:off x="5275061" y="6539708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6C74CFEB-FDCE-DCFC-B915-C9B0F3D475F0}"/>
              </a:ext>
            </a:extLst>
          </p:cNvPr>
          <p:cNvSpPr txBox="1"/>
          <p:nvPr/>
        </p:nvSpPr>
        <p:spPr>
          <a:xfrm>
            <a:off x="5284585" y="6558756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78CA4649-18D0-AD2D-721F-4453BBD408A4}"/>
              </a:ext>
            </a:extLst>
          </p:cNvPr>
          <p:cNvSpPr txBox="1"/>
          <p:nvPr/>
        </p:nvSpPr>
        <p:spPr>
          <a:xfrm>
            <a:off x="5423520" y="6755343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11" name="Imagen 110">
            <a:extLst>
              <a:ext uri="{FF2B5EF4-FFF2-40B4-BE49-F238E27FC236}">
                <a16:creationId xmlns:a16="http://schemas.microsoft.com/office/drawing/2014/main" id="{01D13359-BC16-6C37-4A13-5459B87180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7216177"/>
            <a:ext cx="2160000" cy="720000"/>
          </a:xfrm>
          <a:prstGeom prst="rect">
            <a:avLst/>
          </a:prstGeom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307FA5F4-B19F-AF94-EA25-1A8F5A92871C}"/>
              </a:ext>
            </a:extLst>
          </p:cNvPr>
          <p:cNvSpPr txBox="1"/>
          <p:nvPr/>
        </p:nvSpPr>
        <p:spPr>
          <a:xfrm>
            <a:off x="906825" y="7313115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958FA81F-5042-192D-2FBA-24961548ECC6}"/>
              </a:ext>
            </a:extLst>
          </p:cNvPr>
          <p:cNvSpPr txBox="1"/>
          <p:nvPr/>
        </p:nvSpPr>
        <p:spPr>
          <a:xfrm>
            <a:off x="916349" y="7332163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09F8CEF6-4CDF-72A7-4A0F-325D09C624D7}"/>
              </a:ext>
            </a:extLst>
          </p:cNvPr>
          <p:cNvSpPr txBox="1"/>
          <p:nvPr/>
        </p:nvSpPr>
        <p:spPr>
          <a:xfrm>
            <a:off x="1055284" y="7528750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15" name="Imagen 114">
            <a:extLst>
              <a:ext uri="{FF2B5EF4-FFF2-40B4-BE49-F238E27FC236}">
                <a16:creationId xmlns:a16="http://schemas.microsoft.com/office/drawing/2014/main" id="{0B75F402-0D13-ED53-A104-5B695D1D51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8" y="7210092"/>
            <a:ext cx="2160000" cy="720000"/>
          </a:xfrm>
          <a:prstGeom prst="rect">
            <a:avLst/>
          </a:prstGeom>
        </p:spPr>
      </p:pic>
      <p:sp>
        <p:nvSpPr>
          <p:cNvPr id="116" name="CuadroTexto 115">
            <a:extLst>
              <a:ext uri="{FF2B5EF4-FFF2-40B4-BE49-F238E27FC236}">
                <a16:creationId xmlns:a16="http://schemas.microsoft.com/office/drawing/2014/main" id="{34FC8C67-FF0C-546C-1FFF-29A6C9E50493}"/>
              </a:ext>
            </a:extLst>
          </p:cNvPr>
          <p:cNvSpPr txBox="1"/>
          <p:nvPr/>
        </p:nvSpPr>
        <p:spPr>
          <a:xfrm>
            <a:off x="3090943" y="7307030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757F999B-30F3-7D12-0656-E733ED84D3E3}"/>
              </a:ext>
            </a:extLst>
          </p:cNvPr>
          <p:cNvSpPr txBox="1"/>
          <p:nvPr/>
        </p:nvSpPr>
        <p:spPr>
          <a:xfrm>
            <a:off x="3100467" y="7326078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7F8DB209-C5C1-BA6E-FFAE-396788703CE5}"/>
              </a:ext>
            </a:extLst>
          </p:cNvPr>
          <p:cNvSpPr txBox="1"/>
          <p:nvPr/>
        </p:nvSpPr>
        <p:spPr>
          <a:xfrm>
            <a:off x="3239402" y="7522665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  <p:pic>
        <p:nvPicPr>
          <p:cNvPr id="119" name="Imagen 118">
            <a:extLst>
              <a:ext uri="{FF2B5EF4-FFF2-40B4-BE49-F238E27FC236}">
                <a16:creationId xmlns:a16="http://schemas.microsoft.com/office/drawing/2014/main" id="{271AFDDC-9D83-4D52-2FF7-5032C1E9EF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486" y="7210092"/>
            <a:ext cx="2160000" cy="720000"/>
          </a:xfrm>
          <a:prstGeom prst="rect">
            <a:avLst/>
          </a:prstGeom>
        </p:spPr>
      </p:pic>
      <p:sp>
        <p:nvSpPr>
          <p:cNvPr id="120" name="CuadroTexto 119">
            <a:extLst>
              <a:ext uri="{FF2B5EF4-FFF2-40B4-BE49-F238E27FC236}">
                <a16:creationId xmlns:a16="http://schemas.microsoft.com/office/drawing/2014/main" id="{D257681D-8B71-12E5-3BE3-EC262EF75B04}"/>
              </a:ext>
            </a:extLst>
          </p:cNvPr>
          <p:cNvSpPr txBox="1"/>
          <p:nvPr/>
        </p:nvSpPr>
        <p:spPr>
          <a:xfrm>
            <a:off x="5275061" y="7307030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8AB80D41-3B99-4799-13C9-7310993500D5}"/>
              </a:ext>
            </a:extLst>
          </p:cNvPr>
          <p:cNvSpPr txBox="1"/>
          <p:nvPr/>
        </p:nvSpPr>
        <p:spPr>
          <a:xfrm>
            <a:off x="5284585" y="7326078"/>
            <a:ext cx="128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3B497A31-27CB-6815-399E-889A85A7C8EA}"/>
              </a:ext>
            </a:extLst>
          </p:cNvPr>
          <p:cNvSpPr txBox="1"/>
          <p:nvPr/>
        </p:nvSpPr>
        <p:spPr>
          <a:xfrm>
            <a:off x="5423520" y="7522665"/>
            <a:ext cx="1339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err="1">
                <a:latin typeface="Rainbow Memories Script Script" panose="02000500000000000000" pitchFamily="2" charset="0"/>
              </a:rPr>
              <a:t>Al</a:t>
            </a:r>
            <a:r>
              <a:rPr lang="es-VE" sz="1400" dirty="0" err="1">
                <a:latin typeface="Rainbow Memories Script Script" panose="02000500000000000000" pitchFamily="2" charset="0"/>
              </a:rPr>
              <a:t>varez</a:t>
            </a:r>
            <a:endParaRPr lang="es-VE" sz="1400" dirty="0">
              <a:latin typeface="Rainbow Memories Script Scrip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950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8795D7A-5D79-083A-92FF-1BBE6DE186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00" y="550918"/>
            <a:ext cx="1800000" cy="360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6FD773D-8DB1-7976-24B9-40A83C4A5F49}"/>
              </a:ext>
            </a:extLst>
          </p:cNvPr>
          <p:cNvSpPr txBox="1"/>
          <p:nvPr/>
        </p:nvSpPr>
        <p:spPr>
          <a:xfrm>
            <a:off x="1076687" y="53662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0FE19DA-98D8-41E4-108D-5782DBAE9733}"/>
              </a:ext>
            </a:extLst>
          </p:cNvPr>
          <p:cNvSpPr txBox="1"/>
          <p:nvPr/>
        </p:nvSpPr>
        <p:spPr>
          <a:xfrm>
            <a:off x="1086211" y="55567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AF94948-6671-FF5E-972E-2C43BB24F7B7}"/>
              </a:ext>
            </a:extLst>
          </p:cNvPr>
          <p:cNvSpPr txBox="1"/>
          <p:nvPr/>
        </p:nvSpPr>
        <p:spPr>
          <a:xfrm>
            <a:off x="1310473" y="691241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A7C9C3D-2639-FD43-F191-1F3C277670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274" y="550918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021C398-5D4C-2CC0-098C-C6EE51E41705}"/>
              </a:ext>
            </a:extLst>
          </p:cNvPr>
          <p:cNvSpPr txBox="1"/>
          <p:nvPr/>
        </p:nvSpPr>
        <p:spPr>
          <a:xfrm>
            <a:off x="2905261" y="53662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A0EB181-E1A8-6613-B8D2-8B6FC1203423}"/>
              </a:ext>
            </a:extLst>
          </p:cNvPr>
          <p:cNvSpPr txBox="1"/>
          <p:nvPr/>
        </p:nvSpPr>
        <p:spPr>
          <a:xfrm>
            <a:off x="2914785" y="55567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4BB3FC6-7938-C9A7-09A9-1ABA28AC9AB1}"/>
              </a:ext>
            </a:extLst>
          </p:cNvPr>
          <p:cNvSpPr txBox="1"/>
          <p:nvPr/>
        </p:nvSpPr>
        <p:spPr>
          <a:xfrm>
            <a:off x="3139047" y="691241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9BDA798D-F728-8368-313C-EA2D3A887C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85" y="550918"/>
            <a:ext cx="1800000" cy="36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C7A07600-EC47-B11A-065D-90098CC043C0}"/>
              </a:ext>
            </a:extLst>
          </p:cNvPr>
          <p:cNvSpPr txBox="1"/>
          <p:nvPr/>
        </p:nvSpPr>
        <p:spPr>
          <a:xfrm>
            <a:off x="4733972" y="53662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D8DDA8F-D505-6D25-300A-C6C19D433223}"/>
              </a:ext>
            </a:extLst>
          </p:cNvPr>
          <p:cNvSpPr txBox="1"/>
          <p:nvPr/>
        </p:nvSpPr>
        <p:spPr>
          <a:xfrm>
            <a:off x="4743496" y="55567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2CEEE90-7792-0AC8-D11F-CA9E7A665B3A}"/>
              </a:ext>
            </a:extLst>
          </p:cNvPr>
          <p:cNvSpPr txBox="1"/>
          <p:nvPr/>
        </p:nvSpPr>
        <p:spPr>
          <a:xfrm>
            <a:off x="4967758" y="691241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41856E61-4308-795A-2743-B8349500AE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00" y="937462"/>
            <a:ext cx="1800000" cy="3600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C844BAFC-A125-DC01-8F37-E8373AC6833F}"/>
              </a:ext>
            </a:extLst>
          </p:cNvPr>
          <p:cNvSpPr txBox="1"/>
          <p:nvPr/>
        </p:nvSpPr>
        <p:spPr>
          <a:xfrm>
            <a:off x="1076687" y="923173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DC8A104-C119-86B6-AE60-1252310E14E6}"/>
              </a:ext>
            </a:extLst>
          </p:cNvPr>
          <p:cNvSpPr txBox="1"/>
          <p:nvPr/>
        </p:nvSpPr>
        <p:spPr>
          <a:xfrm>
            <a:off x="1086211" y="942221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EBD0835-A13E-5C82-2879-9CB346FA0F24}"/>
              </a:ext>
            </a:extLst>
          </p:cNvPr>
          <p:cNvSpPr txBox="1"/>
          <p:nvPr/>
        </p:nvSpPr>
        <p:spPr>
          <a:xfrm>
            <a:off x="1310473" y="1077785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4CDFF4CF-480E-1957-1D90-FB566E85D6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274" y="937462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24A1E653-93FA-3625-BA0B-54600822D187}"/>
              </a:ext>
            </a:extLst>
          </p:cNvPr>
          <p:cNvSpPr txBox="1"/>
          <p:nvPr/>
        </p:nvSpPr>
        <p:spPr>
          <a:xfrm>
            <a:off x="2905261" y="923173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82BD5EA-1324-6208-4671-5C6AFDC6B476}"/>
              </a:ext>
            </a:extLst>
          </p:cNvPr>
          <p:cNvSpPr txBox="1"/>
          <p:nvPr/>
        </p:nvSpPr>
        <p:spPr>
          <a:xfrm>
            <a:off x="2914785" y="942221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18DF7BD-41EF-F712-AC56-25B22FFAFDE8}"/>
              </a:ext>
            </a:extLst>
          </p:cNvPr>
          <p:cNvSpPr txBox="1"/>
          <p:nvPr/>
        </p:nvSpPr>
        <p:spPr>
          <a:xfrm>
            <a:off x="3139047" y="1077785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CF53AE61-BB2C-BEB8-CA31-A3CF2ADCE3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85" y="937462"/>
            <a:ext cx="1800000" cy="36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52EB097D-469B-E4F6-756B-C0F6C274E608}"/>
              </a:ext>
            </a:extLst>
          </p:cNvPr>
          <p:cNvSpPr txBox="1"/>
          <p:nvPr/>
        </p:nvSpPr>
        <p:spPr>
          <a:xfrm>
            <a:off x="4733972" y="923173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2109122-B22B-1154-C511-449CF200C3B2}"/>
              </a:ext>
            </a:extLst>
          </p:cNvPr>
          <p:cNvSpPr txBox="1"/>
          <p:nvPr/>
        </p:nvSpPr>
        <p:spPr>
          <a:xfrm>
            <a:off x="4743496" y="942221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5AEFE8-51BB-98B4-10CD-036899EB5CAF}"/>
              </a:ext>
            </a:extLst>
          </p:cNvPr>
          <p:cNvSpPr txBox="1"/>
          <p:nvPr/>
        </p:nvSpPr>
        <p:spPr>
          <a:xfrm>
            <a:off x="4967758" y="1077785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15269AA7-893C-FEFA-457C-265B8D053D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00" y="1318179"/>
            <a:ext cx="1800000" cy="36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64F8CAB9-BCB3-B420-26CF-C7E533582041}"/>
              </a:ext>
            </a:extLst>
          </p:cNvPr>
          <p:cNvSpPr txBox="1"/>
          <p:nvPr/>
        </p:nvSpPr>
        <p:spPr>
          <a:xfrm>
            <a:off x="1076687" y="130389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4BA9E54-2F09-A15F-C99D-1741C18034B3}"/>
              </a:ext>
            </a:extLst>
          </p:cNvPr>
          <p:cNvSpPr txBox="1"/>
          <p:nvPr/>
        </p:nvSpPr>
        <p:spPr>
          <a:xfrm>
            <a:off x="1086211" y="132293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6007BE9-1295-CD9D-1EC0-A093D90F2D6B}"/>
              </a:ext>
            </a:extLst>
          </p:cNvPr>
          <p:cNvSpPr txBox="1"/>
          <p:nvPr/>
        </p:nvSpPr>
        <p:spPr>
          <a:xfrm>
            <a:off x="1310473" y="145850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15E78F0-ED71-AE8B-66B9-260F3B1EFE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274" y="1318179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3D414679-1E00-4A37-0BF5-CCB850403F0E}"/>
              </a:ext>
            </a:extLst>
          </p:cNvPr>
          <p:cNvSpPr txBox="1"/>
          <p:nvPr/>
        </p:nvSpPr>
        <p:spPr>
          <a:xfrm>
            <a:off x="2905261" y="130389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F996C62-96AB-6647-94DB-1D96487B48C3}"/>
              </a:ext>
            </a:extLst>
          </p:cNvPr>
          <p:cNvSpPr txBox="1"/>
          <p:nvPr/>
        </p:nvSpPr>
        <p:spPr>
          <a:xfrm>
            <a:off x="2914785" y="132293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3A6AB5-2C13-A942-19B6-4AB7642B0A38}"/>
              </a:ext>
            </a:extLst>
          </p:cNvPr>
          <p:cNvSpPr txBox="1"/>
          <p:nvPr/>
        </p:nvSpPr>
        <p:spPr>
          <a:xfrm>
            <a:off x="3139047" y="145850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3D8C7953-65D4-9E54-F2A5-91A88171B7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85" y="1318179"/>
            <a:ext cx="1800000" cy="36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DFA6A64E-1785-FD2D-DE03-ED88B4C60E6E}"/>
              </a:ext>
            </a:extLst>
          </p:cNvPr>
          <p:cNvSpPr txBox="1"/>
          <p:nvPr/>
        </p:nvSpPr>
        <p:spPr>
          <a:xfrm>
            <a:off x="4733972" y="130389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B7CA4105-CB9E-77DC-FEF5-78DE979E7B58}"/>
              </a:ext>
            </a:extLst>
          </p:cNvPr>
          <p:cNvSpPr txBox="1"/>
          <p:nvPr/>
        </p:nvSpPr>
        <p:spPr>
          <a:xfrm>
            <a:off x="4743496" y="132293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079060C-4961-F154-177B-8CBABC20DBA7}"/>
              </a:ext>
            </a:extLst>
          </p:cNvPr>
          <p:cNvSpPr txBox="1"/>
          <p:nvPr/>
        </p:nvSpPr>
        <p:spPr>
          <a:xfrm>
            <a:off x="4967758" y="145850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BA65B3ED-D8D4-9C7D-9156-89B0959B9F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00" y="1704723"/>
            <a:ext cx="1800000" cy="36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6A7F8588-F4DB-195C-7411-D11AD40F0F62}"/>
              </a:ext>
            </a:extLst>
          </p:cNvPr>
          <p:cNvSpPr txBox="1"/>
          <p:nvPr/>
        </p:nvSpPr>
        <p:spPr>
          <a:xfrm>
            <a:off x="1076687" y="169043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94BC2F5F-B7C1-ACD0-2205-368E73BA30F1}"/>
              </a:ext>
            </a:extLst>
          </p:cNvPr>
          <p:cNvSpPr txBox="1"/>
          <p:nvPr/>
        </p:nvSpPr>
        <p:spPr>
          <a:xfrm>
            <a:off x="1086211" y="1709482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EA8ED7B-B716-129E-7C56-FBF7FA8A2AEC}"/>
              </a:ext>
            </a:extLst>
          </p:cNvPr>
          <p:cNvSpPr txBox="1"/>
          <p:nvPr/>
        </p:nvSpPr>
        <p:spPr>
          <a:xfrm>
            <a:off x="1310473" y="1845046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50C26221-98C0-18BA-2201-566359A60F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274" y="1704723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6B3026DE-8DE1-2605-436F-F6C3564D7051}"/>
              </a:ext>
            </a:extLst>
          </p:cNvPr>
          <p:cNvSpPr txBox="1"/>
          <p:nvPr/>
        </p:nvSpPr>
        <p:spPr>
          <a:xfrm>
            <a:off x="2905261" y="169043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CADD9C4F-43D5-0829-9BDF-56B1BD2E6935}"/>
              </a:ext>
            </a:extLst>
          </p:cNvPr>
          <p:cNvSpPr txBox="1"/>
          <p:nvPr/>
        </p:nvSpPr>
        <p:spPr>
          <a:xfrm>
            <a:off x="2914785" y="1709482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F02DE177-3DDD-4A6D-CB34-943077C63E96}"/>
              </a:ext>
            </a:extLst>
          </p:cNvPr>
          <p:cNvSpPr txBox="1"/>
          <p:nvPr/>
        </p:nvSpPr>
        <p:spPr>
          <a:xfrm>
            <a:off x="3139047" y="1845046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21FAC3EA-84C6-55C4-BFF0-4B0790B124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85" y="1704723"/>
            <a:ext cx="1800000" cy="36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0E487531-BDC4-2EAD-B1AC-F512640E9761}"/>
              </a:ext>
            </a:extLst>
          </p:cNvPr>
          <p:cNvSpPr txBox="1"/>
          <p:nvPr/>
        </p:nvSpPr>
        <p:spPr>
          <a:xfrm>
            <a:off x="4733972" y="169043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0E6B39EF-90AD-4FA0-8EBD-1B603CBE3C6C}"/>
              </a:ext>
            </a:extLst>
          </p:cNvPr>
          <p:cNvSpPr txBox="1"/>
          <p:nvPr/>
        </p:nvSpPr>
        <p:spPr>
          <a:xfrm>
            <a:off x="4743496" y="1709482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CB78601-7EA6-A2BC-18F0-A30339D9E07B}"/>
              </a:ext>
            </a:extLst>
          </p:cNvPr>
          <p:cNvSpPr txBox="1"/>
          <p:nvPr/>
        </p:nvSpPr>
        <p:spPr>
          <a:xfrm>
            <a:off x="4967758" y="1845046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694D8B40-809F-6BC7-4A1A-B4942DCFC9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00" y="2093301"/>
            <a:ext cx="1800000" cy="36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D989DE4B-94A7-80A2-C557-753BF812D32C}"/>
              </a:ext>
            </a:extLst>
          </p:cNvPr>
          <p:cNvSpPr txBox="1"/>
          <p:nvPr/>
        </p:nvSpPr>
        <p:spPr>
          <a:xfrm>
            <a:off x="1076687" y="2079012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2D782986-07F2-9A9D-5F26-DCC23B714F59}"/>
              </a:ext>
            </a:extLst>
          </p:cNvPr>
          <p:cNvSpPr txBox="1"/>
          <p:nvPr/>
        </p:nvSpPr>
        <p:spPr>
          <a:xfrm>
            <a:off x="1086211" y="209806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E8836FD5-8DD0-56E2-2EDB-E63DD51F67E1}"/>
              </a:ext>
            </a:extLst>
          </p:cNvPr>
          <p:cNvSpPr txBox="1"/>
          <p:nvPr/>
        </p:nvSpPr>
        <p:spPr>
          <a:xfrm>
            <a:off x="1310473" y="2233624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A0D8888B-7115-68C9-CA70-C6481D3EEE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274" y="2093301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358625A9-FB6C-8986-4714-7AA5F446F315}"/>
              </a:ext>
            </a:extLst>
          </p:cNvPr>
          <p:cNvSpPr txBox="1"/>
          <p:nvPr/>
        </p:nvSpPr>
        <p:spPr>
          <a:xfrm>
            <a:off x="2905261" y="2079012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A34EC3C7-1D03-7146-B7E7-4FF5B01A6E03}"/>
              </a:ext>
            </a:extLst>
          </p:cNvPr>
          <p:cNvSpPr txBox="1"/>
          <p:nvPr/>
        </p:nvSpPr>
        <p:spPr>
          <a:xfrm>
            <a:off x="2914785" y="209806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6F511DB7-7ABB-82FD-A62F-BB5AFBEC7F2F}"/>
              </a:ext>
            </a:extLst>
          </p:cNvPr>
          <p:cNvSpPr txBox="1"/>
          <p:nvPr/>
        </p:nvSpPr>
        <p:spPr>
          <a:xfrm>
            <a:off x="3139047" y="2233624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0A7BC090-91D8-9769-AE4D-790F571EA8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85" y="2093301"/>
            <a:ext cx="1800000" cy="36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20157CB1-B343-6193-070E-D1252C7F65B9}"/>
              </a:ext>
            </a:extLst>
          </p:cNvPr>
          <p:cNvSpPr txBox="1"/>
          <p:nvPr/>
        </p:nvSpPr>
        <p:spPr>
          <a:xfrm>
            <a:off x="4733972" y="2079012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2BF611E1-A586-84B7-8C36-AA27F116D1FE}"/>
              </a:ext>
            </a:extLst>
          </p:cNvPr>
          <p:cNvSpPr txBox="1"/>
          <p:nvPr/>
        </p:nvSpPr>
        <p:spPr>
          <a:xfrm>
            <a:off x="4743496" y="209806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76EACFF8-FFEC-6874-67D0-3C8009CA48EA}"/>
              </a:ext>
            </a:extLst>
          </p:cNvPr>
          <p:cNvSpPr txBox="1"/>
          <p:nvPr/>
        </p:nvSpPr>
        <p:spPr>
          <a:xfrm>
            <a:off x="4967758" y="2233624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4165C387-BB66-3DCB-88EE-E0E1A81F9B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00" y="2479845"/>
            <a:ext cx="1800000" cy="36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5D46B669-6785-73E9-0C61-D49951E332E5}"/>
              </a:ext>
            </a:extLst>
          </p:cNvPr>
          <p:cNvSpPr txBox="1"/>
          <p:nvPr/>
        </p:nvSpPr>
        <p:spPr>
          <a:xfrm>
            <a:off x="1076687" y="246555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6D3A7AEF-8982-92C7-4E89-E6ABE64713C9}"/>
              </a:ext>
            </a:extLst>
          </p:cNvPr>
          <p:cNvSpPr txBox="1"/>
          <p:nvPr/>
        </p:nvSpPr>
        <p:spPr>
          <a:xfrm>
            <a:off x="1086211" y="248460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A398C81D-E679-492C-B3A0-8E8F4C3EF94B}"/>
              </a:ext>
            </a:extLst>
          </p:cNvPr>
          <p:cNvSpPr txBox="1"/>
          <p:nvPr/>
        </p:nvSpPr>
        <p:spPr>
          <a:xfrm>
            <a:off x="1310473" y="262016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85884F36-B26D-9A0D-D06B-C195D2BA8E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274" y="2479845"/>
            <a:ext cx="1800000" cy="36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8FFBF4FB-0D5C-6DAC-ECA9-CE1D39C2A051}"/>
              </a:ext>
            </a:extLst>
          </p:cNvPr>
          <p:cNvSpPr txBox="1"/>
          <p:nvPr/>
        </p:nvSpPr>
        <p:spPr>
          <a:xfrm>
            <a:off x="2905261" y="246555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F92FB6BA-863B-DFF3-407D-5D2C66A7EDAB}"/>
              </a:ext>
            </a:extLst>
          </p:cNvPr>
          <p:cNvSpPr txBox="1"/>
          <p:nvPr/>
        </p:nvSpPr>
        <p:spPr>
          <a:xfrm>
            <a:off x="2914785" y="248460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983A0CF0-C01A-4396-9F6C-1EDA614853B5}"/>
              </a:ext>
            </a:extLst>
          </p:cNvPr>
          <p:cNvSpPr txBox="1"/>
          <p:nvPr/>
        </p:nvSpPr>
        <p:spPr>
          <a:xfrm>
            <a:off x="3139047" y="262016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1978A9DE-5D67-F44C-C62B-CE57B92204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85" y="2479845"/>
            <a:ext cx="1800000" cy="36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5534EC35-3A51-C475-529B-606793375955}"/>
              </a:ext>
            </a:extLst>
          </p:cNvPr>
          <p:cNvSpPr txBox="1"/>
          <p:nvPr/>
        </p:nvSpPr>
        <p:spPr>
          <a:xfrm>
            <a:off x="4733972" y="246555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9E9D6FF8-97A3-1CC9-EC5C-DECE71DEDA53}"/>
              </a:ext>
            </a:extLst>
          </p:cNvPr>
          <p:cNvSpPr txBox="1"/>
          <p:nvPr/>
        </p:nvSpPr>
        <p:spPr>
          <a:xfrm>
            <a:off x="4743496" y="248460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2BF08DAD-CA08-7BC4-3749-80560326BA7A}"/>
              </a:ext>
            </a:extLst>
          </p:cNvPr>
          <p:cNvSpPr txBox="1"/>
          <p:nvPr/>
        </p:nvSpPr>
        <p:spPr>
          <a:xfrm>
            <a:off x="4967758" y="262016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7D7C8C93-96DB-2CD4-3254-A2D683B64E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00" y="2860562"/>
            <a:ext cx="1800000" cy="36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D6CB47A5-9E1C-0ABF-40E7-B081F5F1DE8C}"/>
              </a:ext>
            </a:extLst>
          </p:cNvPr>
          <p:cNvSpPr txBox="1"/>
          <p:nvPr/>
        </p:nvSpPr>
        <p:spPr>
          <a:xfrm>
            <a:off x="1076687" y="2846273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86AE0A0B-141C-369A-0720-A9C620E8377E}"/>
              </a:ext>
            </a:extLst>
          </p:cNvPr>
          <p:cNvSpPr txBox="1"/>
          <p:nvPr/>
        </p:nvSpPr>
        <p:spPr>
          <a:xfrm>
            <a:off x="1086211" y="2865321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2A782A07-7979-175C-C4EC-3DBBADC37EA6}"/>
              </a:ext>
            </a:extLst>
          </p:cNvPr>
          <p:cNvSpPr txBox="1"/>
          <p:nvPr/>
        </p:nvSpPr>
        <p:spPr>
          <a:xfrm>
            <a:off x="1310473" y="3000885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2239BDC3-17A7-0875-4ECD-30457F81D2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274" y="2860562"/>
            <a:ext cx="1800000" cy="36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B302069F-61FC-30F1-6E9D-3225FBCC4305}"/>
              </a:ext>
            </a:extLst>
          </p:cNvPr>
          <p:cNvSpPr txBox="1"/>
          <p:nvPr/>
        </p:nvSpPr>
        <p:spPr>
          <a:xfrm>
            <a:off x="2905261" y="2846273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4753F359-E3B4-33F1-3CE2-071347E8B539}"/>
              </a:ext>
            </a:extLst>
          </p:cNvPr>
          <p:cNvSpPr txBox="1"/>
          <p:nvPr/>
        </p:nvSpPr>
        <p:spPr>
          <a:xfrm>
            <a:off x="2914785" y="2865321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25A91EA2-6432-10CA-3B32-7DDE8255C1CB}"/>
              </a:ext>
            </a:extLst>
          </p:cNvPr>
          <p:cNvSpPr txBox="1"/>
          <p:nvPr/>
        </p:nvSpPr>
        <p:spPr>
          <a:xfrm>
            <a:off x="3139047" y="3000885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B90E690A-74CE-BFF5-5F00-A0914021E2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85" y="2860562"/>
            <a:ext cx="1800000" cy="36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61D1785C-CAB8-0E3C-3B0A-294356341693}"/>
              </a:ext>
            </a:extLst>
          </p:cNvPr>
          <p:cNvSpPr txBox="1"/>
          <p:nvPr/>
        </p:nvSpPr>
        <p:spPr>
          <a:xfrm>
            <a:off x="4733972" y="2846273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C1B7F4E4-5E8C-B3A6-B309-49B434F79562}"/>
              </a:ext>
            </a:extLst>
          </p:cNvPr>
          <p:cNvSpPr txBox="1"/>
          <p:nvPr/>
        </p:nvSpPr>
        <p:spPr>
          <a:xfrm>
            <a:off x="4743496" y="2865321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C265CCCE-051A-BA6F-EEA4-B6A52743156F}"/>
              </a:ext>
            </a:extLst>
          </p:cNvPr>
          <p:cNvSpPr txBox="1"/>
          <p:nvPr/>
        </p:nvSpPr>
        <p:spPr>
          <a:xfrm>
            <a:off x="4967758" y="3000885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DD6617B5-8DB4-E2BD-4AB5-8B721D7313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00" y="3247106"/>
            <a:ext cx="1800000" cy="36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FC37FC35-AB98-6F6D-1584-74654A4C9F74}"/>
              </a:ext>
            </a:extLst>
          </p:cNvPr>
          <p:cNvSpPr txBox="1"/>
          <p:nvPr/>
        </p:nvSpPr>
        <p:spPr>
          <a:xfrm>
            <a:off x="1076687" y="323281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23CC5DA3-61C2-D589-8218-D0AE9279115A}"/>
              </a:ext>
            </a:extLst>
          </p:cNvPr>
          <p:cNvSpPr txBox="1"/>
          <p:nvPr/>
        </p:nvSpPr>
        <p:spPr>
          <a:xfrm>
            <a:off x="1086211" y="3251865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91DD12E7-B92D-EE4F-FB9B-942CAA657C16}"/>
              </a:ext>
            </a:extLst>
          </p:cNvPr>
          <p:cNvSpPr txBox="1"/>
          <p:nvPr/>
        </p:nvSpPr>
        <p:spPr>
          <a:xfrm>
            <a:off x="1310473" y="3387429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89F3D5F7-C27D-DD4D-4D9E-C57523046F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274" y="3247106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8DA11A3F-33EF-690B-3FE7-7E4A2C353103}"/>
              </a:ext>
            </a:extLst>
          </p:cNvPr>
          <p:cNvSpPr txBox="1"/>
          <p:nvPr/>
        </p:nvSpPr>
        <p:spPr>
          <a:xfrm>
            <a:off x="2905261" y="323281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3815D112-BF0A-6894-A385-B57E3579FE3B}"/>
              </a:ext>
            </a:extLst>
          </p:cNvPr>
          <p:cNvSpPr txBox="1"/>
          <p:nvPr/>
        </p:nvSpPr>
        <p:spPr>
          <a:xfrm>
            <a:off x="2914785" y="3251865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BE18840F-9ACC-B695-B7FF-39652479611D}"/>
              </a:ext>
            </a:extLst>
          </p:cNvPr>
          <p:cNvSpPr txBox="1"/>
          <p:nvPr/>
        </p:nvSpPr>
        <p:spPr>
          <a:xfrm>
            <a:off x="3139047" y="3387429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8FF43391-48BE-B8F9-A654-FFA4814D1F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85" y="3247106"/>
            <a:ext cx="1800000" cy="36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129D71D4-E90E-6480-3B43-E220C5067BA0}"/>
              </a:ext>
            </a:extLst>
          </p:cNvPr>
          <p:cNvSpPr txBox="1"/>
          <p:nvPr/>
        </p:nvSpPr>
        <p:spPr>
          <a:xfrm>
            <a:off x="4733972" y="323281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E91E4261-FFD8-FA62-1C62-DD1B8870F577}"/>
              </a:ext>
            </a:extLst>
          </p:cNvPr>
          <p:cNvSpPr txBox="1"/>
          <p:nvPr/>
        </p:nvSpPr>
        <p:spPr>
          <a:xfrm>
            <a:off x="4743496" y="3251865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E1165D1C-4C48-59CD-166E-E2C5461E8089}"/>
              </a:ext>
            </a:extLst>
          </p:cNvPr>
          <p:cNvSpPr txBox="1"/>
          <p:nvPr/>
        </p:nvSpPr>
        <p:spPr>
          <a:xfrm>
            <a:off x="4967758" y="3387429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01" name="Imagen 100">
            <a:extLst>
              <a:ext uri="{FF2B5EF4-FFF2-40B4-BE49-F238E27FC236}">
                <a16:creationId xmlns:a16="http://schemas.microsoft.com/office/drawing/2014/main" id="{6BC641A9-76B6-944C-838D-757EF7E405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45" y="3621395"/>
            <a:ext cx="1800000" cy="360000"/>
          </a:xfrm>
          <a:prstGeom prst="rect">
            <a:avLst/>
          </a:prstGeom>
        </p:spPr>
      </p:pic>
      <p:sp>
        <p:nvSpPr>
          <p:cNvPr id="102" name="CuadroTexto 101">
            <a:extLst>
              <a:ext uri="{FF2B5EF4-FFF2-40B4-BE49-F238E27FC236}">
                <a16:creationId xmlns:a16="http://schemas.microsoft.com/office/drawing/2014/main" id="{A50AB608-6122-23B3-0A87-FF01D85CA521}"/>
              </a:ext>
            </a:extLst>
          </p:cNvPr>
          <p:cNvSpPr txBox="1"/>
          <p:nvPr/>
        </p:nvSpPr>
        <p:spPr>
          <a:xfrm>
            <a:off x="1076232" y="360710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A7D03893-5F94-3906-D692-7E0EE491F5C2}"/>
              </a:ext>
            </a:extLst>
          </p:cNvPr>
          <p:cNvSpPr txBox="1"/>
          <p:nvPr/>
        </p:nvSpPr>
        <p:spPr>
          <a:xfrm>
            <a:off x="1085756" y="362615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404441DC-39A2-AA6A-1476-DED348714DB8}"/>
              </a:ext>
            </a:extLst>
          </p:cNvPr>
          <p:cNvSpPr txBox="1"/>
          <p:nvPr/>
        </p:nvSpPr>
        <p:spPr>
          <a:xfrm>
            <a:off x="1310018" y="376171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55DFC30A-A5B3-F347-1EFA-778509F890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819" y="3621395"/>
            <a:ext cx="1800000" cy="36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668DCFB5-7E46-1395-E2BD-A48C922C7782}"/>
              </a:ext>
            </a:extLst>
          </p:cNvPr>
          <p:cNvSpPr txBox="1"/>
          <p:nvPr/>
        </p:nvSpPr>
        <p:spPr>
          <a:xfrm>
            <a:off x="2904806" y="360710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D0432D6C-58CC-8751-2D65-9B74AF9EA4D6}"/>
              </a:ext>
            </a:extLst>
          </p:cNvPr>
          <p:cNvSpPr txBox="1"/>
          <p:nvPr/>
        </p:nvSpPr>
        <p:spPr>
          <a:xfrm>
            <a:off x="2914330" y="362615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EA6C84D1-91AC-47A1-988E-505DCE43EC53}"/>
              </a:ext>
            </a:extLst>
          </p:cNvPr>
          <p:cNvSpPr txBox="1"/>
          <p:nvPr/>
        </p:nvSpPr>
        <p:spPr>
          <a:xfrm>
            <a:off x="3138592" y="376171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89D0B9A2-B862-5F44-EB03-DE2E73C9FB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30" y="3621395"/>
            <a:ext cx="1800000" cy="36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AB4B88DC-C75D-C5C9-BF4A-861D09BB988C}"/>
              </a:ext>
            </a:extLst>
          </p:cNvPr>
          <p:cNvSpPr txBox="1"/>
          <p:nvPr/>
        </p:nvSpPr>
        <p:spPr>
          <a:xfrm>
            <a:off x="4733517" y="360710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B3DEF1E4-E8DD-AE97-8A58-204593E0D77B}"/>
              </a:ext>
            </a:extLst>
          </p:cNvPr>
          <p:cNvSpPr txBox="1"/>
          <p:nvPr/>
        </p:nvSpPr>
        <p:spPr>
          <a:xfrm>
            <a:off x="4743041" y="362615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FE122C98-A761-0392-8377-9B10B35B4D2B}"/>
              </a:ext>
            </a:extLst>
          </p:cNvPr>
          <p:cNvSpPr txBox="1"/>
          <p:nvPr/>
        </p:nvSpPr>
        <p:spPr>
          <a:xfrm>
            <a:off x="4967303" y="376171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13" name="Imagen 112">
            <a:extLst>
              <a:ext uri="{FF2B5EF4-FFF2-40B4-BE49-F238E27FC236}">
                <a16:creationId xmlns:a16="http://schemas.microsoft.com/office/drawing/2014/main" id="{809031AB-7843-A9EA-0866-796FC4D9E7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45" y="4007939"/>
            <a:ext cx="1800000" cy="360000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8F4E2C9F-0E4C-6811-47C3-F778CC3D4777}"/>
              </a:ext>
            </a:extLst>
          </p:cNvPr>
          <p:cNvSpPr txBox="1"/>
          <p:nvPr/>
        </p:nvSpPr>
        <p:spPr>
          <a:xfrm>
            <a:off x="1076232" y="399365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ADBE39B9-F630-B052-59F3-9CF99D1C963E}"/>
              </a:ext>
            </a:extLst>
          </p:cNvPr>
          <p:cNvSpPr txBox="1"/>
          <p:nvPr/>
        </p:nvSpPr>
        <p:spPr>
          <a:xfrm>
            <a:off x="1085756" y="401269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AD83B44D-0F89-7908-4104-A7421A9DF060}"/>
              </a:ext>
            </a:extLst>
          </p:cNvPr>
          <p:cNvSpPr txBox="1"/>
          <p:nvPr/>
        </p:nvSpPr>
        <p:spPr>
          <a:xfrm>
            <a:off x="1310018" y="414826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AF7549A1-3224-4957-6DD6-3C1ADD6588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819" y="4007939"/>
            <a:ext cx="1800000" cy="36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C59E3571-AB58-47C3-6C32-BF91BCA46748}"/>
              </a:ext>
            </a:extLst>
          </p:cNvPr>
          <p:cNvSpPr txBox="1"/>
          <p:nvPr/>
        </p:nvSpPr>
        <p:spPr>
          <a:xfrm>
            <a:off x="2904806" y="399365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41AAFF8A-2EB7-4809-9826-5624C18BCF70}"/>
              </a:ext>
            </a:extLst>
          </p:cNvPr>
          <p:cNvSpPr txBox="1"/>
          <p:nvPr/>
        </p:nvSpPr>
        <p:spPr>
          <a:xfrm>
            <a:off x="2914330" y="401269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CBD29926-01CD-1522-05F3-A20274012025}"/>
              </a:ext>
            </a:extLst>
          </p:cNvPr>
          <p:cNvSpPr txBox="1"/>
          <p:nvPr/>
        </p:nvSpPr>
        <p:spPr>
          <a:xfrm>
            <a:off x="3138592" y="414826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FBEADA96-616B-26F6-BDAC-89A0556560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30" y="4007939"/>
            <a:ext cx="1800000" cy="3600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41AF3D98-D428-1576-33DB-3B9354159724}"/>
              </a:ext>
            </a:extLst>
          </p:cNvPr>
          <p:cNvSpPr txBox="1"/>
          <p:nvPr/>
        </p:nvSpPr>
        <p:spPr>
          <a:xfrm>
            <a:off x="4733517" y="399365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3367C6A3-475E-9A60-4519-E7A827066164}"/>
              </a:ext>
            </a:extLst>
          </p:cNvPr>
          <p:cNvSpPr txBox="1"/>
          <p:nvPr/>
        </p:nvSpPr>
        <p:spPr>
          <a:xfrm>
            <a:off x="4743041" y="401269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0CC45642-C3B5-E02A-8D02-C8EED5D735E2}"/>
              </a:ext>
            </a:extLst>
          </p:cNvPr>
          <p:cNvSpPr txBox="1"/>
          <p:nvPr/>
        </p:nvSpPr>
        <p:spPr>
          <a:xfrm>
            <a:off x="4967303" y="414826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25" name="Imagen 124">
            <a:extLst>
              <a:ext uri="{FF2B5EF4-FFF2-40B4-BE49-F238E27FC236}">
                <a16:creationId xmlns:a16="http://schemas.microsoft.com/office/drawing/2014/main" id="{A894300E-2A84-525C-D9D4-7DE2259C70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45" y="4388656"/>
            <a:ext cx="1800000" cy="360000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B237E6CA-AE08-33CF-380C-393012DAC986}"/>
              </a:ext>
            </a:extLst>
          </p:cNvPr>
          <p:cNvSpPr txBox="1"/>
          <p:nvPr/>
        </p:nvSpPr>
        <p:spPr>
          <a:xfrm>
            <a:off x="1076232" y="437436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082F2027-66B9-744A-3505-9246B8B3A6F5}"/>
              </a:ext>
            </a:extLst>
          </p:cNvPr>
          <p:cNvSpPr txBox="1"/>
          <p:nvPr/>
        </p:nvSpPr>
        <p:spPr>
          <a:xfrm>
            <a:off x="1085756" y="4393415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F7B64408-539E-0D94-E8E9-92E3C560626E}"/>
              </a:ext>
            </a:extLst>
          </p:cNvPr>
          <p:cNvSpPr txBox="1"/>
          <p:nvPr/>
        </p:nvSpPr>
        <p:spPr>
          <a:xfrm>
            <a:off x="1310018" y="4528979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6D42BFE9-EB1F-FA9B-7717-80C8088942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819" y="4388656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F528584E-9502-81C5-AA5E-DE99E2A35D98}"/>
              </a:ext>
            </a:extLst>
          </p:cNvPr>
          <p:cNvSpPr txBox="1"/>
          <p:nvPr/>
        </p:nvSpPr>
        <p:spPr>
          <a:xfrm>
            <a:off x="2904806" y="437436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B8AFDD48-EACC-1522-964F-112ED19A5E9D}"/>
              </a:ext>
            </a:extLst>
          </p:cNvPr>
          <p:cNvSpPr txBox="1"/>
          <p:nvPr/>
        </p:nvSpPr>
        <p:spPr>
          <a:xfrm>
            <a:off x="2914330" y="4393415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E70CC619-048A-D3E2-51DF-C8BC3A70D388}"/>
              </a:ext>
            </a:extLst>
          </p:cNvPr>
          <p:cNvSpPr txBox="1"/>
          <p:nvPr/>
        </p:nvSpPr>
        <p:spPr>
          <a:xfrm>
            <a:off x="3138592" y="4528979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6FAFC68F-0DCB-1E51-2B55-AF41F8377A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30" y="4388656"/>
            <a:ext cx="1800000" cy="3600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CDBFFE04-52EE-0DD1-4062-7A436DE836C9}"/>
              </a:ext>
            </a:extLst>
          </p:cNvPr>
          <p:cNvSpPr txBox="1"/>
          <p:nvPr/>
        </p:nvSpPr>
        <p:spPr>
          <a:xfrm>
            <a:off x="4733517" y="437436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FF092EA3-CC7F-1C92-E814-2BDF642E838D}"/>
              </a:ext>
            </a:extLst>
          </p:cNvPr>
          <p:cNvSpPr txBox="1"/>
          <p:nvPr/>
        </p:nvSpPr>
        <p:spPr>
          <a:xfrm>
            <a:off x="4743041" y="4393415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1968305E-61CB-76E5-13F4-7F8EC4DAE375}"/>
              </a:ext>
            </a:extLst>
          </p:cNvPr>
          <p:cNvSpPr txBox="1"/>
          <p:nvPr/>
        </p:nvSpPr>
        <p:spPr>
          <a:xfrm>
            <a:off x="4967303" y="4528979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EA241DEC-C63C-AFCE-A349-773A7AE94B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45" y="4775200"/>
            <a:ext cx="1800000" cy="36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82F5870D-355F-DD4B-2B5B-C6F4622935C1}"/>
              </a:ext>
            </a:extLst>
          </p:cNvPr>
          <p:cNvSpPr txBox="1"/>
          <p:nvPr/>
        </p:nvSpPr>
        <p:spPr>
          <a:xfrm>
            <a:off x="1076232" y="4760911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52DA5EA3-B541-DF2B-377B-1735F0A8B562}"/>
              </a:ext>
            </a:extLst>
          </p:cNvPr>
          <p:cNvSpPr txBox="1"/>
          <p:nvPr/>
        </p:nvSpPr>
        <p:spPr>
          <a:xfrm>
            <a:off x="1085756" y="477995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C5BB7033-32F8-6182-A287-CE31383B0F3A}"/>
              </a:ext>
            </a:extLst>
          </p:cNvPr>
          <p:cNvSpPr txBox="1"/>
          <p:nvPr/>
        </p:nvSpPr>
        <p:spPr>
          <a:xfrm>
            <a:off x="1310018" y="4915523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4B8CA220-D4E0-5CF5-9832-0337A1B8AC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819" y="4775200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56BBABCC-8E20-7FAA-E222-1984040BB528}"/>
              </a:ext>
            </a:extLst>
          </p:cNvPr>
          <p:cNvSpPr txBox="1"/>
          <p:nvPr/>
        </p:nvSpPr>
        <p:spPr>
          <a:xfrm>
            <a:off x="2904806" y="4760911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30C4EE16-03C0-53A5-ECB9-F3EDA9244372}"/>
              </a:ext>
            </a:extLst>
          </p:cNvPr>
          <p:cNvSpPr txBox="1"/>
          <p:nvPr/>
        </p:nvSpPr>
        <p:spPr>
          <a:xfrm>
            <a:off x="2914330" y="477995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6E212C86-F567-0008-6DFA-C7F3D6EDC353}"/>
              </a:ext>
            </a:extLst>
          </p:cNvPr>
          <p:cNvSpPr txBox="1"/>
          <p:nvPr/>
        </p:nvSpPr>
        <p:spPr>
          <a:xfrm>
            <a:off x="3138592" y="4915523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45" name="Imagen 144">
            <a:extLst>
              <a:ext uri="{FF2B5EF4-FFF2-40B4-BE49-F238E27FC236}">
                <a16:creationId xmlns:a16="http://schemas.microsoft.com/office/drawing/2014/main" id="{B89EE128-0883-5229-C9E3-613A25642B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30" y="4775200"/>
            <a:ext cx="1800000" cy="360000"/>
          </a:xfrm>
          <a:prstGeom prst="rect">
            <a:avLst/>
          </a:prstGeom>
        </p:spPr>
      </p:pic>
      <p:sp>
        <p:nvSpPr>
          <p:cNvPr id="146" name="CuadroTexto 145">
            <a:extLst>
              <a:ext uri="{FF2B5EF4-FFF2-40B4-BE49-F238E27FC236}">
                <a16:creationId xmlns:a16="http://schemas.microsoft.com/office/drawing/2014/main" id="{70E949C4-2035-2CC7-7DCB-41E9CEFECAAE}"/>
              </a:ext>
            </a:extLst>
          </p:cNvPr>
          <p:cNvSpPr txBox="1"/>
          <p:nvPr/>
        </p:nvSpPr>
        <p:spPr>
          <a:xfrm>
            <a:off x="4733517" y="4760911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62939D0C-1FB7-A141-067B-C228DC71DF3D}"/>
              </a:ext>
            </a:extLst>
          </p:cNvPr>
          <p:cNvSpPr txBox="1"/>
          <p:nvPr/>
        </p:nvSpPr>
        <p:spPr>
          <a:xfrm>
            <a:off x="4743041" y="477995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46B107CD-7577-B4B1-943D-F371182CAD6C}"/>
              </a:ext>
            </a:extLst>
          </p:cNvPr>
          <p:cNvSpPr txBox="1"/>
          <p:nvPr/>
        </p:nvSpPr>
        <p:spPr>
          <a:xfrm>
            <a:off x="4967303" y="4915523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030375EF-BDC1-BD29-6F20-F2D72C1240F0}"/>
              </a:ext>
            </a:extLst>
          </p:cNvPr>
          <p:cNvSpPr txBox="1"/>
          <p:nvPr/>
        </p:nvSpPr>
        <p:spPr>
          <a:xfrm>
            <a:off x="1310018" y="4900134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C1901E45-C8D2-73FC-6F5D-965F6C72BA6B}"/>
              </a:ext>
            </a:extLst>
          </p:cNvPr>
          <p:cNvSpPr txBox="1"/>
          <p:nvPr/>
        </p:nvSpPr>
        <p:spPr>
          <a:xfrm>
            <a:off x="3138592" y="4900134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BCF75DFE-DE86-9695-DDDC-4CFAE1D6C19D}"/>
              </a:ext>
            </a:extLst>
          </p:cNvPr>
          <p:cNvSpPr txBox="1"/>
          <p:nvPr/>
        </p:nvSpPr>
        <p:spPr>
          <a:xfrm>
            <a:off x="4967303" y="4900134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D0E392EB-27DF-D50B-8858-994ECE10AD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45" y="5146355"/>
            <a:ext cx="1800000" cy="36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9BF39371-D398-FAE1-8298-41B0F189BDB0}"/>
              </a:ext>
            </a:extLst>
          </p:cNvPr>
          <p:cNvSpPr txBox="1"/>
          <p:nvPr/>
        </p:nvSpPr>
        <p:spPr>
          <a:xfrm>
            <a:off x="1076232" y="513206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247906EB-90F3-97A2-2C6E-126C15FC9A52}"/>
              </a:ext>
            </a:extLst>
          </p:cNvPr>
          <p:cNvSpPr txBox="1"/>
          <p:nvPr/>
        </p:nvSpPr>
        <p:spPr>
          <a:xfrm>
            <a:off x="1085756" y="515111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77459D8B-54B1-AACA-4F3C-44E09F33BAC8}"/>
              </a:ext>
            </a:extLst>
          </p:cNvPr>
          <p:cNvSpPr txBox="1"/>
          <p:nvPr/>
        </p:nvSpPr>
        <p:spPr>
          <a:xfrm>
            <a:off x="1310018" y="528667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A4568084-1631-6EBB-3FF1-88FF261759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819" y="5146355"/>
            <a:ext cx="1800000" cy="36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CC062DF1-6B97-E5FF-4DA2-28C8162BA02F}"/>
              </a:ext>
            </a:extLst>
          </p:cNvPr>
          <p:cNvSpPr txBox="1"/>
          <p:nvPr/>
        </p:nvSpPr>
        <p:spPr>
          <a:xfrm>
            <a:off x="2904806" y="513206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2A7B5466-FC3D-53EE-B97C-7CD591002B3B}"/>
              </a:ext>
            </a:extLst>
          </p:cNvPr>
          <p:cNvSpPr txBox="1"/>
          <p:nvPr/>
        </p:nvSpPr>
        <p:spPr>
          <a:xfrm>
            <a:off x="2914330" y="515111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AEDD0ED1-2273-F1FE-E324-A657666623B3}"/>
              </a:ext>
            </a:extLst>
          </p:cNvPr>
          <p:cNvSpPr txBox="1"/>
          <p:nvPr/>
        </p:nvSpPr>
        <p:spPr>
          <a:xfrm>
            <a:off x="3138592" y="528667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60" name="Imagen 159">
            <a:extLst>
              <a:ext uri="{FF2B5EF4-FFF2-40B4-BE49-F238E27FC236}">
                <a16:creationId xmlns:a16="http://schemas.microsoft.com/office/drawing/2014/main" id="{56D506D9-8E10-1E02-8FBA-B4F818F087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30" y="5146355"/>
            <a:ext cx="1800000" cy="360000"/>
          </a:xfrm>
          <a:prstGeom prst="rect">
            <a:avLst/>
          </a:prstGeom>
        </p:spPr>
      </p:pic>
      <p:sp>
        <p:nvSpPr>
          <p:cNvPr id="161" name="CuadroTexto 160">
            <a:extLst>
              <a:ext uri="{FF2B5EF4-FFF2-40B4-BE49-F238E27FC236}">
                <a16:creationId xmlns:a16="http://schemas.microsoft.com/office/drawing/2014/main" id="{00E4DC3D-3D10-6AF0-7BEA-DC8FAFD029C8}"/>
              </a:ext>
            </a:extLst>
          </p:cNvPr>
          <p:cNvSpPr txBox="1"/>
          <p:nvPr/>
        </p:nvSpPr>
        <p:spPr>
          <a:xfrm>
            <a:off x="4733517" y="513206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509C227E-BE99-4B6C-197F-5A9739C878DD}"/>
              </a:ext>
            </a:extLst>
          </p:cNvPr>
          <p:cNvSpPr txBox="1"/>
          <p:nvPr/>
        </p:nvSpPr>
        <p:spPr>
          <a:xfrm>
            <a:off x="4743041" y="515111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277E0244-2223-1068-F6B4-6A314370DDD7}"/>
              </a:ext>
            </a:extLst>
          </p:cNvPr>
          <p:cNvSpPr txBox="1"/>
          <p:nvPr/>
        </p:nvSpPr>
        <p:spPr>
          <a:xfrm>
            <a:off x="4967303" y="528667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76923E9D-07CA-47B4-D131-825C6E2F27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0" y="5520644"/>
            <a:ext cx="1800000" cy="36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AFBF84B7-9C10-33F4-BA65-48CE3460BD0B}"/>
              </a:ext>
            </a:extLst>
          </p:cNvPr>
          <p:cNvSpPr txBox="1"/>
          <p:nvPr/>
        </p:nvSpPr>
        <p:spPr>
          <a:xfrm>
            <a:off x="1075777" y="5506355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4F2FDAB2-1DED-5C87-9092-7E196F52B22F}"/>
              </a:ext>
            </a:extLst>
          </p:cNvPr>
          <p:cNvSpPr txBox="1"/>
          <p:nvPr/>
        </p:nvSpPr>
        <p:spPr>
          <a:xfrm>
            <a:off x="1085301" y="5525403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C53AB4D2-24D4-AC40-9C99-5D322D1EB9EE}"/>
              </a:ext>
            </a:extLst>
          </p:cNvPr>
          <p:cNvSpPr txBox="1"/>
          <p:nvPr/>
        </p:nvSpPr>
        <p:spPr>
          <a:xfrm>
            <a:off x="1309563" y="5660967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DB364880-E47F-6E4A-4B94-DE23C73DE9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364" y="5520644"/>
            <a:ext cx="1800000" cy="36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280AE07B-5C8F-E36D-FAD6-4638022904C8}"/>
              </a:ext>
            </a:extLst>
          </p:cNvPr>
          <p:cNvSpPr txBox="1"/>
          <p:nvPr/>
        </p:nvSpPr>
        <p:spPr>
          <a:xfrm>
            <a:off x="2904351" y="5506355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3ED10BB9-0201-C511-CFBB-7E4EFB52888B}"/>
              </a:ext>
            </a:extLst>
          </p:cNvPr>
          <p:cNvSpPr txBox="1"/>
          <p:nvPr/>
        </p:nvSpPr>
        <p:spPr>
          <a:xfrm>
            <a:off x="2913875" y="5525403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548A4617-37E8-E094-0266-503B6B28C5BD}"/>
              </a:ext>
            </a:extLst>
          </p:cNvPr>
          <p:cNvSpPr txBox="1"/>
          <p:nvPr/>
        </p:nvSpPr>
        <p:spPr>
          <a:xfrm>
            <a:off x="3138137" y="5660967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72" name="Imagen 171">
            <a:extLst>
              <a:ext uri="{FF2B5EF4-FFF2-40B4-BE49-F238E27FC236}">
                <a16:creationId xmlns:a16="http://schemas.microsoft.com/office/drawing/2014/main" id="{C5FDB461-946F-9277-FC6C-BD66C3F9DD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075" y="5520644"/>
            <a:ext cx="1800000" cy="360000"/>
          </a:xfrm>
          <a:prstGeom prst="rect">
            <a:avLst/>
          </a:prstGeom>
        </p:spPr>
      </p:pic>
      <p:sp>
        <p:nvSpPr>
          <p:cNvPr id="173" name="CuadroTexto 172">
            <a:extLst>
              <a:ext uri="{FF2B5EF4-FFF2-40B4-BE49-F238E27FC236}">
                <a16:creationId xmlns:a16="http://schemas.microsoft.com/office/drawing/2014/main" id="{2241459F-953F-70B9-4524-9D83716E2949}"/>
              </a:ext>
            </a:extLst>
          </p:cNvPr>
          <p:cNvSpPr txBox="1"/>
          <p:nvPr/>
        </p:nvSpPr>
        <p:spPr>
          <a:xfrm>
            <a:off x="4733062" y="5506355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4" name="CuadroTexto 173">
            <a:extLst>
              <a:ext uri="{FF2B5EF4-FFF2-40B4-BE49-F238E27FC236}">
                <a16:creationId xmlns:a16="http://schemas.microsoft.com/office/drawing/2014/main" id="{5B7605EC-3610-DDC3-7573-43F62C857697}"/>
              </a:ext>
            </a:extLst>
          </p:cNvPr>
          <p:cNvSpPr txBox="1"/>
          <p:nvPr/>
        </p:nvSpPr>
        <p:spPr>
          <a:xfrm>
            <a:off x="4742586" y="5525403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FECE2906-B2BE-87B6-761A-6FE95211350C}"/>
              </a:ext>
            </a:extLst>
          </p:cNvPr>
          <p:cNvSpPr txBox="1"/>
          <p:nvPr/>
        </p:nvSpPr>
        <p:spPr>
          <a:xfrm>
            <a:off x="4966848" y="5660967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76" name="Imagen 175">
            <a:extLst>
              <a:ext uri="{FF2B5EF4-FFF2-40B4-BE49-F238E27FC236}">
                <a16:creationId xmlns:a16="http://schemas.microsoft.com/office/drawing/2014/main" id="{FC77551D-FA17-DB12-ED7D-4E05BF3054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0" y="5907188"/>
            <a:ext cx="1800000" cy="36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80E3BA52-3610-4B9C-AECF-295E03E9306D}"/>
              </a:ext>
            </a:extLst>
          </p:cNvPr>
          <p:cNvSpPr txBox="1"/>
          <p:nvPr/>
        </p:nvSpPr>
        <p:spPr>
          <a:xfrm>
            <a:off x="1075777" y="589289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AC33C8EB-EC3D-556E-3B5F-04D8FE2F045F}"/>
              </a:ext>
            </a:extLst>
          </p:cNvPr>
          <p:cNvSpPr txBox="1"/>
          <p:nvPr/>
        </p:nvSpPr>
        <p:spPr>
          <a:xfrm>
            <a:off x="1085301" y="591194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40548EEB-AE0E-2025-008D-EA51983C924E}"/>
              </a:ext>
            </a:extLst>
          </p:cNvPr>
          <p:cNvSpPr txBox="1"/>
          <p:nvPr/>
        </p:nvSpPr>
        <p:spPr>
          <a:xfrm>
            <a:off x="1309563" y="6047511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80" name="Imagen 179">
            <a:extLst>
              <a:ext uri="{FF2B5EF4-FFF2-40B4-BE49-F238E27FC236}">
                <a16:creationId xmlns:a16="http://schemas.microsoft.com/office/drawing/2014/main" id="{D912B969-C7DE-BD65-A8A4-33E50CFC28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364" y="5907188"/>
            <a:ext cx="1800000" cy="360000"/>
          </a:xfrm>
          <a:prstGeom prst="rect">
            <a:avLst/>
          </a:prstGeom>
        </p:spPr>
      </p:pic>
      <p:sp>
        <p:nvSpPr>
          <p:cNvPr id="181" name="CuadroTexto 180">
            <a:extLst>
              <a:ext uri="{FF2B5EF4-FFF2-40B4-BE49-F238E27FC236}">
                <a16:creationId xmlns:a16="http://schemas.microsoft.com/office/drawing/2014/main" id="{E453CB0B-212A-7163-2015-D37306B46FEE}"/>
              </a:ext>
            </a:extLst>
          </p:cNvPr>
          <p:cNvSpPr txBox="1"/>
          <p:nvPr/>
        </p:nvSpPr>
        <p:spPr>
          <a:xfrm>
            <a:off x="2904351" y="589289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0D01D310-495E-B0F5-B5DD-286F6B23FC90}"/>
              </a:ext>
            </a:extLst>
          </p:cNvPr>
          <p:cNvSpPr txBox="1"/>
          <p:nvPr/>
        </p:nvSpPr>
        <p:spPr>
          <a:xfrm>
            <a:off x="2913875" y="591194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EC11C006-D5DC-EE9B-0CC9-13FDD8CE737C}"/>
              </a:ext>
            </a:extLst>
          </p:cNvPr>
          <p:cNvSpPr txBox="1"/>
          <p:nvPr/>
        </p:nvSpPr>
        <p:spPr>
          <a:xfrm>
            <a:off x="3138137" y="6047511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84" name="Imagen 183">
            <a:extLst>
              <a:ext uri="{FF2B5EF4-FFF2-40B4-BE49-F238E27FC236}">
                <a16:creationId xmlns:a16="http://schemas.microsoft.com/office/drawing/2014/main" id="{0518504D-8C7D-687D-54B1-34691D71BB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075" y="5907188"/>
            <a:ext cx="1800000" cy="360000"/>
          </a:xfrm>
          <a:prstGeom prst="rect">
            <a:avLst/>
          </a:prstGeom>
        </p:spPr>
      </p:pic>
      <p:sp>
        <p:nvSpPr>
          <p:cNvPr id="185" name="CuadroTexto 184">
            <a:extLst>
              <a:ext uri="{FF2B5EF4-FFF2-40B4-BE49-F238E27FC236}">
                <a16:creationId xmlns:a16="http://schemas.microsoft.com/office/drawing/2014/main" id="{40041A52-E4D9-984F-F586-2482F06CB352}"/>
              </a:ext>
            </a:extLst>
          </p:cNvPr>
          <p:cNvSpPr txBox="1"/>
          <p:nvPr/>
        </p:nvSpPr>
        <p:spPr>
          <a:xfrm>
            <a:off x="4733062" y="589289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66AFE2A9-B4FA-7363-1AC0-1482FAF426C5}"/>
              </a:ext>
            </a:extLst>
          </p:cNvPr>
          <p:cNvSpPr txBox="1"/>
          <p:nvPr/>
        </p:nvSpPr>
        <p:spPr>
          <a:xfrm>
            <a:off x="4742586" y="591194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D6182655-AD18-A468-441F-92A4DF9107BA}"/>
              </a:ext>
            </a:extLst>
          </p:cNvPr>
          <p:cNvSpPr txBox="1"/>
          <p:nvPr/>
        </p:nvSpPr>
        <p:spPr>
          <a:xfrm>
            <a:off x="4966848" y="6047511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88" name="Imagen 187">
            <a:extLst>
              <a:ext uri="{FF2B5EF4-FFF2-40B4-BE49-F238E27FC236}">
                <a16:creationId xmlns:a16="http://schemas.microsoft.com/office/drawing/2014/main" id="{5A35064B-F208-6E66-21FD-83EDF4CB51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0" y="6287905"/>
            <a:ext cx="1800000" cy="360000"/>
          </a:xfrm>
          <a:prstGeom prst="rect">
            <a:avLst/>
          </a:prstGeom>
        </p:spPr>
      </p:pic>
      <p:sp>
        <p:nvSpPr>
          <p:cNvPr id="189" name="CuadroTexto 188">
            <a:extLst>
              <a:ext uri="{FF2B5EF4-FFF2-40B4-BE49-F238E27FC236}">
                <a16:creationId xmlns:a16="http://schemas.microsoft.com/office/drawing/2014/main" id="{228F1CB9-43A9-8DCE-A0EF-42BA81CF31A7}"/>
              </a:ext>
            </a:extLst>
          </p:cNvPr>
          <p:cNvSpPr txBox="1"/>
          <p:nvPr/>
        </p:nvSpPr>
        <p:spPr>
          <a:xfrm>
            <a:off x="1075777" y="627361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EA0070D3-B8F6-CA50-6D99-03A0793B2193}"/>
              </a:ext>
            </a:extLst>
          </p:cNvPr>
          <p:cNvSpPr txBox="1"/>
          <p:nvPr/>
        </p:nvSpPr>
        <p:spPr>
          <a:xfrm>
            <a:off x="1085301" y="629266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FA18C19D-3123-74BB-0058-EECC25DE9CF1}"/>
              </a:ext>
            </a:extLst>
          </p:cNvPr>
          <p:cNvSpPr txBox="1"/>
          <p:nvPr/>
        </p:nvSpPr>
        <p:spPr>
          <a:xfrm>
            <a:off x="1309563" y="642822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92" name="Imagen 191">
            <a:extLst>
              <a:ext uri="{FF2B5EF4-FFF2-40B4-BE49-F238E27FC236}">
                <a16:creationId xmlns:a16="http://schemas.microsoft.com/office/drawing/2014/main" id="{99BF20CF-BEAB-6DB7-B7D5-6678912435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364" y="6287905"/>
            <a:ext cx="1800000" cy="360000"/>
          </a:xfrm>
          <a:prstGeom prst="rect">
            <a:avLst/>
          </a:prstGeom>
        </p:spPr>
      </p:pic>
      <p:sp>
        <p:nvSpPr>
          <p:cNvPr id="193" name="CuadroTexto 192">
            <a:extLst>
              <a:ext uri="{FF2B5EF4-FFF2-40B4-BE49-F238E27FC236}">
                <a16:creationId xmlns:a16="http://schemas.microsoft.com/office/drawing/2014/main" id="{B4E5C200-11E0-9A2E-B8B4-357FFDC37763}"/>
              </a:ext>
            </a:extLst>
          </p:cNvPr>
          <p:cNvSpPr txBox="1"/>
          <p:nvPr/>
        </p:nvSpPr>
        <p:spPr>
          <a:xfrm>
            <a:off x="2904351" y="627361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94" name="CuadroTexto 193">
            <a:extLst>
              <a:ext uri="{FF2B5EF4-FFF2-40B4-BE49-F238E27FC236}">
                <a16:creationId xmlns:a16="http://schemas.microsoft.com/office/drawing/2014/main" id="{A0E2DA08-4FF7-EBF3-E9B9-0A757961ACB6}"/>
              </a:ext>
            </a:extLst>
          </p:cNvPr>
          <p:cNvSpPr txBox="1"/>
          <p:nvPr/>
        </p:nvSpPr>
        <p:spPr>
          <a:xfrm>
            <a:off x="2913875" y="629266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2CCAA743-38D4-4659-C8C7-A87174482032}"/>
              </a:ext>
            </a:extLst>
          </p:cNvPr>
          <p:cNvSpPr txBox="1"/>
          <p:nvPr/>
        </p:nvSpPr>
        <p:spPr>
          <a:xfrm>
            <a:off x="3138137" y="642822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196" name="Imagen 195">
            <a:extLst>
              <a:ext uri="{FF2B5EF4-FFF2-40B4-BE49-F238E27FC236}">
                <a16:creationId xmlns:a16="http://schemas.microsoft.com/office/drawing/2014/main" id="{B737F3AD-2FEB-536E-B6CE-E792D4246B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075" y="6287905"/>
            <a:ext cx="1800000" cy="360000"/>
          </a:xfrm>
          <a:prstGeom prst="rect">
            <a:avLst/>
          </a:prstGeom>
        </p:spPr>
      </p:pic>
      <p:sp>
        <p:nvSpPr>
          <p:cNvPr id="197" name="CuadroTexto 196">
            <a:extLst>
              <a:ext uri="{FF2B5EF4-FFF2-40B4-BE49-F238E27FC236}">
                <a16:creationId xmlns:a16="http://schemas.microsoft.com/office/drawing/2014/main" id="{AB3AD171-848C-AD82-18B9-49786BBE2B58}"/>
              </a:ext>
            </a:extLst>
          </p:cNvPr>
          <p:cNvSpPr txBox="1"/>
          <p:nvPr/>
        </p:nvSpPr>
        <p:spPr>
          <a:xfrm>
            <a:off x="4733062" y="627361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98" name="CuadroTexto 197">
            <a:extLst>
              <a:ext uri="{FF2B5EF4-FFF2-40B4-BE49-F238E27FC236}">
                <a16:creationId xmlns:a16="http://schemas.microsoft.com/office/drawing/2014/main" id="{E54E548D-25DF-47DB-6140-A402DBC3CAD6}"/>
              </a:ext>
            </a:extLst>
          </p:cNvPr>
          <p:cNvSpPr txBox="1"/>
          <p:nvPr/>
        </p:nvSpPr>
        <p:spPr>
          <a:xfrm>
            <a:off x="4742586" y="629266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199" name="CuadroTexto 198">
            <a:extLst>
              <a:ext uri="{FF2B5EF4-FFF2-40B4-BE49-F238E27FC236}">
                <a16:creationId xmlns:a16="http://schemas.microsoft.com/office/drawing/2014/main" id="{DE66AF4C-D8D7-E37F-687D-70362BBBF9AF}"/>
              </a:ext>
            </a:extLst>
          </p:cNvPr>
          <p:cNvSpPr txBox="1"/>
          <p:nvPr/>
        </p:nvSpPr>
        <p:spPr>
          <a:xfrm>
            <a:off x="4966848" y="642822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00" name="Imagen 199">
            <a:extLst>
              <a:ext uri="{FF2B5EF4-FFF2-40B4-BE49-F238E27FC236}">
                <a16:creationId xmlns:a16="http://schemas.microsoft.com/office/drawing/2014/main" id="{B882B7B7-06DB-E5C3-71CE-49C7FCD849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0" y="6674449"/>
            <a:ext cx="1800000" cy="360000"/>
          </a:xfrm>
          <a:prstGeom prst="rect">
            <a:avLst/>
          </a:prstGeom>
        </p:spPr>
      </p:pic>
      <p:sp>
        <p:nvSpPr>
          <p:cNvPr id="201" name="CuadroTexto 200">
            <a:extLst>
              <a:ext uri="{FF2B5EF4-FFF2-40B4-BE49-F238E27FC236}">
                <a16:creationId xmlns:a16="http://schemas.microsoft.com/office/drawing/2014/main" id="{C78E66E9-51FD-2497-DB86-00449BB42F90}"/>
              </a:ext>
            </a:extLst>
          </p:cNvPr>
          <p:cNvSpPr txBox="1"/>
          <p:nvPr/>
        </p:nvSpPr>
        <p:spPr>
          <a:xfrm>
            <a:off x="1075777" y="666016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3B04709F-8E0B-6396-6E33-3F5AC436133B}"/>
              </a:ext>
            </a:extLst>
          </p:cNvPr>
          <p:cNvSpPr txBox="1"/>
          <p:nvPr/>
        </p:nvSpPr>
        <p:spPr>
          <a:xfrm>
            <a:off x="1085301" y="667920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03" name="CuadroTexto 202">
            <a:extLst>
              <a:ext uri="{FF2B5EF4-FFF2-40B4-BE49-F238E27FC236}">
                <a16:creationId xmlns:a16="http://schemas.microsoft.com/office/drawing/2014/main" id="{41938777-0C71-77BC-F971-88CFCD999845}"/>
              </a:ext>
            </a:extLst>
          </p:cNvPr>
          <p:cNvSpPr txBox="1"/>
          <p:nvPr/>
        </p:nvSpPr>
        <p:spPr>
          <a:xfrm>
            <a:off x="1309563" y="681477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04" name="Imagen 203">
            <a:extLst>
              <a:ext uri="{FF2B5EF4-FFF2-40B4-BE49-F238E27FC236}">
                <a16:creationId xmlns:a16="http://schemas.microsoft.com/office/drawing/2014/main" id="{A96EBB40-4960-CFE9-FE5D-AD3BF8EBC7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364" y="6674449"/>
            <a:ext cx="1800000" cy="360000"/>
          </a:xfrm>
          <a:prstGeom prst="rect">
            <a:avLst/>
          </a:prstGeom>
        </p:spPr>
      </p:pic>
      <p:sp>
        <p:nvSpPr>
          <p:cNvPr id="205" name="CuadroTexto 204">
            <a:extLst>
              <a:ext uri="{FF2B5EF4-FFF2-40B4-BE49-F238E27FC236}">
                <a16:creationId xmlns:a16="http://schemas.microsoft.com/office/drawing/2014/main" id="{CFA29AB2-7639-7724-38C1-3FFF2792D43B}"/>
              </a:ext>
            </a:extLst>
          </p:cNvPr>
          <p:cNvSpPr txBox="1"/>
          <p:nvPr/>
        </p:nvSpPr>
        <p:spPr>
          <a:xfrm>
            <a:off x="2904351" y="666016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06" name="CuadroTexto 205">
            <a:extLst>
              <a:ext uri="{FF2B5EF4-FFF2-40B4-BE49-F238E27FC236}">
                <a16:creationId xmlns:a16="http://schemas.microsoft.com/office/drawing/2014/main" id="{4761888E-FEBF-8F7A-5C07-04C1191126E9}"/>
              </a:ext>
            </a:extLst>
          </p:cNvPr>
          <p:cNvSpPr txBox="1"/>
          <p:nvPr/>
        </p:nvSpPr>
        <p:spPr>
          <a:xfrm>
            <a:off x="2913875" y="667920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07" name="CuadroTexto 206">
            <a:extLst>
              <a:ext uri="{FF2B5EF4-FFF2-40B4-BE49-F238E27FC236}">
                <a16:creationId xmlns:a16="http://schemas.microsoft.com/office/drawing/2014/main" id="{47CA0292-280B-E6E0-1F70-E66FE0CF820A}"/>
              </a:ext>
            </a:extLst>
          </p:cNvPr>
          <p:cNvSpPr txBox="1"/>
          <p:nvPr/>
        </p:nvSpPr>
        <p:spPr>
          <a:xfrm>
            <a:off x="3138137" y="681477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08" name="Imagen 207">
            <a:extLst>
              <a:ext uri="{FF2B5EF4-FFF2-40B4-BE49-F238E27FC236}">
                <a16:creationId xmlns:a16="http://schemas.microsoft.com/office/drawing/2014/main" id="{28DA81AC-48B3-2D96-8F35-3E1E734EE8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075" y="6674449"/>
            <a:ext cx="1800000" cy="360000"/>
          </a:xfrm>
          <a:prstGeom prst="rect">
            <a:avLst/>
          </a:prstGeom>
        </p:spPr>
      </p:pic>
      <p:sp>
        <p:nvSpPr>
          <p:cNvPr id="209" name="CuadroTexto 208">
            <a:extLst>
              <a:ext uri="{FF2B5EF4-FFF2-40B4-BE49-F238E27FC236}">
                <a16:creationId xmlns:a16="http://schemas.microsoft.com/office/drawing/2014/main" id="{8394DB34-5D5A-4D7D-A918-A70D6009A5A4}"/>
              </a:ext>
            </a:extLst>
          </p:cNvPr>
          <p:cNvSpPr txBox="1"/>
          <p:nvPr/>
        </p:nvSpPr>
        <p:spPr>
          <a:xfrm>
            <a:off x="4733062" y="666016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0" name="CuadroTexto 209">
            <a:extLst>
              <a:ext uri="{FF2B5EF4-FFF2-40B4-BE49-F238E27FC236}">
                <a16:creationId xmlns:a16="http://schemas.microsoft.com/office/drawing/2014/main" id="{9FBD7D71-CE07-1D90-2F1C-6DADC8DBFC40}"/>
              </a:ext>
            </a:extLst>
          </p:cNvPr>
          <p:cNvSpPr txBox="1"/>
          <p:nvPr/>
        </p:nvSpPr>
        <p:spPr>
          <a:xfrm>
            <a:off x="4742586" y="667920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E6FC2102-9202-64D2-A742-A564D2128ADE}"/>
              </a:ext>
            </a:extLst>
          </p:cNvPr>
          <p:cNvSpPr txBox="1"/>
          <p:nvPr/>
        </p:nvSpPr>
        <p:spPr>
          <a:xfrm>
            <a:off x="4966848" y="681477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12" name="Imagen 211">
            <a:extLst>
              <a:ext uri="{FF2B5EF4-FFF2-40B4-BE49-F238E27FC236}">
                <a16:creationId xmlns:a16="http://schemas.microsoft.com/office/drawing/2014/main" id="{10D846C7-E51C-3B48-D7E9-94DE34B373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0" y="7048738"/>
            <a:ext cx="1800000" cy="360000"/>
          </a:xfrm>
          <a:prstGeom prst="rect">
            <a:avLst/>
          </a:prstGeom>
        </p:spPr>
      </p:pic>
      <p:sp>
        <p:nvSpPr>
          <p:cNvPr id="213" name="CuadroTexto 212">
            <a:extLst>
              <a:ext uri="{FF2B5EF4-FFF2-40B4-BE49-F238E27FC236}">
                <a16:creationId xmlns:a16="http://schemas.microsoft.com/office/drawing/2014/main" id="{ED8255EC-61BF-4DC6-38D2-E3746613761E}"/>
              </a:ext>
            </a:extLst>
          </p:cNvPr>
          <p:cNvSpPr txBox="1"/>
          <p:nvPr/>
        </p:nvSpPr>
        <p:spPr>
          <a:xfrm>
            <a:off x="1075777" y="703444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4" name="CuadroTexto 213">
            <a:extLst>
              <a:ext uri="{FF2B5EF4-FFF2-40B4-BE49-F238E27FC236}">
                <a16:creationId xmlns:a16="http://schemas.microsoft.com/office/drawing/2014/main" id="{99C13CD6-850C-A210-803C-DC2A4377899B}"/>
              </a:ext>
            </a:extLst>
          </p:cNvPr>
          <p:cNvSpPr txBox="1"/>
          <p:nvPr/>
        </p:nvSpPr>
        <p:spPr>
          <a:xfrm>
            <a:off x="1085301" y="705349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5" name="CuadroTexto 214">
            <a:extLst>
              <a:ext uri="{FF2B5EF4-FFF2-40B4-BE49-F238E27FC236}">
                <a16:creationId xmlns:a16="http://schemas.microsoft.com/office/drawing/2014/main" id="{041E05BF-825B-A68D-C767-8AF0F9F7FA3A}"/>
              </a:ext>
            </a:extLst>
          </p:cNvPr>
          <p:cNvSpPr txBox="1"/>
          <p:nvPr/>
        </p:nvSpPr>
        <p:spPr>
          <a:xfrm>
            <a:off x="1309563" y="7189061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16" name="Imagen 215">
            <a:extLst>
              <a:ext uri="{FF2B5EF4-FFF2-40B4-BE49-F238E27FC236}">
                <a16:creationId xmlns:a16="http://schemas.microsoft.com/office/drawing/2014/main" id="{D3DBD0E6-3D37-8ECE-3C8B-1FF06B1204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364" y="7048738"/>
            <a:ext cx="1800000" cy="360000"/>
          </a:xfrm>
          <a:prstGeom prst="rect">
            <a:avLst/>
          </a:prstGeom>
        </p:spPr>
      </p:pic>
      <p:sp>
        <p:nvSpPr>
          <p:cNvPr id="217" name="CuadroTexto 216">
            <a:extLst>
              <a:ext uri="{FF2B5EF4-FFF2-40B4-BE49-F238E27FC236}">
                <a16:creationId xmlns:a16="http://schemas.microsoft.com/office/drawing/2014/main" id="{31E887E9-FAEF-F44D-77DF-A0DBCD40E1FC}"/>
              </a:ext>
            </a:extLst>
          </p:cNvPr>
          <p:cNvSpPr txBox="1"/>
          <p:nvPr/>
        </p:nvSpPr>
        <p:spPr>
          <a:xfrm>
            <a:off x="2904351" y="703444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8" name="CuadroTexto 217">
            <a:extLst>
              <a:ext uri="{FF2B5EF4-FFF2-40B4-BE49-F238E27FC236}">
                <a16:creationId xmlns:a16="http://schemas.microsoft.com/office/drawing/2014/main" id="{031690EC-6A9F-EC79-D749-618967E4B5C0}"/>
              </a:ext>
            </a:extLst>
          </p:cNvPr>
          <p:cNvSpPr txBox="1"/>
          <p:nvPr/>
        </p:nvSpPr>
        <p:spPr>
          <a:xfrm>
            <a:off x="2913875" y="705349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19" name="CuadroTexto 218">
            <a:extLst>
              <a:ext uri="{FF2B5EF4-FFF2-40B4-BE49-F238E27FC236}">
                <a16:creationId xmlns:a16="http://schemas.microsoft.com/office/drawing/2014/main" id="{59C4F79F-DDD4-F68E-8CCA-BC1A2B70588B}"/>
              </a:ext>
            </a:extLst>
          </p:cNvPr>
          <p:cNvSpPr txBox="1"/>
          <p:nvPr/>
        </p:nvSpPr>
        <p:spPr>
          <a:xfrm>
            <a:off x="3138137" y="7189061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20" name="Imagen 219">
            <a:extLst>
              <a:ext uri="{FF2B5EF4-FFF2-40B4-BE49-F238E27FC236}">
                <a16:creationId xmlns:a16="http://schemas.microsoft.com/office/drawing/2014/main" id="{751CE39B-C8BF-29F4-3639-E0D5476EFF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075" y="7048738"/>
            <a:ext cx="1800000" cy="360000"/>
          </a:xfrm>
          <a:prstGeom prst="rect">
            <a:avLst/>
          </a:prstGeom>
        </p:spPr>
      </p:pic>
      <p:sp>
        <p:nvSpPr>
          <p:cNvPr id="221" name="CuadroTexto 220">
            <a:extLst>
              <a:ext uri="{FF2B5EF4-FFF2-40B4-BE49-F238E27FC236}">
                <a16:creationId xmlns:a16="http://schemas.microsoft.com/office/drawing/2014/main" id="{EE91F7A3-4619-2AF5-81B6-30D4EFCEA726}"/>
              </a:ext>
            </a:extLst>
          </p:cNvPr>
          <p:cNvSpPr txBox="1"/>
          <p:nvPr/>
        </p:nvSpPr>
        <p:spPr>
          <a:xfrm>
            <a:off x="4733062" y="7034449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22" name="CuadroTexto 221">
            <a:extLst>
              <a:ext uri="{FF2B5EF4-FFF2-40B4-BE49-F238E27FC236}">
                <a16:creationId xmlns:a16="http://schemas.microsoft.com/office/drawing/2014/main" id="{E5D6E178-1D0B-ED7C-829D-1E4A5FB461DA}"/>
              </a:ext>
            </a:extLst>
          </p:cNvPr>
          <p:cNvSpPr txBox="1"/>
          <p:nvPr/>
        </p:nvSpPr>
        <p:spPr>
          <a:xfrm>
            <a:off x="4742586" y="7053497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23" name="CuadroTexto 222">
            <a:extLst>
              <a:ext uri="{FF2B5EF4-FFF2-40B4-BE49-F238E27FC236}">
                <a16:creationId xmlns:a16="http://schemas.microsoft.com/office/drawing/2014/main" id="{A8C6B9BE-1A1C-324B-691D-8E2FEB583B11}"/>
              </a:ext>
            </a:extLst>
          </p:cNvPr>
          <p:cNvSpPr txBox="1"/>
          <p:nvPr/>
        </p:nvSpPr>
        <p:spPr>
          <a:xfrm>
            <a:off x="4966848" y="7189061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24" name="Imagen 223">
            <a:extLst>
              <a:ext uri="{FF2B5EF4-FFF2-40B4-BE49-F238E27FC236}">
                <a16:creationId xmlns:a16="http://schemas.microsoft.com/office/drawing/2014/main" id="{91E0C209-CD4E-47A6-160A-5451A60080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0" y="7429455"/>
            <a:ext cx="1800000" cy="360000"/>
          </a:xfrm>
          <a:prstGeom prst="rect">
            <a:avLst/>
          </a:prstGeom>
        </p:spPr>
      </p:pic>
      <p:sp>
        <p:nvSpPr>
          <p:cNvPr id="225" name="CuadroTexto 224">
            <a:extLst>
              <a:ext uri="{FF2B5EF4-FFF2-40B4-BE49-F238E27FC236}">
                <a16:creationId xmlns:a16="http://schemas.microsoft.com/office/drawing/2014/main" id="{7D4D44AF-6C16-1034-F116-6D1E05492CC2}"/>
              </a:ext>
            </a:extLst>
          </p:cNvPr>
          <p:cNvSpPr txBox="1"/>
          <p:nvPr/>
        </p:nvSpPr>
        <p:spPr>
          <a:xfrm>
            <a:off x="1075777" y="741516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26" name="CuadroTexto 225">
            <a:extLst>
              <a:ext uri="{FF2B5EF4-FFF2-40B4-BE49-F238E27FC236}">
                <a16:creationId xmlns:a16="http://schemas.microsoft.com/office/drawing/2014/main" id="{FD1530F7-665E-75EE-BE49-0D01EF36FD07}"/>
              </a:ext>
            </a:extLst>
          </p:cNvPr>
          <p:cNvSpPr txBox="1"/>
          <p:nvPr/>
        </p:nvSpPr>
        <p:spPr>
          <a:xfrm>
            <a:off x="1085301" y="743421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27" name="CuadroTexto 226">
            <a:extLst>
              <a:ext uri="{FF2B5EF4-FFF2-40B4-BE49-F238E27FC236}">
                <a16:creationId xmlns:a16="http://schemas.microsoft.com/office/drawing/2014/main" id="{A7305260-8A21-9E40-137E-BF4560B17BC6}"/>
              </a:ext>
            </a:extLst>
          </p:cNvPr>
          <p:cNvSpPr txBox="1"/>
          <p:nvPr/>
        </p:nvSpPr>
        <p:spPr>
          <a:xfrm>
            <a:off x="1309563" y="756977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28" name="Imagen 227">
            <a:extLst>
              <a:ext uri="{FF2B5EF4-FFF2-40B4-BE49-F238E27FC236}">
                <a16:creationId xmlns:a16="http://schemas.microsoft.com/office/drawing/2014/main" id="{AE33DFC3-A3C2-BF3E-3C70-8C70F2467A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364" y="7429455"/>
            <a:ext cx="1800000" cy="360000"/>
          </a:xfrm>
          <a:prstGeom prst="rect">
            <a:avLst/>
          </a:prstGeom>
        </p:spPr>
      </p:pic>
      <p:sp>
        <p:nvSpPr>
          <p:cNvPr id="229" name="CuadroTexto 228">
            <a:extLst>
              <a:ext uri="{FF2B5EF4-FFF2-40B4-BE49-F238E27FC236}">
                <a16:creationId xmlns:a16="http://schemas.microsoft.com/office/drawing/2014/main" id="{C21BBF2F-1BF2-0009-F3D5-6F1CC9588656}"/>
              </a:ext>
            </a:extLst>
          </p:cNvPr>
          <p:cNvSpPr txBox="1"/>
          <p:nvPr/>
        </p:nvSpPr>
        <p:spPr>
          <a:xfrm>
            <a:off x="2904351" y="741516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30" name="CuadroTexto 229">
            <a:extLst>
              <a:ext uri="{FF2B5EF4-FFF2-40B4-BE49-F238E27FC236}">
                <a16:creationId xmlns:a16="http://schemas.microsoft.com/office/drawing/2014/main" id="{56D29E95-FBF5-65F5-0577-713D2EE818E0}"/>
              </a:ext>
            </a:extLst>
          </p:cNvPr>
          <p:cNvSpPr txBox="1"/>
          <p:nvPr/>
        </p:nvSpPr>
        <p:spPr>
          <a:xfrm>
            <a:off x="2913875" y="743421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31" name="CuadroTexto 230">
            <a:extLst>
              <a:ext uri="{FF2B5EF4-FFF2-40B4-BE49-F238E27FC236}">
                <a16:creationId xmlns:a16="http://schemas.microsoft.com/office/drawing/2014/main" id="{DAA4AF7A-2948-E0C5-4BF3-30B7785B1DD6}"/>
              </a:ext>
            </a:extLst>
          </p:cNvPr>
          <p:cNvSpPr txBox="1"/>
          <p:nvPr/>
        </p:nvSpPr>
        <p:spPr>
          <a:xfrm>
            <a:off x="3138137" y="756977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32" name="Imagen 231">
            <a:extLst>
              <a:ext uri="{FF2B5EF4-FFF2-40B4-BE49-F238E27FC236}">
                <a16:creationId xmlns:a16="http://schemas.microsoft.com/office/drawing/2014/main" id="{82122A3A-DAA0-C0A1-0650-410497191A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075" y="7429455"/>
            <a:ext cx="1800000" cy="360000"/>
          </a:xfrm>
          <a:prstGeom prst="rect">
            <a:avLst/>
          </a:prstGeom>
        </p:spPr>
      </p:pic>
      <p:sp>
        <p:nvSpPr>
          <p:cNvPr id="233" name="CuadroTexto 232">
            <a:extLst>
              <a:ext uri="{FF2B5EF4-FFF2-40B4-BE49-F238E27FC236}">
                <a16:creationId xmlns:a16="http://schemas.microsoft.com/office/drawing/2014/main" id="{C5C99685-5FF0-75E6-1226-4CCAC92C62BE}"/>
              </a:ext>
            </a:extLst>
          </p:cNvPr>
          <p:cNvSpPr txBox="1"/>
          <p:nvPr/>
        </p:nvSpPr>
        <p:spPr>
          <a:xfrm>
            <a:off x="4733062" y="7415166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34" name="CuadroTexto 233">
            <a:extLst>
              <a:ext uri="{FF2B5EF4-FFF2-40B4-BE49-F238E27FC236}">
                <a16:creationId xmlns:a16="http://schemas.microsoft.com/office/drawing/2014/main" id="{8638B64E-71F9-C269-F39B-6FC1FA744C87}"/>
              </a:ext>
            </a:extLst>
          </p:cNvPr>
          <p:cNvSpPr txBox="1"/>
          <p:nvPr/>
        </p:nvSpPr>
        <p:spPr>
          <a:xfrm>
            <a:off x="4742586" y="7434214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35" name="CuadroTexto 234">
            <a:extLst>
              <a:ext uri="{FF2B5EF4-FFF2-40B4-BE49-F238E27FC236}">
                <a16:creationId xmlns:a16="http://schemas.microsoft.com/office/drawing/2014/main" id="{E08D06AE-78AD-07B5-F45A-9C7AF8520433}"/>
              </a:ext>
            </a:extLst>
          </p:cNvPr>
          <p:cNvSpPr txBox="1"/>
          <p:nvPr/>
        </p:nvSpPr>
        <p:spPr>
          <a:xfrm>
            <a:off x="4966848" y="7569778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36" name="Imagen 235">
            <a:extLst>
              <a:ext uri="{FF2B5EF4-FFF2-40B4-BE49-F238E27FC236}">
                <a16:creationId xmlns:a16="http://schemas.microsoft.com/office/drawing/2014/main" id="{D92398AC-72FF-1277-C8B3-81D24FBA59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0" y="7815999"/>
            <a:ext cx="1800000" cy="360000"/>
          </a:xfrm>
          <a:prstGeom prst="rect">
            <a:avLst/>
          </a:prstGeom>
        </p:spPr>
      </p:pic>
      <p:sp>
        <p:nvSpPr>
          <p:cNvPr id="237" name="CuadroTexto 236">
            <a:extLst>
              <a:ext uri="{FF2B5EF4-FFF2-40B4-BE49-F238E27FC236}">
                <a16:creationId xmlns:a16="http://schemas.microsoft.com/office/drawing/2014/main" id="{3AFFA136-928D-E6A5-8013-0F38534FED70}"/>
              </a:ext>
            </a:extLst>
          </p:cNvPr>
          <p:cNvSpPr txBox="1"/>
          <p:nvPr/>
        </p:nvSpPr>
        <p:spPr>
          <a:xfrm>
            <a:off x="1075777" y="780171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38" name="CuadroTexto 237">
            <a:extLst>
              <a:ext uri="{FF2B5EF4-FFF2-40B4-BE49-F238E27FC236}">
                <a16:creationId xmlns:a16="http://schemas.microsoft.com/office/drawing/2014/main" id="{307FE859-FA8D-79B6-688B-1C4F8EB89D2F}"/>
              </a:ext>
            </a:extLst>
          </p:cNvPr>
          <p:cNvSpPr txBox="1"/>
          <p:nvPr/>
        </p:nvSpPr>
        <p:spPr>
          <a:xfrm>
            <a:off x="1085301" y="782075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39" name="CuadroTexto 238">
            <a:extLst>
              <a:ext uri="{FF2B5EF4-FFF2-40B4-BE49-F238E27FC236}">
                <a16:creationId xmlns:a16="http://schemas.microsoft.com/office/drawing/2014/main" id="{DF874C70-06EF-90C4-C9FF-34AA25DCE7E8}"/>
              </a:ext>
            </a:extLst>
          </p:cNvPr>
          <p:cNvSpPr txBox="1"/>
          <p:nvPr/>
        </p:nvSpPr>
        <p:spPr>
          <a:xfrm>
            <a:off x="1309563" y="795632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40" name="Imagen 239">
            <a:extLst>
              <a:ext uri="{FF2B5EF4-FFF2-40B4-BE49-F238E27FC236}">
                <a16:creationId xmlns:a16="http://schemas.microsoft.com/office/drawing/2014/main" id="{E5FBC470-D873-857C-396A-FDB7AFE75B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364" y="7815999"/>
            <a:ext cx="1800000" cy="360000"/>
          </a:xfrm>
          <a:prstGeom prst="rect">
            <a:avLst/>
          </a:prstGeom>
        </p:spPr>
      </p:pic>
      <p:sp>
        <p:nvSpPr>
          <p:cNvPr id="241" name="CuadroTexto 240">
            <a:extLst>
              <a:ext uri="{FF2B5EF4-FFF2-40B4-BE49-F238E27FC236}">
                <a16:creationId xmlns:a16="http://schemas.microsoft.com/office/drawing/2014/main" id="{F68E27BE-67ED-AD2A-332A-209554BF46CB}"/>
              </a:ext>
            </a:extLst>
          </p:cNvPr>
          <p:cNvSpPr txBox="1"/>
          <p:nvPr/>
        </p:nvSpPr>
        <p:spPr>
          <a:xfrm>
            <a:off x="2904351" y="780171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42" name="CuadroTexto 241">
            <a:extLst>
              <a:ext uri="{FF2B5EF4-FFF2-40B4-BE49-F238E27FC236}">
                <a16:creationId xmlns:a16="http://schemas.microsoft.com/office/drawing/2014/main" id="{3DE66E0D-CFCF-FC0C-AE5A-A07B80FE84D2}"/>
              </a:ext>
            </a:extLst>
          </p:cNvPr>
          <p:cNvSpPr txBox="1"/>
          <p:nvPr/>
        </p:nvSpPr>
        <p:spPr>
          <a:xfrm>
            <a:off x="2913875" y="782075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43" name="CuadroTexto 242">
            <a:extLst>
              <a:ext uri="{FF2B5EF4-FFF2-40B4-BE49-F238E27FC236}">
                <a16:creationId xmlns:a16="http://schemas.microsoft.com/office/drawing/2014/main" id="{E5099FA9-767C-A70A-C607-F326FDFE0B80}"/>
              </a:ext>
            </a:extLst>
          </p:cNvPr>
          <p:cNvSpPr txBox="1"/>
          <p:nvPr/>
        </p:nvSpPr>
        <p:spPr>
          <a:xfrm>
            <a:off x="3138137" y="795632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  <p:pic>
        <p:nvPicPr>
          <p:cNvPr id="244" name="Imagen 243">
            <a:extLst>
              <a:ext uri="{FF2B5EF4-FFF2-40B4-BE49-F238E27FC236}">
                <a16:creationId xmlns:a16="http://schemas.microsoft.com/office/drawing/2014/main" id="{4442D10E-2F0B-558F-23C1-8ECC8A3372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075" y="7815999"/>
            <a:ext cx="1800000" cy="360000"/>
          </a:xfrm>
          <a:prstGeom prst="rect">
            <a:avLst/>
          </a:prstGeom>
        </p:spPr>
      </p:pic>
      <p:sp>
        <p:nvSpPr>
          <p:cNvPr id="245" name="CuadroTexto 244">
            <a:extLst>
              <a:ext uri="{FF2B5EF4-FFF2-40B4-BE49-F238E27FC236}">
                <a16:creationId xmlns:a16="http://schemas.microsoft.com/office/drawing/2014/main" id="{97C09DD6-8950-C588-C050-1499154DACB5}"/>
              </a:ext>
            </a:extLst>
          </p:cNvPr>
          <p:cNvSpPr txBox="1"/>
          <p:nvPr/>
        </p:nvSpPr>
        <p:spPr>
          <a:xfrm>
            <a:off x="4733062" y="7801710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srgbClr val="F6B859"/>
                </a:solidFill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46" name="CuadroTexto 245">
            <a:extLst>
              <a:ext uri="{FF2B5EF4-FFF2-40B4-BE49-F238E27FC236}">
                <a16:creationId xmlns:a16="http://schemas.microsoft.com/office/drawing/2014/main" id="{CD5FA6B4-5EE6-CC57-C31F-D3C54554712D}"/>
              </a:ext>
            </a:extLst>
          </p:cNvPr>
          <p:cNvSpPr txBox="1"/>
          <p:nvPr/>
        </p:nvSpPr>
        <p:spPr>
          <a:xfrm>
            <a:off x="4742586" y="7820758"/>
            <a:ext cx="99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  <a:latin typeface="Rainbow Memories" panose="02000500000000000000" pitchFamily="50" charset="0"/>
              </a:rPr>
              <a:t>KATHERINE</a:t>
            </a:r>
          </a:p>
        </p:txBody>
      </p:sp>
      <p:sp>
        <p:nvSpPr>
          <p:cNvPr id="247" name="CuadroTexto 246">
            <a:extLst>
              <a:ext uri="{FF2B5EF4-FFF2-40B4-BE49-F238E27FC236}">
                <a16:creationId xmlns:a16="http://schemas.microsoft.com/office/drawing/2014/main" id="{4A1F804F-E507-2DEE-1310-52476B84A849}"/>
              </a:ext>
            </a:extLst>
          </p:cNvPr>
          <p:cNvSpPr txBox="1"/>
          <p:nvPr/>
        </p:nvSpPr>
        <p:spPr>
          <a:xfrm>
            <a:off x="4966848" y="7956322"/>
            <a:ext cx="8532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dirty="0" err="1">
                <a:latin typeface="Rainbow Memories Script Script" panose="02000500000000000000" pitchFamily="2" charset="0"/>
              </a:rPr>
              <a:t>Al</a:t>
            </a:r>
            <a:r>
              <a:rPr lang="es-VE" sz="900" dirty="0" err="1">
                <a:latin typeface="Rainbow Memories Script Script" panose="02000500000000000000" pitchFamily="2" charset="0"/>
              </a:rPr>
              <a:t>varez</a:t>
            </a:r>
            <a:endParaRPr lang="es-VE" sz="900" dirty="0">
              <a:latin typeface="Rainbow Memories Script Script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6565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10890</TotalTime>
  <Words>423</Words>
  <Application>Microsoft Office PowerPoint</Application>
  <PresentationFormat>Carta (216 x 279 mm)</PresentationFormat>
  <Paragraphs>423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Rainbow Memories Script Script</vt:lpstr>
      <vt:lpstr>Rainbow Memories</vt:lpstr>
      <vt:lpstr>Calibri Light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18</cp:revision>
  <dcterms:created xsi:type="dcterms:W3CDTF">2024-07-23T03:15:22Z</dcterms:created>
  <dcterms:modified xsi:type="dcterms:W3CDTF">2024-09-26T02:48:59Z</dcterms:modified>
</cp:coreProperties>
</file>