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letter"/>
  <p:notesSz cx="6858000" cy="9144000"/>
  <p:embeddedFontLst>
    <p:embeddedFont>
      <p:font typeface="Bebas Neue Bold" panose="020B0606020202050201" pitchFamily="34" charset="0"/>
      <p:bold r:id="rId8"/>
    </p:embeddedFont>
    <p:embeddedFont>
      <p:font typeface="NiseSegaSonic" panose="020B0600000000000000" pitchFamily="34" charset="0"/>
      <p:regular r:id="rId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4FB3"/>
    <a:srgbClr val="FFCA00"/>
    <a:srgbClr val="DAAB00"/>
    <a:srgbClr val="11307C"/>
    <a:srgbClr val="F49C14"/>
    <a:srgbClr val="F498C2"/>
    <a:srgbClr val="00BFFF"/>
    <a:srgbClr val="F950AE"/>
    <a:srgbClr val="743C71"/>
    <a:srgbClr val="B56F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231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46A584F-0DE9-ABDB-EB7F-4F8FEF36B25A}"/>
              </a:ext>
            </a:extLst>
          </p:cNvPr>
          <p:cNvSpPr/>
          <p:nvPr userDrawn="1"/>
        </p:nvSpPr>
        <p:spPr>
          <a:xfrm>
            <a:off x="0" y="8692587"/>
            <a:ext cx="6858000" cy="451413"/>
          </a:xfrm>
          <a:prstGeom prst="rect">
            <a:avLst/>
          </a:prstGeom>
          <a:solidFill>
            <a:srgbClr val="FF00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69798B-1CCB-9920-6705-AC93186047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73" y="8566510"/>
            <a:ext cx="5370653" cy="5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084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610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9459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821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405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2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18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172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737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458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n 83">
            <a:extLst>
              <a:ext uri="{FF2B5EF4-FFF2-40B4-BE49-F238E27FC236}">
                <a16:creationId xmlns:a16="http://schemas.microsoft.com/office/drawing/2014/main" id="{2F8D5E97-B3E7-8AFF-DC02-5CD5A1606A1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88" y="5534386"/>
            <a:ext cx="3319749" cy="2650534"/>
          </a:xfrm>
          <a:prstGeom prst="rect">
            <a:avLst/>
          </a:prstGeom>
        </p:spPr>
      </p:pic>
      <p:pic>
        <p:nvPicPr>
          <p:cNvPr id="85" name="Imagen 84">
            <a:extLst>
              <a:ext uri="{FF2B5EF4-FFF2-40B4-BE49-F238E27FC236}">
                <a16:creationId xmlns:a16="http://schemas.microsoft.com/office/drawing/2014/main" id="{BFA86C70-80EC-2D53-3917-94E11228178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0834" y="5501137"/>
            <a:ext cx="3319749" cy="2650534"/>
          </a:xfrm>
          <a:prstGeom prst="rect">
            <a:avLst/>
          </a:prstGeom>
        </p:spPr>
      </p:pic>
      <p:pic>
        <p:nvPicPr>
          <p:cNvPr id="80" name="Imagen 79">
            <a:extLst>
              <a:ext uri="{FF2B5EF4-FFF2-40B4-BE49-F238E27FC236}">
                <a16:creationId xmlns:a16="http://schemas.microsoft.com/office/drawing/2014/main" id="{F7BD6730-7AC3-7A6D-F4C1-825F5C81EF5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88" y="833208"/>
            <a:ext cx="3319749" cy="2650534"/>
          </a:xfrm>
          <a:prstGeom prst="rect">
            <a:avLst/>
          </a:prstGeom>
        </p:spPr>
      </p:pic>
      <p:pic>
        <p:nvPicPr>
          <p:cNvPr id="81" name="Imagen 80">
            <a:extLst>
              <a:ext uri="{FF2B5EF4-FFF2-40B4-BE49-F238E27FC236}">
                <a16:creationId xmlns:a16="http://schemas.microsoft.com/office/drawing/2014/main" id="{3498D7FB-9FB4-4D56-E8C1-F049EAEA1E2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0834" y="799959"/>
            <a:ext cx="3319749" cy="2650534"/>
          </a:xfrm>
          <a:prstGeom prst="rect">
            <a:avLst/>
          </a:prstGeom>
        </p:spPr>
      </p:pic>
      <p:pic>
        <p:nvPicPr>
          <p:cNvPr id="82" name="Imagen 81">
            <a:extLst>
              <a:ext uri="{FF2B5EF4-FFF2-40B4-BE49-F238E27FC236}">
                <a16:creationId xmlns:a16="http://schemas.microsoft.com/office/drawing/2014/main" id="{FDAD7C38-5021-B4A3-AF55-C5DEF1BD3D6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88" y="3106302"/>
            <a:ext cx="3319749" cy="2650534"/>
          </a:xfrm>
          <a:prstGeom prst="rect">
            <a:avLst/>
          </a:prstGeom>
        </p:spPr>
      </p:pic>
      <p:pic>
        <p:nvPicPr>
          <p:cNvPr id="83" name="Imagen 82">
            <a:extLst>
              <a:ext uri="{FF2B5EF4-FFF2-40B4-BE49-F238E27FC236}">
                <a16:creationId xmlns:a16="http://schemas.microsoft.com/office/drawing/2014/main" id="{B9118D68-CD07-9517-64B0-F5ABFD4B01F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0834" y="3073053"/>
            <a:ext cx="3319749" cy="2650534"/>
          </a:xfrm>
          <a:prstGeom prst="rect">
            <a:avLst/>
          </a:prstGeom>
        </p:spPr>
      </p:pic>
      <p:sp>
        <p:nvSpPr>
          <p:cNvPr id="64" name="CuadroTexto 63">
            <a:extLst>
              <a:ext uri="{FF2B5EF4-FFF2-40B4-BE49-F238E27FC236}">
                <a16:creationId xmlns:a16="http://schemas.microsoft.com/office/drawing/2014/main" id="{B9DE8413-FC95-3464-011C-306928E0B602}"/>
              </a:ext>
            </a:extLst>
          </p:cNvPr>
          <p:cNvSpPr txBox="1"/>
          <p:nvPr/>
        </p:nvSpPr>
        <p:spPr>
          <a:xfrm>
            <a:off x="1413672" y="3603511"/>
            <a:ext cx="2223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n w="1905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2800" dirty="0">
              <a:ln w="1905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B92C5EE8-48CD-BBCD-6FD0-BAEA7F2B1893}"/>
              </a:ext>
            </a:extLst>
          </p:cNvPr>
          <p:cNvSpPr txBox="1"/>
          <p:nvPr/>
        </p:nvSpPr>
        <p:spPr>
          <a:xfrm>
            <a:off x="1348779" y="3940670"/>
            <a:ext cx="29947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n w="1905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000" dirty="0">
              <a:ln w="1905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AB24EA10-8430-9264-4238-B6D64F1FDA0D}"/>
              </a:ext>
            </a:extLst>
          </p:cNvPr>
          <p:cNvSpPr txBox="1"/>
          <p:nvPr/>
        </p:nvSpPr>
        <p:spPr>
          <a:xfrm>
            <a:off x="1812988" y="4893755"/>
            <a:ext cx="1516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  <a:endParaRPr lang="es-VE" sz="2400" dirty="0"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1866D77E-018B-7E06-3193-8CC8B1781343}"/>
              </a:ext>
            </a:extLst>
          </p:cNvPr>
          <p:cNvSpPr txBox="1"/>
          <p:nvPr/>
        </p:nvSpPr>
        <p:spPr>
          <a:xfrm>
            <a:off x="4733421" y="3574013"/>
            <a:ext cx="2223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n w="1905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2800" dirty="0">
              <a:ln w="1905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88" name="CuadroTexto 87">
            <a:extLst>
              <a:ext uri="{FF2B5EF4-FFF2-40B4-BE49-F238E27FC236}">
                <a16:creationId xmlns:a16="http://schemas.microsoft.com/office/drawing/2014/main" id="{AA597014-8D73-51CA-8C8B-8147F5AA7EF7}"/>
              </a:ext>
            </a:extLst>
          </p:cNvPr>
          <p:cNvSpPr txBox="1"/>
          <p:nvPr/>
        </p:nvSpPr>
        <p:spPr>
          <a:xfrm>
            <a:off x="4668528" y="3911172"/>
            <a:ext cx="29947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n w="1905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000" dirty="0">
              <a:ln w="1905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sp>
        <p:nvSpPr>
          <p:cNvPr id="89" name="CuadroTexto 88">
            <a:extLst>
              <a:ext uri="{FF2B5EF4-FFF2-40B4-BE49-F238E27FC236}">
                <a16:creationId xmlns:a16="http://schemas.microsoft.com/office/drawing/2014/main" id="{149DB2C0-C674-065A-D11C-2DA112C3B4B8}"/>
              </a:ext>
            </a:extLst>
          </p:cNvPr>
          <p:cNvSpPr txBox="1"/>
          <p:nvPr/>
        </p:nvSpPr>
        <p:spPr>
          <a:xfrm>
            <a:off x="5132737" y="4864257"/>
            <a:ext cx="1516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  <a:endParaRPr lang="es-VE" sz="2400" dirty="0"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  <p:sp>
        <p:nvSpPr>
          <p:cNvPr id="90" name="CuadroTexto 89">
            <a:extLst>
              <a:ext uri="{FF2B5EF4-FFF2-40B4-BE49-F238E27FC236}">
                <a16:creationId xmlns:a16="http://schemas.microsoft.com/office/drawing/2014/main" id="{77ACCA5A-D492-DC81-CAF3-F1BF39606761}"/>
              </a:ext>
            </a:extLst>
          </p:cNvPr>
          <p:cNvSpPr txBox="1"/>
          <p:nvPr/>
        </p:nvSpPr>
        <p:spPr>
          <a:xfrm>
            <a:off x="1408056" y="1313364"/>
            <a:ext cx="2223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n w="1905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2800" dirty="0">
              <a:ln w="1905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91" name="CuadroTexto 90">
            <a:extLst>
              <a:ext uri="{FF2B5EF4-FFF2-40B4-BE49-F238E27FC236}">
                <a16:creationId xmlns:a16="http://schemas.microsoft.com/office/drawing/2014/main" id="{90AF05FE-B408-DC31-D644-36AB82A60464}"/>
              </a:ext>
            </a:extLst>
          </p:cNvPr>
          <p:cNvSpPr txBox="1"/>
          <p:nvPr/>
        </p:nvSpPr>
        <p:spPr>
          <a:xfrm>
            <a:off x="1343163" y="1650523"/>
            <a:ext cx="29947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n w="1905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000" dirty="0">
              <a:ln w="1905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73960732-4683-7983-8A82-E47A3A049484}"/>
              </a:ext>
            </a:extLst>
          </p:cNvPr>
          <p:cNvSpPr txBox="1"/>
          <p:nvPr/>
        </p:nvSpPr>
        <p:spPr>
          <a:xfrm>
            <a:off x="1807372" y="2603608"/>
            <a:ext cx="1516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  <a:endParaRPr lang="es-VE" sz="2400" dirty="0"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  <p:sp>
        <p:nvSpPr>
          <p:cNvPr id="93" name="CuadroTexto 92">
            <a:extLst>
              <a:ext uri="{FF2B5EF4-FFF2-40B4-BE49-F238E27FC236}">
                <a16:creationId xmlns:a16="http://schemas.microsoft.com/office/drawing/2014/main" id="{BB3F126C-04EC-5C20-447C-1C5EE95BD343}"/>
              </a:ext>
            </a:extLst>
          </p:cNvPr>
          <p:cNvSpPr txBox="1"/>
          <p:nvPr/>
        </p:nvSpPr>
        <p:spPr>
          <a:xfrm>
            <a:off x="4727805" y="1283866"/>
            <a:ext cx="2223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n w="1905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2800" dirty="0">
              <a:ln w="1905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94" name="CuadroTexto 93">
            <a:extLst>
              <a:ext uri="{FF2B5EF4-FFF2-40B4-BE49-F238E27FC236}">
                <a16:creationId xmlns:a16="http://schemas.microsoft.com/office/drawing/2014/main" id="{3B5D0D51-192F-2587-99EB-0C4F44CB1141}"/>
              </a:ext>
            </a:extLst>
          </p:cNvPr>
          <p:cNvSpPr txBox="1"/>
          <p:nvPr/>
        </p:nvSpPr>
        <p:spPr>
          <a:xfrm>
            <a:off x="4662912" y="1621025"/>
            <a:ext cx="29947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n w="1905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000" dirty="0">
              <a:ln w="1905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CAB4AC38-5601-238C-4739-9E3F2988FDD5}"/>
              </a:ext>
            </a:extLst>
          </p:cNvPr>
          <p:cNvSpPr txBox="1"/>
          <p:nvPr/>
        </p:nvSpPr>
        <p:spPr>
          <a:xfrm>
            <a:off x="5127121" y="2574110"/>
            <a:ext cx="1516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  <a:endParaRPr lang="es-VE" sz="2400" dirty="0"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  <p:sp>
        <p:nvSpPr>
          <p:cNvPr id="96" name="CuadroTexto 95">
            <a:extLst>
              <a:ext uri="{FF2B5EF4-FFF2-40B4-BE49-F238E27FC236}">
                <a16:creationId xmlns:a16="http://schemas.microsoft.com/office/drawing/2014/main" id="{F24BE786-39D1-C0B0-674B-236791111459}"/>
              </a:ext>
            </a:extLst>
          </p:cNvPr>
          <p:cNvSpPr txBox="1"/>
          <p:nvPr/>
        </p:nvSpPr>
        <p:spPr>
          <a:xfrm>
            <a:off x="1408056" y="6004136"/>
            <a:ext cx="2223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n w="1905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2800" dirty="0">
              <a:ln w="1905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97" name="CuadroTexto 96">
            <a:extLst>
              <a:ext uri="{FF2B5EF4-FFF2-40B4-BE49-F238E27FC236}">
                <a16:creationId xmlns:a16="http://schemas.microsoft.com/office/drawing/2014/main" id="{E6CFB434-263F-381F-2B86-C41CF0B73BB3}"/>
              </a:ext>
            </a:extLst>
          </p:cNvPr>
          <p:cNvSpPr txBox="1"/>
          <p:nvPr/>
        </p:nvSpPr>
        <p:spPr>
          <a:xfrm>
            <a:off x="1343163" y="6341295"/>
            <a:ext cx="29947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n w="1905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000" dirty="0">
              <a:ln w="1905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sp>
        <p:nvSpPr>
          <p:cNvPr id="98" name="CuadroTexto 97">
            <a:extLst>
              <a:ext uri="{FF2B5EF4-FFF2-40B4-BE49-F238E27FC236}">
                <a16:creationId xmlns:a16="http://schemas.microsoft.com/office/drawing/2014/main" id="{6BB45C4D-728F-359B-DC98-850BA9E3A8B3}"/>
              </a:ext>
            </a:extLst>
          </p:cNvPr>
          <p:cNvSpPr txBox="1"/>
          <p:nvPr/>
        </p:nvSpPr>
        <p:spPr>
          <a:xfrm>
            <a:off x="1807372" y="7294380"/>
            <a:ext cx="1516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  <a:endParaRPr lang="es-VE" sz="2400" dirty="0"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  <p:sp>
        <p:nvSpPr>
          <p:cNvPr id="99" name="CuadroTexto 98">
            <a:extLst>
              <a:ext uri="{FF2B5EF4-FFF2-40B4-BE49-F238E27FC236}">
                <a16:creationId xmlns:a16="http://schemas.microsoft.com/office/drawing/2014/main" id="{1583E502-E802-D43F-2F63-803B71167AB0}"/>
              </a:ext>
            </a:extLst>
          </p:cNvPr>
          <p:cNvSpPr txBox="1"/>
          <p:nvPr/>
        </p:nvSpPr>
        <p:spPr>
          <a:xfrm>
            <a:off x="4727805" y="5974638"/>
            <a:ext cx="2223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n w="1905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2800" dirty="0">
              <a:ln w="1905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00" name="CuadroTexto 99">
            <a:extLst>
              <a:ext uri="{FF2B5EF4-FFF2-40B4-BE49-F238E27FC236}">
                <a16:creationId xmlns:a16="http://schemas.microsoft.com/office/drawing/2014/main" id="{94E1C1CB-D6E8-F4E0-B223-8AEBC8D153A5}"/>
              </a:ext>
            </a:extLst>
          </p:cNvPr>
          <p:cNvSpPr txBox="1"/>
          <p:nvPr/>
        </p:nvSpPr>
        <p:spPr>
          <a:xfrm>
            <a:off x="4662912" y="6311797"/>
            <a:ext cx="29947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n w="1905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000" dirty="0">
              <a:ln w="1905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sp>
        <p:nvSpPr>
          <p:cNvPr id="101" name="CuadroTexto 100">
            <a:extLst>
              <a:ext uri="{FF2B5EF4-FFF2-40B4-BE49-F238E27FC236}">
                <a16:creationId xmlns:a16="http://schemas.microsoft.com/office/drawing/2014/main" id="{1ECC08C7-771D-3AB2-3673-4CABFF7B7E1C}"/>
              </a:ext>
            </a:extLst>
          </p:cNvPr>
          <p:cNvSpPr txBox="1"/>
          <p:nvPr/>
        </p:nvSpPr>
        <p:spPr>
          <a:xfrm>
            <a:off x="5127121" y="7264882"/>
            <a:ext cx="1516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  <a:endParaRPr lang="es-VE" sz="2400" dirty="0"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0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Imagen 105">
            <a:extLst>
              <a:ext uri="{FF2B5EF4-FFF2-40B4-BE49-F238E27FC236}">
                <a16:creationId xmlns:a16="http://schemas.microsoft.com/office/drawing/2014/main" id="{4D0438F3-257E-6DE7-9E77-14CCA14E569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038" y="4517679"/>
            <a:ext cx="2880000" cy="1800000"/>
          </a:xfrm>
          <a:prstGeom prst="rect">
            <a:avLst/>
          </a:prstGeom>
        </p:spPr>
      </p:pic>
      <p:pic>
        <p:nvPicPr>
          <p:cNvPr id="107" name="Imagen 106">
            <a:extLst>
              <a:ext uri="{FF2B5EF4-FFF2-40B4-BE49-F238E27FC236}">
                <a16:creationId xmlns:a16="http://schemas.microsoft.com/office/drawing/2014/main" id="{1F5817BE-14D0-4213-3DD2-9419AB367D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4517679"/>
            <a:ext cx="2880000" cy="1800000"/>
          </a:xfrm>
          <a:prstGeom prst="rect">
            <a:avLst/>
          </a:prstGeom>
        </p:spPr>
      </p:pic>
      <p:pic>
        <p:nvPicPr>
          <p:cNvPr id="108" name="Imagen 107">
            <a:extLst>
              <a:ext uri="{FF2B5EF4-FFF2-40B4-BE49-F238E27FC236}">
                <a16:creationId xmlns:a16="http://schemas.microsoft.com/office/drawing/2014/main" id="{B1A37C55-C413-68EF-D992-B7A326F2A3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038" y="6322282"/>
            <a:ext cx="2880000" cy="1800000"/>
          </a:xfrm>
          <a:prstGeom prst="rect">
            <a:avLst/>
          </a:prstGeom>
        </p:spPr>
      </p:pic>
      <p:pic>
        <p:nvPicPr>
          <p:cNvPr id="109" name="Imagen 108">
            <a:extLst>
              <a:ext uri="{FF2B5EF4-FFF2-40B4-BE49-F238E27FC236}">
                <a16:creationId xmlns:a16="http://schemas.microsoft.com/office/drawing/2014/main" id="{3C35223F-4B72-A99E-380D-0D290A33D65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6322282"/>
            <a:ext cx="2880000" cy="1800000"/>
          </a:xfrm>
          <a:prstGeom prst="rect">
            <a:avLst/>
          </a:prstGeom>
        </p:spPr>
      </p:pic>
      <p:pic>
        <p:nvPicPr>
          <p:cNvPr id="102" name="Imagen 101">
            <a:extLst>
              <a:ext uri="{FF2B5EF4-FFF2-40B4-BE49-F238E27FC236}">
                <a16:creationId xmlns:a16="http://schemas.microsoft.com/office/drawing/2014/main" id="{E3280292-DCCC-3794-C6C2-EDC27F6014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038" y="890943"/>
            <a:ext cx="2880000" cy="1800000"/>
          </a:xfrm>
          <a:prstGeom prst="rect">
            <a:avLst/>
          </a:prstGeom>
        </p:spPr>
      </p:pic>
      <p:pic>
        <p:nvPicPr>
          <p:cNvPr id="103" name="Imagen 102">
            <a:extLst>
              <a:ext uri="{FF2B5EF4-FFF2-40B4-BE49-F238E27FC236}">
                <a16:creationId xmlns:a16="http://schemas.microsoft.com/office/drawing/2014/main" id="{29D65C51-B16F-9B34-5BBB-2F9B9744F9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890943"/>
            <a:ext cx="2880000" cy="1800000"/>
          </a:xfrm>
          <a:prstGeom prst="rect">
            <a:avLst/>
          </a:prstGeom>
        </p:spPr>
      </p:pic>
      <p:sp>
        <p:nvSpPr>
          <p:cNvPr id="77" name="CuadroTexto 76">
            <a:extLst>
              <a:ext uri="{FF2B5EF4-FFF2-40B4-BE49-F238E27FC236}">
                <a16:creationId xmlns:a16="http://schemas.microsoft.com/office/drawing/2014/main" id="{A219DB65-E8C6-D488-12DD-1276C93DD6F2}"/>
              </a:ext>
            </a:extLst>
          </p:cNvPr>
          <p:cNvSpPr txBox="1"/>
          <p:nvPr/>
        </p:nvSpPr>
        <p:spPr>
          <a:xfrm>
            <a:off x="1630188" y="3472435"/>
            <a:ext cx="17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n w="1905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2400" dirty="0">
              <a:ln w="1905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826ECB0C-58E8-95E8-1A3C-C6B11EF36AAB}"/>
              </a:ext>
            </a:extLst>
          </p:cNvPr>
          <p:cNvSpPr txBox="1"/>
          <p:nvPr/>
        </p:nvSpPr>
        <p:spPr>
          <a:xfrm>
            <a:off x="1326401" y="3768967"/>
            <a:ext cx="2010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n w="1905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000" dirty="0">
              <a:ln w="1905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sp>
        <p:nvSpPr>
          <p:cNvPr id="79" name="CuadroTexto 78">
            <a:extLst>
              <a:ext uri="{FF2B5EF4-FFF2-40B4-BE49-F238E27FC236}">
                <a16:creationId xmlns:a16="http://schemas.microsoft.com/office/drawing/2014/main" id="{15D76CC7-8B21-D6F6-3F21-F26A60E5C5D7}"/>
              </a:ext>
            </a:extLst>
          </p:cNvPr>
          <p:cNvSpPr txBox="1"/>
          <p:nvPr/>
        </p:nvSpPr>
        <p:spPr>
          <a:xfrm>
            <a:off x="1425264" y="4081500"/>
            <a:ext cx="2994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90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  <a:endParaRPr lang="es-VE" sz="1600" dirty="0">
              <a:ln w="19050">
                <a:noFill/>
              </a:ln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  <p:sp>
        <p:nvSpPr>
          <p:cNvPr id="81" name="CuadroTexto 80">
            <a:extLst>
              <a:ext uri="{FF2B5EF4-FFF2-40B4-BE49-F238E27FC236}">
                <a16:creationId xmlns:a16="http://schemas.microsoft.com/office/drawing/2014/main" id="{8882A1B4-BDF4-270E-EACD-618426C87FE0}"/>
              </a:ext>
            </a:extLst>
          </p:cNvPr>
          <p:cNvSpPr txBox="1"/>
          <p:nvPr/>
        </p:nvSpPr>
        <p:spPr>
          <a:xfrm>
            <a:off x="4557150" y="3472435"/>
            <a:ext cx="17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n w="1905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2400" dirty="0">
              <a:ln w="1905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82" name="CuadroTexto 81">
            <a:extLst>
              <a:ext uri="{FF2B5EF4-FFF2-40B4-BE49-F238E27FC236}">
                <a16:creationId xmlns:a16="http://schemas.microsoft.com/office/drawing/2014/main" id="{BB51FF5A-880A-346F-D26B-0D6ADD936156}"/>
              </a:ext>
            </a:extLst>
          </p:cNvPr>
          <p:cNvSpPr txBox="1"/>
          <p:nvPr/>
        </p:nvSpPr>
        <p:spPr>
          <a:xfrm>
            <a:off x="4253363" y="3768967"/>
            <a:ext cx="2010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n w="1905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000" dirty="0">
              <a:ln w="1905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sp>
        <p:nvSpPr>
          <p:cNvPr id="84" name="CuadroTexto 83">
            <a:extLst>
              <a:ext uri="{FF2B5EF4-FFF2-40B4-BE49-F238E27FC236}">
                <a16:creationId xmlns:a16="http://schemas.microsoft.com/office/drawing/2014/main" id="{0186533C-A1DD-6613-6FA6-A57B5C3820F4}"/>
              </a:ext>
            </a:extLst>
          </p:cNvPr>
          <p:cNvSpPr txBox="1"/>
          <p:nvPr/>
        </p:nvSpPr>
        <p:spPr>
          <a:xfrm>
            <a:off x="4341375" y="4081500"/>
            <a:ext cx="2994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90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  <a:endParaRPr lang="es-VE" sz="1600" dirty="0">
              <a:ln w="19050">
                <a:noFill/>
              </a:ln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04" name="Imagen 103">
            <a:extLst>
              <a:ext uri="{FF2B5EF4-FFF2-40B4-BE49-F238E27FC236}">
                <a16:creationId xmlns:a16="http://schemas.microsoft.com/office/drawing/2014/main" id="{3092C412-7A0F-B6AF-4B0A-887F12A972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038" y="2695546"/>
            <a:ext cx="2880000" cy="1800000"/>
          </a:xfrm>
          <a:prstGeom prst="rect">
            <a:avLst/>
          </a:prstGeom>
        </p:spPr>
      </p:pic>
      <p:pic>
        <p:nvPicPr>
          <p:cNvPr id="105" name="Imagen 104">
            <a:extLst>
              <a:ext uri="{FF2B5EF4-FFF2-40B4-BE49-F238E27FC236}">
                <a16:creationId xmlns:a16="http://schemas.microsoft.com/office/drawing/2014/main" id="{05CA1255-0EA0-5C93-367F-0AF422BB87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2695546"/>
            <a:ext cx="2880000" cy="1800000"/>
          </a:xfrm>
          <a:prstGeom prst="rect">
            <a:avLst/>
          </a:prstGeom>
        </p:spPr>
      </p:pic>
      <p:sp>
        <p:nvSpPr>
          <p:cNvPr id="110" name="CuadroTexto 109">
            <a:extLst>
              <a:ext uri="{FF2B5EF4-FFF2-40B4-BE49-F238E27FC236}">
                <a16:creationId xmlns:a16="http://schemas.microsoft.com/office/drawing/2014/main" id="{718D9B64-62EC-A097-DA08-847748D6142C}"/>
              </a:ext>
            </a:extLst>
          </p:cNvPr>
          <p:cNvSpPr txBox="1"/>
          <p:nvPr/>
        </p:nvSpPr>
        <p:spPr>
          <a:xfrm>
            <a:off x="1113228" y="1814888"/>
            <a:ext cx="22236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n w="1905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3200" dirty="0">
              <a:ln w="1905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E0E42399-5C2A-FACF-0389-2A2CE8BCA563}"/>
              </a:ext>
            </a:extLst>
          </p:cNvPr>
          <p:cNvSpPr txBox="1"/>
          <p:nvPr/>
        </p:nvSpPr>
        <p:spPr>
          <a:xfrm>
            <a:off x="1055566" y="2192639"/>
            <a:ext cx="2994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 w="1905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400" dirty="0">
              <a:ln w="1905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5F208BC3-14EB-7D75-3E4F-77BFBCB710BF}"/>
              </a:ext>
            </a:extLst>
          </p:cNvPr>
          <p:cNvSpPr txBox="1"/>
          <p:nvPr/>
        </p:nvSpPr>
        <p:spPr>
          <a:xfrm>
            <a:off x="4050890" y="1870744"/>
            <a:ext cx="22236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n w="1905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3200" dirty="0">
              <a:ln w="1905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13" name="CuadroTexto 112">
            <a:extLst>
              <a:ext uri="{FF2B5EF4-FFF2-40B4-BE49-F238E27FC236}">
                <a16:creationId xmlns:a16="http://schemas.microsoft.com/office/drawing/2014/main" id="{B1402B80-CDD4-79DC-D21C-153D71745A18}"/>
              </a:ext>
            </a:extLst>
          </p:cNvPr>
          <p:cNvSpPr txBox="1"/>
          <p:nvPr/>
        </p:nvSpPr>
        <p:spPr>
          <a:xfrm>
            <a:off x="3993228" y="2248495"/>
            <a:ext cx="2994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 w="1905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400" dirty="0">
              <a:ln w="1905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sp>
        <p:nvSpPr>
          <p:cNvPr id="114" name="CuadroTexto 113">
            <a:extLst>
              <a:ext uri="{FF2B5EF4-FFF2-40B4-BE49-F238E27FC236}">
                <a16:creationId xmlns:a16="http://schemas.microsoft.com/office/drawing/2014/main" id="{452E9B95-B2CE-7387-451F-7CA705C2D6D4}"/>
              </a:ext>
            </a:extLst>
          </p:cNvPr>
          <p:cNvSpPr txBox="1"/>
          <p:nvPr/>
        </p:nvSpPr>
        <p:spPr>
          <a:xfrm>
            <a:off x="1113228" y="3638049"/>
            <a:ext cx="22236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n w="1905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3200" dirty="0">
              <a:ln w="1905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15" name="CuadroTexto 114">
            <a:extLst>
              <a:ext uri="{FF2B5EF4-FFF2-40B4-BE49-F238E27FC236}">
                <a16:creationId xmlns:a16="http://schemas.microsoft.com/office/drawing/2014/main" id="{BF439C0F-F0AF-A66A-6D87-58E36DCBEEB8}"/>
              </a:ext>
            </a:extLst>
          </p:cNvPr>
          <p:cNvSpPr txBox="1"/>
          <p:nvPr/>
        </p:nvSpPr>
        <p:spPr>
          <a:xfrm>
            <a:off x="1055566" y="4015800"/>
            <a:ext cx="2994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 w="1905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400" dirty="0">
              <a:ln w="1905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0D8042B0-BEBF-5453-4786-513FA2995DE9}"/>
              </a:ext>
            </a:extLst>
          </p:cNvPr>
          <p:cNvSpPr txBox="1"/>
          <p:nvPr/>
        </p:nvSpPr>
        <p:spPr>
          <a:xfrm>
            <a:off x="4050890" y="3693905"/>
            <a:ext cx="22236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n w="1905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3200" dirty="0">
              <a:ln w="1905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17" name="CuadroTexto 116">
            <a:extLst>
              <a:ext uri="{FF2B5EF4-FFF2-40B4-BE49-F238E27FC236}">
                <a16:creationId xmlns:a16="http://schemas.microsoft.com/office/drawing/2014/main" id="{5826541B-0817-FB8D-8A02-B74B45BDE4BF}"/>
              </a:ext>
            </a:extLst>
          </p:cNvPr>
          <p:cNvSpPr txBox="1"/>
          <p:nvPr/>
        </p:nvSpPr>
        <p:spPr>
          <a:xfrm>
            <a:off x="3993228" y="4071656"/>
            <a:ext cx="2994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 w="1905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400" dirty="0">
              <a:ln w="1905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sp>
        <p:nvSpPr>
          <p:cNvPr id="118" name="CuadroTexto 117">
            <a:extLst>
              <a:ext uri="{FF2B5EF4-FFF2-40B4-BE49-F238E27FC236}">
                <a16:creationId xmlns:a16="http://schemas.microsoft.com/office/drawing/2014/main" id="{FDD0FB49-969A-EF59-A240-4B5EBFBE2067}"/>
              </a:ext>
            </a:extLst>
          </p:cNvPr>
          <p:cNvSpPr txBox="1"/>
          <p:nvPr/>
        </p:nvSpPr>
        <p:spPr>
          <a:xfrm>
            <a:off x="1055566" y="5418861"/>
            <a:ext cx="22236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n w="1905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3200" dirty="0">
              <a:ln w="1905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19" name="CuadroTexto 118">
            <a:extLst>
              <a:ext uri="{FF2B5EF4-FFF2-40B4-BE49-F238E27FC236}">
                <a16:creationId xmlns:a16="http://schemas.microsoft.com/office/drawing/2014/main" id="{A742CCF2-DC95-FCC1-1293-F27275C68A23}"/>
              </a:ext>
            </a:extLst>
          </p:cNvPr>
          <p:cNvSpPr txBox="1"/>
          <p:nvPr/>
        </p:nvSpPr>
        <p:spPr>
          <a:xfrm>
            <a:off x="997904" y="5796612"/>
            <a:ext cx="2994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 w="1905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400" dirty="0">
              <a:ln w="1905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sp>
        <p:nvSpPr>
          <p:cNvPr id="120" name="CuadroTexto 119">
            <a:extLst>
              <a:ext uri="{FF2B5EF4-FFF2-40B4-BE49-F238E27FC236}">
                <a16:creationId xmlns:a16="http://schemas.microsoft.com/office/drawing/2014/main" id="{F5F28147-A422-5674-0B9F-48906128A8E9}"/>
              </a:ext>
            </a:extLst>
          </p:cNvPr>
          <p:cNvSpPr txBox="1"/>
          <p:nvPr/>
        </p:nvSpPr>
        <p:spPr>
          <a:xfrm>
            <a:off x="3993228" y="5474717"/>
            <a:ext cx="22236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n w="1905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3200" dirty="0">
              <a:ln w="1905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21" name="CuadroTexto 120">
            <a:extLst>
              <a:ext uri="{FF2B5EF4-FFF2-40B4-BE49-F238E27FC236}">
                <a16:creationId xmlns:a16="http://schemas.microsoft.com/office/drawing/2014/main" id="{6C97A18D-DED3-11DC-C5AD-D34990B49CF5}"/>
              </a:ext>
            </a:extLst>
          </p:cNvPr>
          <p:cNvSpPr txBox="1"/>
          <p:nvPr/>
        </p:nvSpPr>
        <p:spPr>
          <a:xfrm>
            <a:off x="3935566" y="5852468"/>
            <a:ext cx="2994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 w="1905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400" dirty="0">
              <a:ln w="1905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sp>
        <p:nvSpPr>
          <p:cNvPr id="122" name="CuadroTexto 121">
            <a:extLst>
              <a:ext uri="{FF2B5EF4-FFF2-40B4-BE49-F238E27FC236}">
                <a16:creationId xmlns:a16="http://schemas.microsoft.com/office/drawing/2014/main" id="{F3430E3B-F8BE-7E8D-C78E-3CFC7E5F484A}"/>
              </a:ext>
            </a:extLst>
          </p:cNvPr>
          <p:cNvSpPr txBox="1"/>
          <p:nvPr/>
        </p:nvSpPr>
        <p:spPr>
          <a:xfrm>
            <a:off x="1055566" y="7242022"/>
            <a:ext cx="22236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n w="1905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3200" dirty="0">
              <a:ln w="1905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23" name="CuadroTexto 122">
            <a:extLst>
              <a:ext uri="{FF2B5EF4-FFF2-40B4-BE49-F238E27FC236}">
                <a16:creationId xmlns:a16="http://schemas.microsoft.com/office/drawing/2014/main" id="{0B596D20-CE72-310A-5F05-EE1577115B2D}"/>
              </a:ext>
            </a:extLst>
          </p:cNvPr>
          <p:cNvSpPr txBox="1"/>
          <p:nvPr/>
        </p:nvSpPr>
        <p:spPr>
          <a:xfrm>
            <a:off x="997904" y="7619773"/>
            <a:ext cx="2994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 w="1905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400" dirty="0">
              <a:ln w="1905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sp>
        <p:nvSpPr>
          <p:cNvPr id="124" name="CuadroTexto 123">
            <a:extLst>
              <a:ext uri="{FF2B5EF4-FFF2-40B4-BE49-F238E27FC236}">
                <a16:creationId xmlns:a16="http://schemas.microsoft.com/office/drawing/2014/main" id="{CFF7874B-FF36-E870-81CA-4D4E67FE4BBC}"/>
              </a:ext>
            </a:extLst>
          </p:cNvPr>
          <p:cNvSpPr txBox="1"/>
          <p:nvPr/>
        </p:nvSpPr>
        <p:spPr>
          <a:xfrm>
            <a:off x="3993228" y="7297878"/>
            <a:ext cx="22236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n w="1905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3200" dirty="0">
              <a:ln w="1905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25" name="CuadroTexto 124">
            <a:extLst>
              <a:ext uri="{FF2B5EF4-FFF2-40B4-BE49-F238E27FC236}">
                <a16:creationId xmlns:a16="http://schemas.microsoft.com/office/drawing/2014/main" id="{2448C4C0-A672-B977-CF3E-82ED3E5D46A6}"/>
              </a:ext>
            </a:extLst>
          </p:cNvPr>
          <p:cNvSpPr txBox="1"/>
          <p:nvPr/>
        </p:nvSpPr>
        <p:spPr>
          <a:xfrm>
            <a:off x="3935566" y="7675629"/>
            <a:ext cx="2994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 w="1905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400" dirty="0">
              <a:ln w="1905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208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Imagen 124">
            <a:extLst>
              <a:ext uri="{FF2B5EF4-FFF2-40B4-BE49-F238E27FC236}">
                <a16:creationId xmlns:a16="http://schemas.microsoft.com/office/drawing/2014/main" id="{4F7878E5-1C4B-3322-5F89-DB30ACC1A8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609" y="695846"/>
            <a:ext cx="1440000" cy="1800000"/>
          </a:xfrm>
          <a:prstGeom prst="rect">
            <a:avLst/>
          </a:prstGeom>
        </p:spPr>
      </p:pic>
      <p:sp>
        <p:nvSpPr>
          <p:cNvPr id="126" name="CuadroTexto 125">
            <a:extLst>
              <a:ext uri="{FF2B5EF4-FFF2-40B4-BE49-F238E27FC236}">
                <a16:creationId xmlns:a16="http://schemas.microsoft.com/office/drawing/2014/main" id="{802333DC-98B1-3D35-4730-753D7064580A}"/>
              </a:ext>
            </a:extLst>
          </p:cNvPr>
          <p:cNvSpPr txBox="1"/>
          <p:nvPr/>
        </p:nvSpPr>
        <p:spPr>
          <a:xfrm>
            <a:off x="578271" y="1895195"/>
            <a:ext cx="1382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27" name="CuadroTexto 126">
            <a:extLst>
              <a:ext uri="{FF2B5EF4-FFF2-40B4-BE49-F238E27FC236}">
                <a16:creationId xmlns:a16="http://schemas.microsoft.com/office/drawing/2014/main" id="{C3E56CF7-954A-5116-FFD2-7F3B9E03EE16}"/>
              </a:ext>
            </a:extLst>
          </p:cNvPr>
          <p:cNvSpPr txBox="1"/>
          <p:nvPr/>
        </p:nvSpPr>
        <p:spPr>
          <a:xfrm>
            <a:off x="520609" y="2110639"/>
            <a:ext cx="1487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28" name="Imagen 127">
            <a:extLst>
              <a:ext uri="{FF2B5EF4-FFF2-40B4-BE49-F238E27FC236}">
                <a16:creationId xmlns:a16="http://schemas.microsoft.com/office/drawing/2014/main" id="{41AFE43B-7228-06AB-6443-D5C287FB57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0134" y="695846"/>
            <a:ext cx="1440000" cy="1800000"/>
          </a:xfrm>
          <a:prstGeom prst="rect">
            <a:avLst/>
          </a:prstGeom>
        </p:spPr>
      </p:pic>
      <p:sp>
        <p:nvSpPr>
          <p:cNvPr id="129" name="CuadroTexto 128">
            <a:extLst>
              <a:ext uri="{FF2B5EF4-FFF2-40B4-BE49-F238E27FC236}">
                <a16:creationId xmlns:a16="http://schemas.microsoft.com/office/drawing/2014/main" id="{287BA64D-C19C-BE09-2FD9-1E94C30F3C31}"/>
              </a:ext>
            </a:extLst>
          </p:cNvPr>
          <p:cNvSpPr txBox="1"/>
          <p:nvPr/>
        </p:nvSpPr>
        <p:spPr>
          <a:xfrm>
            <a:off x="2027796" y="1895195"/>
            <a:ext cx="1382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30" name="CuadroTexto 129">
            <a:extLst>
              <a:ext uri="{FF2B5EF4-FFF2-40B4-BE49-F238E27FC236}">
                <a16:creationId xmlns:a16="http://schemas.microsoft.com/office/drawing/2014/main" id="{D178BFCF-7D67-E883-8839-38567263B052}"/>
              </a:ext>
            </a:extLst>
          </p:cNvPr>
          <p:cNvSpPr txBox="1"/>
          <p:nvPr/>
        </p:nvSpPr>
        <p:spPr>
          <a:xfrm>
            <a:off x="1970134" y="2110639"/>
            <a:ext cx="1487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31" name="Imagen 130">
            <a:extLst>
              <a:ext uri="{FF2B5EF4-FFF2-40B4-BE49-F238E27FC236}">
                <a16:creationId xmlns:a16="http://schemas.microsoft.com/office/drawing/2014/main" id="{BAC60346-8BA6-61C0-60D7-7DEEE4773D1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425" y="695846"/>
            <a:ext cx="1440000" cy="1800000"/>
          </a:xfrm>
          <a:prstGeom prst="rect">
            <a:avLst/>
          </a:prstGeom>
        </p:spPr>
      </p:pic>
      <p:sp>
        <p:nvSpPr>
          <p:cNvPr id="132" name="CuadroTexto 131">
            <a:extLst>
              <a:ext uri="{FF2B5EF4-FFF2-40B4-BE49-F238E27FC236}">
                <a16:creationId xmlns:a16="http://schemas.microsoft.com/office/drawing/2014/main" id="{92080A14-BB6D-A03E-2B92-9B3537BF6EF5}"/>
              </a:ext>
            </a:extLst>
          </p:cNvPr>
          <p:cNvSpPr txBox="1"/>
          <p:nvPr/>
        </p:nvSpPr>
        <p:spPr>
          <a:xfrm>
            <a:off x="3487087" y="1895195"/>
            <a:ext cx="1382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33" name="CuadroTexto 132">
            <a:extLst>
              <a:ext uri="{FF2B5EF4-FFF2-40B4-BE49-F238E27FC236}">
                <a16:creationId xmlns:a16="http://schemas.microsoft.com/office/drawing/2014/main" id="{7619832B-D32E-42A2-FC69-78ECC9BEB8A6}"/>
              </a:ext>
            </a:extLst>
          </p:cNvPr>
          <p:cNvSpPr txBox="1"/>
          <p:nvPr/>
        </p:nvSpPr>
        <p:spPr>
          <a:xfrm>
            <a:off x="3429425" y="2110639"/>
            <a:ext cx="1487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34" name="Imagen 133">
            <a:extLst>
              <a:ext uri="{FF2B5EF4-FFF2-40B4-BE49-F238E27FC236}">
                <a16:creationId xmlns:a16="http://schemas.microsoft.com/office/drawing/2014/main" id="{321F46B9-1777-889B-FDE1-8282F7042A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8950" y="695846"/>
            <a:ext cx="1440000" cy="1800000"/>
          </a:xfrm>
          <a:prstGeom prst="rect">
            <a:avLst/>
          </a:prstGeom>
        </p:spPr>
      </p:pic>
      <p:sp>
        <p:nvSpPr>
          <p:cNvPr id="135" name="CuadroTexto 134">
            <a:extLst>
              <a:ext uri="{FF2B5EF4-FFF2-40B4-BE49-F238E27FC236}">
                <a16:creationId xmlns:a16="http://schemas.microsoft.com/office/drawing/2014/main" id="{84DDC3EA-AB1E-7D38-9BF4-132BA78300CF}"/>
              </a:ext>
            </a:extLst>
          </p:cNvPr>
          <p:cNvSpPr txBox="1"/>
          <p:nvPr/>
        </p:nvSpPr>
        <p:spPr>
          <a:xfrm>
            <a:off x="4936612" y="1895195"/>
            <a:ext cx="1382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36" name="CuadroTexto 135">
            <a:extLst>
              <a:ext uri="{FF2B5EF4-FFF2-40B4-BE49-F238E27FC236}">
                <a16:creationId xmlns:a16="http://schemas.microsoft.com/office/drawing/2014/main" id="{49533963-B41B-6CA4-3B37-6C3D2C902AB6}"/>
              </a:ext>
            </a:extLst>
          </p:cNvPr>
          <p:cNvSpPr txBox="1"/>
          <p:nvPr/>
        </p:nvSpPr>
        <p:spPr>
          <a:xfrm>
            <a:off x="4878950" y="2110639"/>
            <a:ext cx="1487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37" name="Imagen 136">
            <a:extLst>
              <a:ext uri="{FF2B5EF4-FFF2-40B4-BE49-F238E27FC236}">
                <a16:creationId xmlns:a16="http://schemas.microsoft.com/office/drawing/2014/main" id="{75779965-AEB8-DBAF-9EC9-E88F40C007C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609" y="2511086"/>
            <a:ext cx="1440000" cy="1800000"/>
          </a:xfrm>
          <a:prstGeom prst="rect">
            <a:avLst/>
          </a:prstGeom>
        </p:spPr>
      </p:pic>
      <p:sp>
        <p:nvSpPr>
          <p:cNvPr id="138" name="CuadroTexto 137">
            <a:extLst>
              <a:ext uri="{FF2B5EF4-FFF2-40B4-BE49-F238E27FC236}">
                <a16:creationId xmlns:a16="http://schemas.microsoft.com/office/drawing/2014/main" id="{973F982A-F15E-23A6-7B3E-36819623F1CA}"/>
              </a:ext>
            </a:extLst>
          </p:cNvPr>
          <p:cNvSpPr txBox="1"/>
          <p:nvPr/>
        </p:nvSpPr>
        <p:spPr>
          <a:xfrm>
            <a:off x="578271" y="3710435"/>
            <a:ext cx="1382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39" name="CuadroTexto 138">
            <a:extLst>
              <a:ext uri="{FF2B5EF4-FFF2-40B4-BE49-F238E27FC236}">
                <a16:creationId xmlns:a16="http://schemas.microsoft.com/office/drawing/2014/main" id="{E0EF3766-35AF-A0E5-6727-14322ED7F8FF}"/>
              </a:ext>
            </a:extLst>
          </p:cNvPr>
          <p:cNvSpPr txBox="1"/>
          <p:nvPr/>
        </p:nvSpPr>
        <p:spPr>
          <a:xfrm>
            <a:off x="520609" y="3925879"/>
            <a:ext cx="1487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40" name="Imagen 139">
            <a:extLst>
              <a:ext uri="{FF2B5EF4-FFF2-40B4-BE49-F238E27FC236}">
                <a16:creationId xmlns:a16="http://schemas.microsoft.com/office/drawing/2014/main" id="{8D69773D-53A2-A877-8C16-B51AB83DFD6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0134" y="2511086"/>
            <a:ext cx="1440000" cy="1800000"/>
          </a:xfrm>
          <a:prstGeom prst="rect">
            <a:avLst/>
          </a:prstGeom>
        </p:spPr>
      </p:pic>
      <p:sp>
        <p:nvSpPr>
          <p:cNvPr id="141" name="CuadroTexto 140">
            <a:extLst>
              <a:ext uri="{FF2B5EF4-FFF2-40B4-BE49-F238E27FC236}">
                <a16:creationId xmlns:a16="http://schemas.microsoft.com/office/drawing/2014/main" id="{D47F5C7A-5499-623A-F272-DED8A30C4D36}"/>
              </a:ext>
            </a:extLst>
          </p:cNvPr>
          <p:cNvSpPr txBox="1"/>
          <p:nvPr/>
        </p:nvSpPr>
        <p:spPr>
          <a:xfrm>
            <a:off x="2027796" y="3710435"/>
            <a:ext cx="1382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42" name="CuadroTexto 141">
            <a:extLst>
              <a:ext uri="{FF2B5EF4-FFF2-40B4-BE49-F238E27FC236}">
                <a16:creationId xmlns:a16="http://schemas.microsoft.com/office/drawing/2014/main" id="{69B460A3-79AC-940E-4CCE-653380ED6981}"/>
              </a:ext>
            </a:extLst>
          </p:cNvPr>
          <p:cNvSpPr txBox="1"/>
          <p:nvPr/>
        </p:nvSpPr>
        <p:spPr>
          <a:xfrm>
            <a:off x="1970134" y="3925879"/>
            <a:ext cx="1487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43" name="Imagen 142">
            <a:extLst>
              <a:ext uri="{FF2B5EF4-FFF2-40B4-BE49-F238E27FC236}">
                <a16:creationId xmlns:a16="http://schemas.microsoft.com/office/drawing/2014/main" id="{00EC50EF-5E4C-CCD1-9526-1B5B74AAB5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425" y="2511086"/>
            <a:ext cx="1440000" cy="1800000"/>
          </a:xfrm>
          <a:prstGeom prst="rect">
            <a:avLst/>
          </a:prstGeom>
        </p:spPr>
      </p:pic>
      <p:sp>
        <p:nvSpPr>
          <p:cNvPr id="144" name="CuadroTexto 143">
            <a:extLst>
              <a:ext uri="{FF2B5EF4-FFF2-40B4-BE49-F238E27FC236}">
                <a16:creationId xmlns:a16="http://schemas.microsoft.com/office/drawing/2014/main" id="{6079B97B-40A1-126D-D179-C2C46982C503}"/>
              </a:ext>
            </a:extLst>
          </p:cNvPr>
          <p:cNvSpPr txBox="1"/>
          <p:nvPr/>
        </p:nvSpPr>
        <p:spPr>
          <a:xfrm>
            <a:off x="3487087" y="3710435"/>
            <a:ext cx="1382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45" name="CuadroTexto 144">
            <a:extLst>
              <a:ext uri="{FF2B5EF4-FFF2-40B4-BE49-F238E27FC236}">
                <a16:creationId xmlns:a16="http://schemas.microsoft.com/office/drawing/2014/main" id="{2D2450BA-BEB9-6984-0C33-CBA25EEBB3A6}"/>
              </a:ext>
            </a:extLst>
          </p:cNvPr>
          <p:cNvSpPr txBox="1"/>
          <p:nvPr/>
        </p:nvSpPr>
        <p:spPr>
          <a:xfrm>
            <a:off x="3429425" y="3925879"/>
            <a:ext cx="1487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46" name="Imagen 145">
            <a:extLst>
              <a:ext uri="{FF2B5EF4-FFF2-40B4-BE49-F238E27FC236}">
                <a16:creationId xmlns:a16="http://schemas.microsoft.com/office/drawing/2014/main" id="{B6B01F40-F2F6-D5BA-E726-3179A05E279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8950" y="2511086"/>
            <a:ext cx="1440000" cy="1800000"/>
          </a:xfrm>
          <a:prstGeom prst="rect">
            <a:avLst/>
          </a:prstGeom>
        </p:spPr>
      </p:pic>
      <p:sp>
        <p:nvSpPr>
          <p:cNvPr id="147" name="CuadroTexto 146">
            <a:extLst>
              <a:ext uri="{FF2B5EF4-FFF2-40B4-BE49-F238E27FC236}">
                <a16:creationId xmlns:a16="http://schemas.microsoft.com/office/drawing/2014/main" id="{745C60DF-CAC8-B388-1E47-6D8076233D93}"/>
              </a:ext>
            </a:extLst>
          </p:cNvPr>
          <p:cNvSpPr txBox="1"/>
          <p:nvPr/>
        </p:nvSpPr>
        <p:spPr>
          <a:xfrm>
            <a:off x="4936612" y="3710435"/>
            <a:ext cx="1382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48" name="CuadroTexto 147">
            <a:extLst>
              <a:ext uri="{FF2B5EF4-FFF2-40B4-BE49-F238E27FC236}">
                <a16:creationId xmlns:a16="http://schemas.microsoft.com/office/drawing/2014/main" id="{3BCE105E-398E-01E9-3640-22D7A496347C}"/>
              </a:ext>
            </a:extLst>
          </p:cNvPr>
          <p:cNvSpPr txBox="1"/>
          <p:nvPr/>
        </p:nvSpPr>
        <p:spPr>
          <a:xfrm>
            <a:off x="4878950" y="3925879"/>
            <a:ext cx="1487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49" name="Imagen 148">
            <a:extLst>
              <a:ext uri="{FF2B5EF4-FFF2-40B4-BE49-F238E27FC236}">
                <a16:creationId xmlns:a16="http://schemas.microsoft.com/office/drawing/2014/main" id="{8F1D7E26-3194-5746-0EE9-B0044836A7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609" y="4326326"/>
            <a:ext cx="1440000" cy="1800000"/>
          </a:xfrm>
          <a:prstGeom prst="rect">
            <a:avLst/>
          </a:prstGeom>
        </p:spPr>
      </p:pic>
      <p:sp>
        <p:nvSpPr>
          <p:cNvPr id="150" name="CuadroTexto 149">
            <a:extLst>
              <a:ext uri="{FF2B5EF4-FFF2-40B4-BE49-F238E27FC236}">
                <a16:creationId xmlns:a16="http://schemas.microsoft.com/office/drawing/2014/main" id="{BD1D15F0-419F-A815-6206-D33669FC1E16}"/>
              </a:ext>
            </a:extLst>
          </p:cNvPr>
          <p:cNvSpPr txBox="1"/>
          <p:nvPr/>
        </p:nvSpPr>
        <p:spPr>
          <a:xfrm>
            <a:off x="578271" y="5525675"/>
            <a:ext cx="1382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51" name="CuadroTexto 150">
            <a:extLst>
              <a:ext uri="{FF2B5EF4-FFF2-40B4-BE49-F238E27FC236}">
                <a16:creationId xmlns:a16="http://schemas.microsoft.com/office/drawing/2014/main" id="{BF58F484-ACCC-238F-C50F-2394DD42D0DD}"/>
              </a:ext>
            </a:extLst>
          </p:cNvPr>
          <p:cNvSpPr txBox="1"/>
          <p:nvPr/>
        </p:nvSpPr>
        <p:spPr>
          <a:xfrm>
            <a:off x="520609" y="5741119"/>
            <a:ext cx="1487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52" name="Imagen 151">
            <a:extLst>
              <a:ext uri="{FF2B5EF4-FFF2-40B4-BE49-F238E27FC236}">
                <a16:creationId xmlns:a16="http://schemas.microsoft.com/office/drawing/2014/main" id="{55B0D803-D74C-7B7A-2C76-8E898490A6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0134" y="4326326"/>
            <a:ext cx="1440000" cy="1800000"/>
          </a:xfrm>
          <a:prstGeom prst="rect">
            <a:avLst/>
          </a:prstGeom>
        </p:spPr>
      </p:pic>
      <p:sp>
        <p:nvSpPr>
          <p:cNvPr id="153" name="CuadroTexto 152">
            <a:extLst>
              <a:ext uri="{FF2B5EF4-FFF2-40B4-BE49-F238E27FC236}">
                <a16:creationId xmlns:a16="http://schemas.microsoft.com/office/drawing/2014/main" id="{AC9889EF-967D-0A25-E431-6FEF88E2FBEE}"/>
              </a:ext>
            </a:extLst>
          </p:cNvPr>
          <p:cNvSpPr txBox="1"/>
          <p:nvPr/>
        </p:nvSpPr>
        <p:spPr>
          <a:xfrm>
            <a:off x="2027796" y="5525675"/>
            <a:ext cx="1382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54" name="CuadroTexto 153">
            <a:extLst>
              <a:ext uri="{FF2B5EF4-FFF2-40B4-BE49-F238E27FC236}">
                <a16:creationId xmlns:a16="http://schemas.microsoft.com/office/drawing/2014/main" id="{B5EB9E50-DAB2-9D66-BBAE-5CC0AEE3128D}"/>
              </a:ext>
            </a:extLst>
          </p:cNvPr>
          <p:cNvSpPr txBox="1"/>
          <p:nvPr/>
        </p:nvSpPr>
        <p:spPr>
          <a:xfrm>
            <a:off x="1970134" y="5741119"/>
            <a:ext cx="1487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55" name="Imagen 154">
            <a:extLst>
              <a:ext uri="{FF2B5EF4-FFF2-40B4-BE49-F238E27FC236}">
                <a16:creationId xmlns:a16="http://schemas.microsoft.com/office/drawing/2014/main" id="{2B71328F-1E81-838E-F7D1-166BD29A31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425" y="4326326"/>
            <a:ext cx="1440000" cy="1800000"/>
          </a:xfrm>
          <a:prstGeom prst="rect">
            <a:avLst/>
          </a:prstGeom>
        </p:spPr>
      </p:pic>
      <p:sp>
        <p:nvSpPr>
          <p:cNvPr id="156" name="CuadroTexto 155">
            <a:extLst>
              <a:ext uri="{FF2B5EF4-FFF2-40B4-BE49-F238E27FC236}">
                <a16:creationId xmlns:a16="http://schemas.microsoft.com/office/drawing/2014/main" id="{C7FF0B32-C98E-A6D8-F86E-3B0029892B85}"/>
              </a:ext>
            </a:extLst>
          </p:cNvPr>
          <p:cNvSpPr txBox="1"/>
          <p:nvPr/>
        </p:nvSpPr>
        <p:spPr>
          <a:xfrm>
            <a:off x="3487087" y="5525675"/>
            <a:ext cx="1382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57" name="CuadroTexto 156">
            <a:extLst>
              <a:ext uri="{FF2B5EF4-FFF2-40B4-BE49-F238E27FC236}">
                <a16:creationId xmlns:a16="http://schemas.microsoft.com/office/drawing/2014/main" id="{39C58D76-9DE1-36DA-76F2-17526007BE5C}"/>
              </a:ext>
            </a:extLst>
          </p:cNvPr>
          <p:cNvSpPr txBox="1"/>
          <p:nvPr/>
        </p:nvSpPr>
        <p:spPr>
          <a:xfrm>
            <a:off x="3429425" y="5741119"/>
            <a:ext cx="1487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58" name="Imagen 157">
            <a:extLst>
              <a:ext uri="{FF2B5EF4-FFF2-40B4-BE49-F238E27FC236}">
                <a16:creationId xmlns:a16="http://schemas.microsoft.com/office/drawing/2014/main" id="{954A7DE0-E120-32EB-E392-07F746C3D1D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8950" y="4326326"/>
            <a:ext cx="1440000" cy="1800000"/>
          </a:xfrm>
          <a:prstGeom prst="rect">
            <a:avLst/>
          </a:prstGeom>
        </p:spPr>
      </p:pic>
      <p:sp>
        <p:nvSpPr>
          <p:cNvPr id="159" name="CuadroTexto 158">
            <a:extLst>
              <a:ext uri="{FF2B5EF4-FFF2-40B4-BE49-F238E27FC236}">
                <a16:creationId xmlns:a16="http://schemas.microsoft.com/office/drawing/2014/main" id="{8AC580DA-0CA8-4709-2C6A-52EAD84F5599}"/>
              </a:ext>
            </a:extLst>
          </p:cNvPr>
          <p:cNvSpPr txBox="1"/>
          <p:nvPr/>
        </p:nvSpPr>
        <p:spPr>
          <a:xfrm>
            <a:off x="4936612" y="5525675"/>
            <a:ext cx="1382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60" name="CuadroTexto 159">
            <a:extLst>
              <a:ext uri="{FF2B5EF4-FFF2-40B4-BE49-F238E27FC236}">
                <a16:creationId xmlns:a16="http://schemas.microsoft.com/office/drawing/2014/main" id="{0169BAF6-D67E-637C-2B20-6A41199593EB}"/>
              </a:ext>
            </a:extLst>
          </p:cNvPr>
          <p:cNvSpPr txBox="1"/>
          <p:nvPr/>
        </p:nvSpPr>
        <p:spPr>
          <a:xfrm>
            <a:off x="4878950" y="5741119"/>
            <a:ext cx="1487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61" name="Imagen 160">
            <a:extLst>
              <a:ext uri="{FF2B5EF4-FFF2-40B4-BE49-F238E27FC236}">
                <a16:creationId xmlns:a16="http://schemas.microsoft.com/office/drawing/2014/main" id="{CD256601-44FF-2DF9-4CAB-87C41B519E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609" y="6141566"/>
            <a:ext cx="1440000" cy="1800000"/>
          </a:xfrm>
          <a:prstGeom prst="rect">
            <a:avLst/>
          </a:prstGeom>
        </p:spPr>
      </p:pic>
      <p:sp>
        <p:nvSpPr>
          <p:cNvPr id="162" name="CuadroTexto 161">
            <a:extLst>
              <a:ext uri="{FF2B5EF4-FFF2-40B4-BE49-F238E27FC236}">
                <a16:creationId xmlns:a16="http://schemas.microsoft.com/office/drawing/2014/main" id="{FF62B9C4-93F9-67B7-E9BA-53B0C9ADB95D}"/>
              </a:ext>
            </a:extLst>
          </p:cNvPr>
          <p:cNvSpPr txBox="1"/>
          <p:nvPr/>
        </p:nvSpPr>
        <p:spPr>
          <a:xfrm>
            <a:off x="578271" y="7340915"/>
            <a:ext cx="1382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63" name="CuadroTexto 162">
            <a:extLst>
              <a:ext uri="{FF2B5EF4-FFF2-40B4-BE49-F238E27FC236}">
                <a16:creationId xmlns:a16="http://schemas.microsoft.com/office/drawing/2014/main" id="{82EC1A92-4DDE-FF22-6F39-70BE334AC046}"/>
              </a:ext>
            </a:extLst>
          </p:cNvPr>
          <p:cNvSpPr txBox="1"/>
          <p:nvPr/>
        </p:nvSpPr>
        <p:spPr>
          <a:xfrm>
            <a:off x="520609" y="7556359"/>
            <a:ext cx="1487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64" name="Imagen 163">
            <a:extLst>
              <a:ext uri="{FF2B5EF4-FFF2-40B4-BE49-F238E27FC236}">
                <a16:creationId xmlns:a16="http://schemas.microsoft.com/office/drawing/2014/main" id="{AF44EE59-6C02-B080-44D1-F7EF8C1E9A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0134" y="6141566"/>
            <a:ext cx="1440000" cy="1800000"/>
          </a:xfrm>
          <a:prstGeom prst="rect">
            <a:avLst/>
          </a:prstGeom>
        </p:spPr>
      </p:pic>
      <p:sp>
        <p:nvSpPr>
          <p:cNvPr id="165" name="CuadroTexto 164">
            <a:extLst>
              <a:ext uri="{FF2B5EF4-FFF2-40B4-BE49-F238E27FC236}">
                <a16:creationId xmlns:a16="http://schemas.microsoft.com/office/drawing/2014/main" id="{B5F1C6CE-2CCF-8AA7-AF90-5A513C804A2A}"/>
              </a:ext>
            </a:extLst>
          </p:cNvPr>
          <p:cNvSpPr txBox="1"/>
          <p:nvPr/>
        </p:nvSpPr>
        <p:spPr>
          <a:xfrm>
            <a:off x="2027796" y="7340915"/>
            <a:ext cx="1382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66" name="CuadroTexto 165">
            <a:extLst>
              <a:ext uri="{FF2B5EF4-FFF2-40B4-BE49-F238E27FC236}">
                <a16:creationId xmlns:a16="http://schemas.microsoft.com/office/drawing/2014/main" id="{FCF7FCA1-C2B5-4BC1-1C43-38BBCDDB4871}"/>
              </a:ext>
            </a:extLst>
          </p:cNvPr>
          <p:cNvSpPr txBox="1"/>
          <p:nvPr/>
        </p:nvSpPr>
        <p:spPr>
          <a:xfrm>
            <a:off x="1970134" y="7556359"/>
            <a:ext cx="1487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67" name="Imagen 166">
            <a:extLst>
              <a:ext uri="{FF2B5EF4-FFF2-40B4-BE49-F238E27FC236}">
                <a16:creationId xmlns:a16="http://schemas.microsoft.com/office/drawing/2014/main" id="{859007F9-6B80-0024-44BA-5BCA5910802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425" y="6141566"/>
            <a:ext cx="1440000" cy="1800000"/>
          </a:xfrm>
          <a:prstGeom prst="rect">
            <a:avLst/>
          </a:prstGeom>
        </p:spPr>
      </p:pic>
      <p:sp>
        <p:nvSpPr>
          <p:cNvPr id="168" name="CuadroTexto 167">
            <a:extLst>
              <a:ext uri="{FF2B5EF4-FFF2-40B4-BE49-F238E27FC236}">
                <a16:creationId xmlns:a16="http://schemas.microsoft.com/office/drawing/2014/main" id="{1D5E28E5-9B5B-1C0A-6714-A19ED48EA977}"/>
              </a:ext>
            </a:extLst>
          </p:cNvPr>
          <p:cNvSpPr txBox="1"/>
          <p:nvPr/>
        </p:nvSpPr>
        <p:spPr>
          <a:xfrm>
            <a:off x="3487087" y="7340915"/>
            <a:ext cx="1382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69" name="CuadroTexto 168">
            <a:extLst>
              <a:ext uri="{FF2B5EF4-FFF2-40B4-BE49-F238E27FC236}">
                <a16:creationId xmlns:a16="http://schemas.microsoft.com/office/drawing/2014/main" id="{57C2EE23-99F3-92D8-16DC-1BB884335AC8}"/>
              </a:ext>
            </a:extLst>
          </p:cNvPr>
          <p:cNvSpPr txBox="1"/>
          <p:nvPr/>
        </p:nvSpPr>
        <p:spPr>
          <a:xfrm>
            <a:off x="3429425" y="7556359"/>
            <a:ext cx="1487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70" name="Imagen 169">
            <a:extLst>
              <a:ext uri="{FF2B5EF4-FFF2-40B4-BE49-F238E27FC236}">
                <a16:creationId xmlns:a16="http://schemas.microsoft.com/office/drawing/2014/main" id="{4992EBA4-ECA8-CF0D-B79A-49EAEA5D31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8950" y="6141566"/>
            <a:ext cx="1440000" cy="1800000"/>
          </a:xfrm>
          <a:prstGeom prst="rect">
            <a:avLst/>
          </a:prstGeom>
        </p:spPr>
      </p:pic>
      <p:sp>
        <p:nvSpPr>
          <p:cNvPr id="171" name="CuadroTexto 170">
            <a:extLst>
              <a:ext uri="{FF2B5EF4-FFF2-40B4-BE49-F238E27FC236}">
                <a16:creationId xmlns:a16="http://schemas.microsoft.com/office/drawing/2014/main" id="{23EC6022-9882-458F-6DE3-983F1B5123C7}"/>
              </a:ext>
            </a:extLst>
          </p:cNvPr>
          <p:cNvSpPr txBox="1"/>
          <p:nvPr/>
        </p:nvSpPr>
        <p:spPr>
          <a:xfrm>
            <a:off x="4936612" y="7340915"/>
            <a:ext cx="1382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72" name="CuadroTexto 171">
            <a:extLst>
              <a:ext uri="{FF2B5EF4-FFF2-40B4-BE49-F238E27FC236}">
                <a16:creationId xmlns:a16="http://schemas.microsoft.com/office/drawing/2014/main" id="{B73A71D3-4188-9F18-FD4F-0536DDD1AA79}"/>
              </a:ext>
            </a:extLst>
          </p:cNvPr>
          <p:cNvSpPr txBox="1"/>
          <p:nvPr/>
        </p:nvSpPr>
        <p:spPr>
          <a:xfrm>
            <a:off x="4878950" y="7556359"/>
            <a:ext cx="1487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403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Imagen 124">
            <a:extLst>
              <a:ext uri="{FF2B5EF4-FFF2-40B4-BE49-F238E27FC236}">
                <a16:creationId xmlns:a16="http://schemas.microsoft.com/office/drawing/2014/main" id="{51C9355E-0400-7666-15BC-2511BA3408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15" y="2171790"/>
            <a:ext cx="1440000" cy="1440000"/>
          </a:xfrm>
          <a:prstGeom prst="rect">
            <a:avLst/>
          </a:prstGeom>
        </p:spPr>
      </p:pic>
      <p:sp>
        <p:nvSpPr>
          <p:cNvPr id="126" name="CuadroTexto 125">
            <a:extLst>
              <a:ext uri="{FF2B5EF4-FFF2-40B4-BE49-F238E27FC236}">
                <a16:creationId xmlns:a16="http://schemas.microsoft.com/office/drawing/2014/main" id="{B46D7A11-CCF4-EB5E-72CE-18FC112C74C5}"/>
              </a:ext>
            </a:extLst>
          </p:cNvPr>
          <p:cNvSpPr txBox="1"/>
          <p:nvPr/>
        </p:nvSpPr>
        <p:spPr>
          <a:xfrm>
            <a:off x="581627" y="2929610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27" name="CuadroTexto 126">
            <a:extLst>
              <a:ext uri="{FF2B5EF4-FFF2-40B4-BE49-F238E27FC236}">
                <a16:creationId xmlns:a16="http://schemas.microsoft.com/office/drawing/2014/main" id="{C37EFFD8-0A28-55E9-2C04-615F2DF3B467}"/>
              </a:ext>
            </a:extLst>
          </p:cNvPr>
          <p:cNvSpPr txBox="1"/>
          <p:nvPr/>
        </p:nvSpPr>
        <p:spPr>
          <a:xfrm>
            <a:off x="523965" y="3145054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28" name="Imagen 127">
            <a:extLst>
              <a:ext uri="{FF2B5EF4-FFF2-40B4-BE49-F238E27FC236}">
                <a16:creationId xmlns:a16="http://schemas.microsoft.com/office/drawing/2014/main" id="{7E56261B-66A9-7B59-AE17-0B8B19C4A41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6377" y="2171790"/>
            <a:ext cx="1440000" cy="1440000"/>
          </a:xfrm>
          <a:prstGeom prst="rect">
            <a:avLst/>
          </a:prstGeom>
        </p:spPr>
      </p:pic>
      <p:sp>
        <p:nvSpPr>
          <p:cNvPr id="129" name="CuadroTexto 128">
            <a:extLst>
              <a:ext uri="{FF2B5EF4-FFF2-40B4-BE49-F238E27FC236}">
                <a16:creationId xmlns:a16="http://schemas.microsoft.com/office/drawing/2014/main" id="{E9944731-0BFE-39C0-B4B8-799B7EE69805}"/>
              </a:ext>
            </a:extLst>
          </p:cNvPr>
          <p:cNvSpPr txBox="1"/>
          <p:nvPr/>
        </p:nvSpPr>
        <p:spPr>
          <a:xfrm>
            <a:off x="2079289" y="2929610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30" name="CuadroTexto 129">
            <a:extLst>
              <a:ext uri="{FF2B5EF4-FFF2-40B4-BE49-F238E27FC236}">
                <a16:creationId xmlns:a16="http://schemas.microsoft.com/office/drawing/2014/main" id="{EF79A3D8-CFDF-11FB-E9C8-5E20422F3661}"/>
              </a:ext>
            </a:extLst>
          </p:cNvPr>
          <p:cNvSpPr txBox="1"/>
          <p:nvPr/>
        </p:nvSpPr>
        <p:spPr>
          <a:xfrm>
            <a:off x="2021627" y="3145054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31" name="Imagen 130">
            <a:extLst>
              <a:ext uri="{FF2B5EF4-FFF2-40B4-BE49-F238E27FC236}">
                <a16:creationId xmlns:a16="http://schemas.microsoft.com/office/drawing/2014/main" id="{F424D5CC-C163-D7CA-E624-786B8C4CFA2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4039" y="2171790"/>
            <a:ext cx="1440000" cy="1440000"/>
          </a:xfrm>
          <a:prstGeom prst="rect">
            <a:avLst/>
          </a:prstGeom>
        </p:spPr>
      </p:pic>
      <p:sp>
        <p:nvSpPr>
          <p:cNvPr id="132" name="CuadroTexto 131">
            <a:extLst>
              <a:ext uri="{FF2B5EF4-FFF2-40B4-BE49-F238E27FC236}">
                <a16:creationId xmlns:a16="http://schemas.microsoft.com/office/drawing/2014/main" id="{88D52B3C-D748-4FCE-40DA-A0ECFF6595DA}"/>
              </a:ext>
            </a:extLst>
          </p:cNvPr>
          <p:cNvSpPr txBox="1"/>
          <p:nvPr/>
        </p:nvSpPr>
        <p:spPr>
          <a:xfrm>
            <a:off x="3576951" y="2929610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33" name="CuadroTexto 132">
            <a:extLst>
              <a:ext uri="{FF2B5EF4-FFF2-40B4-BE49-F238E27FC236}">
                <a16:creationId xmlns:a16="http://schemas.microsoft.com/office/drawing/2014/main" id="{73C46F37-BE06-7FB9-3AE6-57083AEDA293}"/>
              </a:ext>
            </a:extLst>
          </p:cNvPr>
          <p:cNvSpPr txBox="1"/>
          <p:nvPr/>
        </p:nvSpPr>
        <p:spPr>
          <a:xfrm>
            <a:off x="3519289" y="3145054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34" name="Imagen 133">
            <a:extLst>
              <a:ext uri="{FF2B5EF4-FFF2-40B4-BE49-F238E27FC236}">
                <a16:creationId xmlns:a16="http://schemas.microsoft.com/office/drawing/2014/main" id="{A1CB4400-E803-A4B9-5D39-ABE8192FF4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1701" y="2171790"/>
            <a:ext cx="1440000" cy="1440000"/>
          </a:xfrm>
          <a:prstGeom prst="rect">
            <a:avLst/>
          </a:prstGeom>
        </p:spPr>
      </p:pic>
      <p:sp>
        <p:nvSpPr>
          <p:cNvPr id="135" name="CuadroTexto 134">
            <a:extLst>
              <a:ext uri="{FF2B5EF4-FFF2-40B4-BE49-F238E27FC236}">
                <a16:creationId xmlns:a16="http://schemas.microsoft.com/office/drawing/2014/main" id="{3B417393-B3EF-1D2B-75A7-296BFE9E3E5B}"/>
              </a:ext>
            </a:extLst>
          </p:cNvPr>
          <p:cNvSpPr txBox="1"/>
          <p:nvPr/>
        </p:nvSpPr>
        <p:spPr>
          <a:xfrm>
            <a:off x="5074613" y="2929610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36" name="CuadroTexto 135">
            <a:extLst>
              <a:ext uri="{FF2B5EF4-FFF2-40B4-BE49-F238E27FC236}">
                <a16:creationId xmlns:a16="http://schemas.microsoft.com/office/drawing/2014/main" id="{09993159-315B-E6A5-B7F0-F6755641FCC3}"/>
              </a:ext>
            </a:extLst>
          </p:cNvPr>
          <p:cNvSpPr txBox="1"/>
          <p:nvPr/>
        </p:nvSpPr>
        <p:spPr>
          <a:xfrm>
            <a:off x="5016951" y="3145054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37" name="Imagen 136">
            <a:extLst>
              <a:ext uri="{FF2B5EF4-FFF2-40B4-BE49-F238E27FC236}">
                <a16:creationId xmlns:a16="http://schemas.microsoft.com/office/drawing/2014/main" id="{1EB96B35-B5F9-02C8-2DE5-87B42FEF5D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15" y="3675317"/>
            <a:ext cx="1440000" cy="1440000"/>
          </a:xfrm>
          <a:prstGeom prst="rect">
            <a:avLst/>
          </a:prstGeom>
        </p:spPr>
      </p:pic>
      <p:sp>
        <p:nvSpPr>
          <p:cNvPr id="138" name="CuadroTexto 137">
            <a:extLst>
              <a:ext uri="{FF2B5EF4-FFF2-40B4-BE49-F238E27FC236}">
                <a16:creationId xmlns:a16="http://schemas.microsoft.com/office/drawing/2014/main" id="{BABDB6BF-A427-A58D-4FF1-AF175F8B0F63}"/>
              </a:ext>
            </a:extLst>
          </p:cNvPr>
          <p:cNvSpPr txBox="1"/>
          <p:nvPr/>
        </p:nvSpPr>
        <p:spPr>
          <a:xfrm>
            <a:off x="581627" y="4433137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39" name="CuadroTexto 138">
            <a:extLst>
              <a:ext uri="{FF2B5EF4-FFF2-40B4-BE49-F238E27FC236}">
                <a16:creationId xmlns:a16="http://schemas.microsoft.com/office/drawing/2014/main" id="{4723CCF3-A752-09F5-8520-E5D7F523AD1C}"/>
              </a:ext>
            </a:extLst>
          </p:cNvPr>
          <p:cNvSpPr txBox="1"/>
          <p:nvPr/>
        </p:nvSpPr>
        <p:spPr>
          <a:xfrm>
            <a:off x="523965" y="4648581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40" name="Imagen 139">
            <a:extLst>
              <a:ext uri="{FF2B5EF4-FFF2-40B4-BE49-F238E27FC236}">
                <a16:creationId xmlns:a16="http://schemas.microsoft.com/office/drawing/2014/main" id="{EC3ED134-17A8-49A1-C8B5-E88CFCEA95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6377" y="3675317"/>
            <a:ext cx="1440000" cy="1440000"/>
          </a:xfrm>
          <a:prstGeom prst="rect">
            <a:avLst/>
          </a:prstGeom>
        </p:spPr>
      </p:pic>
      <p:sp>
        <p:nvSpPr>
          <p:cNvPr id="141" name="CuadroTexto 140">
            <a:extLst>
              <a:ext uri="{FF2B5EF4-FFF2-40B4-BE49-F238E27FC236}">
                <a16:creationId xmlns:a16="http://schemas.microsoft.com/office/drawing/2014/main" id="{031530CD-A078-CB8F-0816-EE0178A2645F}"/>
              </a:ext>
            </a:extLst>
          </p:cNvPr>
          <p:cNvSpPr txBox="1"/>
          <p:nvPr/>
        </p:nvSpPr>
        <p:spPr>
          <a:xfrm>
            <a:off x="2079289" y="4433137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42" name="CuadroTexto 141">
            <a:extLst>
              <a:ext uri="{FF2B5EF4-FFF2-40B4-BE49-F238E27FC236}">
                <a16:creationId xmlns:a16="http://schemas.microsoft.com/office/drawing/2014/main" id="{61B9B00C-1A8B-44C1-43EC-C83CFFBCC802}"/>
              </a:ext>
            </a:extLst>
          </p:cNvPr>
          <p:cNvSpPr txBox="1"/>
          <p:nvPr/>
        </p:nvSpPr>
        <p:spPr>
          <a:xfrm>
            <a:off x="2021627" y="4648581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43" name="Imagen 142">
            <a:extLst>
              <a:ext uri="{FF2B5EF4-FFF2-40B4-BE49-F238E27FC236}">
                <a16:creationId xmlns:a16="http://schemas.microsoft.com/office/drawing/2014/main" id="{75719608-6358-7FA5-80B4-AFD5072DA98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4039" y="3675317"/>
            <a:ext cx="1440000" cy="1440000"/>
          </a:xfrm>
          <a:prstGeom prst="rect">
            <a:avLst/>
          </a:prstGeom>
        </p:spPr>
      </p:pic>
      <p:sp>
        <p:nvSpPr>
          <p:cNvPr id="144" name="CuadroTexto 143">
            <a:extLst>
              <a:ext uri="{FF2B5EF4-FFF2-40B4-BE49-F238E27FC236}">
                <a16:creationId xmlns:a16="http://schemas.microsoft.com/office/drawing/2014/main" id="{1677A8C8-D1EC-2485-70D7-FBA37CBCA6AD}"/>
              </a:ext>
            </a:extLst>
          </p:cNvPr>
          <p:cNvSpPr txBox="1"/>
          <p:nvPr/>
        </p:nvSpPr>
        <p:spPr>
          <a:xfrm>
            <a:off x="3576951" y="4433137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45" name="CuadroTexto 144">
            <a:extLst>
              <a:ext uri="{FF2B5EF4-FFF2-40B4-BE49-F238E27FC236}">
                <a16:creationId xmlns:a16="http://schemas.microsoft.com/office/drawing/2014/main" id="{FEA2C101-CE6D-A5E0-27FF-9FDB66C35CD0}"/>
              </a:ext>
            </a:extLst>
          </p:cNvPr>
          <p:cNvSpPr txBox="1"/>
          <p:nvPr/>
        </p:nvSpPr>
        <p:spPr>
          <a:xfrm>
            <a:off x="3519289" y="4648581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46" name="Imagen 145">
            <a:extLst>
              <a:ext uri="{FF2B5EF4-FFF2-40B4-BE49-F238E27FC236}">
                <a16:creationId xmlns:a16="http://schemas.microsoft.com/office/drawing/2014/main" id="{FF2F625D-22FD-DB0D-3511-8AEABB4579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1701" y="3675317"/>
            <a:ext cx="1440000" cy="1440000"/>
          </a:xfrm>
          <a:prstGeom prst="rect">
            <a:avLst/>
          </a:prstGeom>
        </p:spPr>
      </p:pic>
      <p:sp>
        <p:nvSpPr>
          <p:cNvPr id="147" name="CuadroTexto 146">
            <a:extLst>
              <a:ext uri="{FF2B5EF4-FFF2-40B4-BE49-F238E27FC236}">
                <a16:creationId xmlns:a16="http://schemas.microsoft.com/office/drawing/2014/main" id="{08AC2D00-31A4-2ABA-C2FB-37D4371DC40F}"/>
              </a:ext>
            </a:extLst>
          </p:cNvPr>
          <p:cNvSpPr txBox="1"/>
          <p:nvPr/>
        </p:nvSpPr>
        <p:spPr>
          <a:xfrm>
            <a:off x="5074613" y="4433137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48" name="CuadroTexto 147">
            <a:extLst>
              <a:ext uri="{FF2B5EF4-FFF2-40B4-BE49-F238E27FC236}">
                <a16:creationId xmlns:a16="http://schemas.microsoft.com/office/drawing/2014/main" id="{DE4E769E-7952-559D-4BEE-384C4CCA87BC}"/>
              </a:ext>
            </a:extLst>
          </p:cNvPr>
          <p:cNvSpPr txBox="1"/>
          <p:nvPr/>
        </p:nvSpPr>
        <p:spPr>
          <a:xfrm>
            <a:off x="5016951" y="4648581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49" name="Imagen 148">
            <a:extLst>
              <a:ext uri="{FF2B5EF4-FFF2-40B4-BE49-F238E27FC236}">
                <a16:creationId xmlns:a16="http://schemas.microsoft.com/office/drawing/2014/main" id="{79C9C6C6-11C5-746E-8D66-0AC7247392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15" y="5178844"/>
            <a:ext cx="1440000" cy="1440000"/>
          </a:xfrm>
          <a:prstGeom prst="rect">
            <a:avLst/>
          </a:prstGeom>
        </p:spPr>
      </p:pic>
      <p:sp>
        <p:nvSpPr>
          <p:cNvPr id="150" name="CuadroTexto 149">
            <a:extLst>
              <a:ext uri="{FF2B5EF4-FFF2-40B4-BE49-F238E27FC236}">
                <a16:creationId xmlns:a16="http://schemas.microsoft.com/office/drawing/2014/main" id="{2E9D45AE-E657-72E9-1AE1-E64E3B013BBA}"/>
              </a:ext>
            </a:extLst>
          </p:cNvPr>
          <p:cNvSpPr txBox="1"/>
          <p:nvPr/>
        </p:nvSpPr>
        <p:spPr>
          <a:xfrm>
            <a:off x="581627" y="5936664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51" name="CuadroTexto 150">
            <a:extLst>
              <a:ext uri="{FF2B5EF4-FFF2-40B4-BE49-F238E27FC236}">
                <a16:creationId xmlns:a16="http://schemas.microsoft.com/office/drawing/2014/main" id="{2FD80B78-DF05-97C5-146C-2CD5CF005DCC}"/>
              </a:ext>
            </a:extLst>
          </p:cNvPr>
          <p:cNvSpPr txBox="1"/>
          <p:nvPr/>
        </p:nvSpPr>
        <p:spPr>
          <a:xfrm>
            <a:off x="523965" y="6152108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52" name="Imagen 151">
            <a:extLst>
              <a:ext uri="{FF2B5EF4-FFF2-40B4-BE49-F238E27FC236}">
                <a16:creationId xmlns:a16="http://schemas.microsoft.com/office/drawing/2014/main" id="{1A1D9A81-AE74-8E07-8CA8-AF7A1E034BA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6377" y="5178844"/>
            <a:ext cx="1440000" cy="1440000"/>
          </a:xfrm>
          <a:prstGeom prst="rect">
            <a:avLst/>
          </a:prstGeom>
        </p:spPr>
      </p:pic>
      <p:sp>
        <p:nvSpPr>
          <p:cNvPr id="153" name="CuadroTexto 152">
            <a:extLst>
              <a:ext uri="{FF2B5EF4-FFF2-40B4-BE49-F238E27FC236}">
                <a16:creationId xmlns:a16="http://schemas.microsoft.com/office/drawing/2014/main" id="{FB2A2A55-707D-961F-58D3-899BADE26EA3}"/>
              </a:ext>
            </a:extLst>
          </p:cNvPr>
          <p:cNvSpPr txBox="1"/>
          <p:nvPr/>
        </p:nvSpPr>
        <p:spPr>
          <a:xfrm>
            <a:off x="2079289" y="5936664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54" name="CuadroTexto 153">
            <a:extLst>
              <a:ext uri="{FF2B5EF4-FFF2-40B4-BE49-F238E27FC236}">
                <a16:creationId xmlns:a16="http://schemas.microsoft.com/office/drawing/2014/main" id="{C6495501-FF74-79D4-A9DA-4F45703B0E3D}"/>
              </a:ext>
            </a:extLst>
          </p:cNvPr>
          <p:cNvSpPr txBox="1"/>
          <p:nvPr/>
        </p:nvSpPr>
        <p:spPr>
          <a:xfrm>
            <a:off x="2021627" y="6152108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55" name="Imagen 154">
            <a:extLst>
              <a:ext uri="{FF2B5EF4-FFF2-40B4-BE49-F238E27FC236}">
                <a16:creationId xmlns:a16="http://schemas.microsoft.com/office/drawing/2014/main" id="{41D18480-CECB-1D20-539A-BEE30D3791E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4039" y="5178844"/>
            <a:ext cx="1440000" cy="1440000"/>
          </a:xfrm>
          <a:prstGeom prst="rect">
            <a:avLst/>
          </a:prstGeom>
        </p:spPr>
      </p:pic>
      <p:sp>
        <p:nvSpPr>
          <p:cNvPr id="156" name="CuadroTexto 155">
            <a:extLst>
              <a:ext uri="{FF2B5EF4-FFF2-40B4-BE49-F238E27FC236}">
                <a16:creationId xmlns:a16="http://schemas.microsoft.com/office/drawing/2014/main" id="{EDE37907-F842-DF51-4320-52502481FCE7}"/>
              </a:ext>
            </a:extLst>
          </p:cNvPr>
          <p:cNvSpPr txBox="1"/>
          <p:nvPr/>
        </p:nvSpPr>
        <p:spPr>
          <a:xfrm>
            <a:off x="3576951" y="5936664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57" name="CuadroTexto 156">
            <a:extLst>
              <a:ext uri="{FF2B5EF4-FFF2-40B4-BE49-F238E27FC236}">
                <a16:creationId xmlns:a16="http://schemas.microsoft.com/office/drawing/2014/main" id="{491C4FB3-D95E-19A0-CD16-92FD74457662}"/>
              </a:ext>
            </a:extLst>
          </p:cNvPr>
          <p:cNvSpPr txBox="1"/>
          <p:nvPr/>
        </p:nvSpPr>
        <p:spPr>
          <a:xfrm>
            <a:off x="3519289" y="6152108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58" name="Imagen 157">
            <a:extLst>
              <a:ext uri="{FF2B5EF4-FFF2-40B4-BE49-F238E27FC236}">
                <a16:creationId xmlns:a16="http://schemas.microsoft.com/office/drawing/2014/main" id="{87C80399-94FF-DE96-D55C-EF70B5B44A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1701" y="5178844"/>
            <a:ext cx="1440000" cy="1440000"/>
          </a:xfrm>
          <a:prstGeom prst="rect">
            <a:avLst/>
          </a:prstGeom>
        </p:spPr>
      </p:pic>
      <p:sp>
        <p:nvSpPr>
          <p:cNvPr id="159" name="CuadroTexto 158">
            <a:extLst>
              <a:ext uri="{FF2B5EF4-FFF2-40B4-BE49-F238E27FC236}">
                <a16:creationId xmlns:a16="http://schemas.microsoft.com/office/drawing/2014/main" id="{E595C479-6433-CE78-73F2-8E94A71FBAB6}"/>
              </a:ext>
            </a:extLst>
          </p:cNvPr>
          <p:cNvSpPr txBox="1"/>
          <p:nvPr/>
        </p:nvSpPr>
        <p:spPr>
          <a:xfrm>
            <a:off x="5074613" y="5936664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60" name="CuadroTexto 159">
            <a:extLst>
              <a:ext uri="{FF2B5EF4-FFF2-40B4-BE49-F238E27FC236}">
                <a16:creationId xmlns:a16="http://schemas.microsoft.com/office/drawing/2014/main" id="{65C7111F-34F0-24D8-DD0E-5C46E0E972ED}"/>
              </a:ext>
            </a:extLst>
          </p:cNvPr>
          <p:cNvSpPr txBox="1"/>
          <p:nvPr/>
        </p:nvSpPr>
        <p:spPr>
          <a:xfrm>
            <a:off x="5016951" y="6152108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61" name="Imagen 160">
            <a:extLst>
              <a:ext uri="{FF2B5EF4-FFF2-40B4-BE49-F238E27FC236}">
                <a16:creationId xmlns:a16="http://schemas.microsoft.com/office/drawing/2014/main" id="{07FF3527-C8EE-BF2B-AD31-6A12C5608FF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15" y="6682371"/>
            <a:ext cx="1440000" cy="1440000"/>
          </a:xfrm>
          <a:prstGeom prst="rect">
            <a:avLst/>
          </a:prstGeom>
        </p:spPr>
      </p:pic>
      <p:sp>
        <p:nvSpPr>
          <p:cNvPr id="162" name="CuadroTexto 161">
            <a:extLst>
              <a:ext uri="{FF2B5EF4-FFF2-40B4-BE49-F238E27FC236}">
                <a16:creationId xmlns:a16="http://schemas.microsoft.com/office/drawing/2014/main" id="{47E843E8-2A02-D232-47A3-27A4A868458D}"/>
              </a:ext>
            </a:extLst>
          </p:cNvPr>
          <p:cNvSpPr txBox="1"/>
          <p:nvPr/>
        </p:nvSpPr>
        <p:spPr>
          <a:xfrm>
            <a:off x="581627" y="7440191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63" name="CuadroTexto 162">
            <a:extLst>
              <a:ext uri="{FF2B5EF4-FFF2-40B4-BE49-F238E27FC236}">
                <a16:creationId xmlns:a16="http://schemas.microsoft.com/office/drawing/2014/main" id="{74F8891C-C447-A79D-569E-8FB009963A48}"/>
              </a:ext>
            </a:extLst>
          </p:cNvPr>
          <p:cNvSpPr txBox="1"/>
          <p:nvPr/>
        </p:nvSpPr>
        <p:spPr>
          <a:xfrm>
            <a:off x="523965" y="7655635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64" name="Imagen 163">
            <a:extLst>
              <a:ext uri="{FF2B5EF4-FFF2-40B4-BE49-F238E27FC236}">
                <a16:creationId xmlns:a16="http://schemas.microsoft.com/office/drawing/2014/main" id="{05FD5F8C-B1CE-D9EA-FEF9-8C170752EE7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6377" y="6682371"/>
            <a:ext cx="1440000" cy="1440000"/>
          </a:xfrm>
          <a:prstGeom prst="rect">
            <a:avLst/>
          </a:prstGeom>
        </p:spPr>
      </p:pic>
      <p:sp>
        <p:nvSpPr>
          <p:cNvPr id="165" name="CuadroTexto 164">
            <a:extLst>
              <a:ext uri="{FF2B5EF4-FFF2-40B4-BE49-F238E27FC236}">
                <a16:creationId xmlns:a16="http://schemas.microsoft.com/office/drawing/2014/main" id="{4BFF93DC-9D33-1CEC-EDA3-2ECD3CA3F884}"/>
              </a:ext>
            </a:extLst>
          </p:cNvPr>
          <p:cNvSpPr txBox="1"/>
          <p:nvPr/>
        </p:nvSpPr>
        <p:spPr>
          <a:xfrm>
            <a:off x="2079289" y="7440191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66" name="CuadroTexto 165">
            <a:extLst>
              <a:ext uri="{FF2B5EF4-FFF2-40B4-BE49-F238E27FC236}">
                <a16:creationId xmlns:a16="http://schemas.microsoft.com/office/drawing/2014/main" id="{26C93742-E19D-2764-C4A3-AA094C25D065}"/>
              </a:ext>
            </a:extLst>
          </p:cNvPr>
          <p:cNvSpPr txBox="1"/>
          <p:nvPr/>
        </p:nvSpPr>
        <p:spPr>
          <a:xfrm>
            <a:off x="2021627" y="7655635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67" name="Imagen 166">
            <a:extLst>
              <a:ext uri="{FF2B5EF4-FFF2-40B4-BE49-F238E27FC236}">
                <a16:creationId xmlns:a16="http://schemas.microsoft.com/office/drawing/2014/main" id="{5DA45969-C613-FCB6-F636-FD3CC640AAD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4039" y="6682371"/>
            <a:ext cx="1440000" cy="1440000"/>
          </a:xfrm>
          <a:prstGeom prst="rect">
            <a:avLst/>
          </a:prstGeom>
        </p:spPr>
      </p:pic>
      <p:sp>
        <p:nvSpPr>
          <p:cNvPr id="168" name="CuadroTexto 167">
            <a:extLst>
              <a:ext uri="{FF2B5EF4-FFF2-40B4-BE49-F238E27FC236}">
                <a16:creationId xmlns:a16="http://schemas.microsoft.com/office/drawing/2014/main" id="{BD02D3C0-9795-C05D-0BAD-7F0B1739DFAF}"/>
              </a:ext>
            </a:extLst>
          </p:cNvPr>
          <p:cNvSpPr txBox="1"/>
          <p:nvPr/>
        </p:nvSpPr>
        <p:spPr>
          <a:xfrm>
            <a:off x="3576951" y="7440191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69" name="CuadroTexto 168">
            <a:extLst>
              <a:ext uri="{FF2B5EF4-FFF2-40B4-BE49-F238E27FC236}">
                <a16:creationId xmlns:a16="http://schemas.microsoft.com/office/drawing/2014/main" id="{15329775-0296-6290-7C90-26865E99525F}"/>
              </a:ext>
            </a:extLst>
          </p:cNvPr>
          <p:cNvSpPr txBox="1"/>
          <p:nvPr/>
        </p:nvSpPr>
        <p:spPr>
          <a:xfrm>
            <a:off x="3519289" y="7655635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70" name="Imagen 169">
            <a:extLst>
              <a:ext uri="{FF2B5EF4-FFF2-40B4-BE49-F238E27FC236}">
                <a16:creationId xmlns:a16="http://schemas.microsoft.com/office/drawing/2014/main" id="{06181DE9-44FB-F8D2-052E-4650F45D72A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1701" y="6682371"/>
            <a:ext cx="1440000" cy="1440000"/>
          </a:xfrm>
          <a:prstGeom prst="rect">
            <a:avLst/>
          </a:prstGeom>
        </p:spPr>
      </p:pic>
      <p:sp>
        <p:nvSpPr>
          <p:cNvPr id="171" name="CuadroTexto 170">
            <a:extLst>
              <a:ext uri="{FF2B5EF4-FFF2-40B4-BE49-F238E27FC236}">
                <a16:creationId xmlns:a16="http://schemas.microsoft.com/office/drawing/2014/main" id="{EF616DDC-4421-0046-7D3A-CF0BA682F5CD}"/>
              </a:ext>
            </a:extLst>
          </p:cNvPr>
          <p:cNvSpPr txBox="1"/>
          <p:nvPr/>
        </p:nvSpPr>
        <p:spPr>
          <a:xfrm>
            <a:off x="5074613" y="7440191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72" name="CuadroTexto 171">
            <a:extLst>
              <a:ext uri="{FF2B5EF4-FFF2-40B4-BE49-F238E27FC236}">
                <a16:creationId xmlns:a16="http://schemas.microsoft.com/office/drawing/2014/main" id="{F053B073-F7C0-10AA-4143-4831ADC947E3}"/>
              </a:ext>
            </a:extLst>
          </p:cNvPr>
          <p:cNvSpPr txBox="1"/>
          <p:nvPr/>
        </p:nvSpPr>
        <p:spPr>
          <a:xfrm>
            <a:off x="5016951" y="7655635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73" name="Imagen 172">
            <a:extLst>
              <a:ext uri="{FF2B5EF4-FFF2-40B4-BE49-F238E27FC236}">
                <a16:creationId xmlns:a16="http://schemas.microsoft.com/office/drawing/2014/main" id="{16DD1E50-F480-0E48-E49C-07ADC6AFBBD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15" y="671365"/>
            <a:ext cx="1440000" cy="1440000"/>
          </a:xfrm>
          <a:prstGeom prst="rect">
            <a:avLst/>
          </a:prstGeom>
        </p:spPr>
      </p:pic>
      <p:sp>
        <p:nvSpPr>
          <p:cNvPr id="174" name="CuadroTexto 173">
            <a:extLst>
              <a:ext uri="{FF2B5EF4-FFF2-40B4-BE49-F238E27FC236}">
                <a16:creationId xmlns:a16="http://schemas.microsoft.com/office/drawing/2014/main" id="{7B468554-02CF-2B2B-017C-1806DEF0B9CD}"/>
              </a:ext>
            </a:extLst>
          </p:cNvPr>
          <p:cNvSpPr txBox="1"/>
          <p:nvPr/>
        </p:nvSpPr>
        <p:spPr>
          <a:xfrm>
            <a:off x="581627" y="1429185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75" name="CuadroTexto 174">
            <a:extLst>
              <a:ext uri="{FF2B5EF4-FFF2-40B4-BE49-F238E27FC236}">
                <a16:creationId xmlns:a16="http://schemas.microsoft.com/office/drawing/2014/main" id="{D354C714-AFD3-F6B6-8E5A-1C652F575FFD}"/>
              </a:ext>
            </a:extLst>
          </p:cNvPr>
          <p:cNvSpPr txBox="1"/>
          <p:nvPr/>
        </p:nvSpPr>
        <p:spPr>
          <a:xfrm>
            <a:off x="523965" y="1644629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76" name="Imagen 175">
            <a:extLst>
              <a:ext uri="{FF2B5EF4-FFF2-40B4-BE49-F238E27FC236}">
                <a16:creationId xmlns:a16="http://schemas.microsoft.com/office/drawing/2014/main" id="{6AF880FF-695D-4CEC-FEB4-E66537DF0B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6377" y="671365"/>
            <a:ext cx="1440000" cy="1440000"/>
          </a:xfrm>
          <a:prstGeom prst="rect">
            <a:avLst/>
          </a:prstGeom>
        </p:spPr>
      </p:pic>
      <p:sp>
        <p:nvSpPr>
          <p:cNvPr id="177" name="CuadroTexto 176">
            <a:extLst>
              <a:ext uri="{FF2B5EF4-FFF2-40B4-BE49-F238E27FC236}">
                <a16:creationId xmlns:a16="http://schemas.microsoft.com/office/drawing/2014/main" id="{697F68D4-AA08-1A0D-B353-0F1AA11505C1}"/>
              </a:ext>
            </a:extLst>
          </p:cNvPr>
          <p:cNvSpPr txBox="1"/>
          <p:nvPr/>
        </p:nvSpPr>
        <p:spPr>
          <a:xfrm>
            <a:off x="2079289" y="1429185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78" name="CuadroTexto 177">
            <a:extLst>
              <a:ext uri="{FF2B5EF4-FFF2-40B4-BE49-F238E27FC236}">
                <a16:creationId xmlns:a16="http://schemas.microsoft.com/office/drawing/2014/main" id="{97B3B7DD-212B-9C7D-C9AF-26C16A388292}"/>
              </a:ext>
            </a:extLst>
          </p:cNvPr>
          <p:cNvSpPr txBox="1"/>
          <p:nvPr/>
        </p:nvSpPr>
        <p:spPr>
          <a:xfrm>
            <a:off x="2021627" y="1644629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79" name="Imagen 178">
            <a:extLst>
              <a:ext uri="{FF2B5EF4-FFF2-40B4-BE49-F238E27FC236}">
                <a16:creationId xmlns:a16="http://schemas.microsoft.com/office/drawing/2014/main" id="{E7B6E1B3-B6A9-8044-E48A-81028414802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4039" y="671365"/>
            <a:ext cx="1440000" cy="1440000"/>
          </a:xfrm>
          <a:prstGeom prst="rect">
            <a:avLst/>
          </a:prstGeom>
        </p:spPr>
      </p:pic>
      <p:sp>
        <p:nvSpPr>
          <p:cNvPr id="180" name="CuadroTexto 179">
            <a:extLst>
              <a:ext uri="{FF2B5EF4-FFF2-40B4-BE49-F238E27FC236}">
                <a16:creationId xmlns:a16="http://schemas.microsoft.com/office/drawing/2014/main" id="{7C2A67DD-157F-E2C7-386B-E83BFA468275}"/>
              </a:ext>
            </a:extLst>
          </p:cNvPr>
          <p:cNvSpPr txBox="1"/>
          <p:nvPr/>
        </p:nvSpPr>
        <p:spPr>
          <a:xfrm>
            <a:off x="3576951" y="1429185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81" name="CuadroTexto 180">
            <a:extLst>
              <a:ext uri="{FF2B5EF4-FFF2-40B4-BE49-F238E27FC236}">
                <a16:creationId xmlns:a16="http://schemas.microsoft.com/office/drawing/2014/main" id="{AE17679B-EC94-128B-BA4B-A12795F32150}"/>
              </a:ext>
            </a:extLst>
          </p:cNvPr>
          <p:cNvSpPr txBox="1"/>
          <p:nvPr/>
        </p:nvSpPr>
        <p:spPr>
          <a:xfrm>
            <a:off x="3519289" y="1644629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82" name="Imagen 181">
            <a:extLst>
              <a:ext uri="{FF2B5EF4-FFF2-40B4-BE49-F238E27FC236}">
                <a16:creationId xmlns:a16="http://schemas.microsoft.com/office/drawing/2014/main" id="{27CB9AF4-525D-788D-0911-CC8DA541D4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1701" y="671365"/>
            <a:ext cx="1440000" cy="1440000"/>
          </a:xfrm>
          <a:prstGeom prst="rect">
            <a:avLst/>
          </a:prstGeom>
        </p:spPr>
      </p:pic>
      <p:sp>
        <p:nvSpPr>
          <p:cNvPr id="183" name="CuadroTexto 182">
            <a:extLst>
              <a:ext uri="{FF2B5EF4-FFF2-40B4-BE49-F238E27FC236}">
                <a16:creationId xmlns:a16="http://schemas.microsoft.com/office/drawing/2014/main" id="{968D1310-D94E-68BC-D501-BEFC1A41195F}"/>
              </a:ext>
            </a:extLst>
          </p:cNvPr>
          <p:cNvSpPr txBox="1"/>
          <p:nvPr/>
        </p:nvSpPr>
        <p:spPr>
          <a:xfrm>
            <a:off x="5074613" y="1429185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84" name="CuadroTexto 183">
            <a:extLst>
              <a:ext uri="{FF2B5EF4-FFF2-40B4-BE49-F238E27FC236}">
                <a16:creationId xmlns:a16="http://schemas.microsoft.com/office/drawing/2014/main" id="{651C153E-8E1E-59EE-84A3-4AAA6F36FB02}"/>
              </a:ext>
            </a:extLst>
          </p:cNvPr>
          <p:cNvSpPr txBox="1"/>
          <p:nvPr/>
        </p:nvSpPr>
        <p:spPr>
          <a:xfrm>
            <a:off x="5016951" y="1644629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089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Imagen 193">
            <a:extLst>
              <a:ext uri="{FF2B5EF4-FFF2-40B4-BE49-F238E27FC236}">
                <a16:creationId xmlns:a16="http://schemas.microsoft.com/office/drawing/2014/main" id="{CD06E1BA-CE20-782C-157A-19C5F2DCE89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478" y="628605"/>
            <a:ext cx="2160000" cy="720000"/>
          </a:xfrm>
          <a:prstGeom prst="rect">
            <a:avLst/>
          </a:prstGeom>
        </p:spPr>
      </p:pic>
      <p:sp>
        <p:nvSpPr>
          <p:cNvPr id="195" name="CuadroTexto 194">
            <a:extLst>
              <a:ext uri="{FF2B5EF4-FFF2-40B4-BE49-F238E27FC236}">
                <a16:creationId xmlns:a16="http://schemas.microsoft.com/office/drawing/2014/main" id="{5C14D6D0-7C03-0DC4-3D1A-1FB991ECEDF4}"/>
              </a:ext>
            </a:extLst>
          </p:cNvPr>
          <p:cNvSpPr txBox="1"/>
          <p:nvPr/>
        </p:nvSpPr>
        <p:spPr>
          <a:xfrm>
            <a:off x="1069042" y="725917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96" name="CuadroTexto 195">
            <a:extLst>
              <a:ext uri="{FF2B5EF4-FFF2-40B4-BE49-F238E27FC236}">
                <a16:creationId xmlns:a16="http://schemas.microsoft.com/office/drawing/2014/main" id="{16C2F0D1-4B5B-0DAE-3567-F4475007E7CD}"/>
              </a:ext>
            </a:extLst>
          </p:cNvPr>
          <p:cNvSpPr txBox="1"/>
          <p:nvPr/>
        </p:nvSpPr>
        <p:spPr>
          <a:xfrm>
            <a:off x="1011380" y="941361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97" name="Imagen 196">
            <a:extLst>
              <a:ext uri="{FF2B5EF4-FFF2-40B4-BE49-F238E27FC236}">
                <a16:creationId xmlns:a16="http://schemas.microsoft.com/office/drawing/2014/main" id="{772FEA89-0CB7-F36D-62CA-CA53E3BF53B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840" y="628605"/>
            <a:ext cx="2160000" cy="720000"/>
          </a:xfrm>
          <a:prstGeom prst="rect">
            <a:avLst/>
          </a:prstGeom>
        </p:spPr>
      </p:pic>
      <p:sp>
        <p:nvSpPr>
          <p:cNvPr id="198" name="CuadroTexto 197">
            <a:extLst>
              <a:ext uri="{FF2B5EF4-FFF2-40B4-BE49-F238E27FC236}">
                <a16:creationId xmlns:a16="http://schemas.microsoft.com/office/drawing/2014/main" id="{A72D7916-C96D-EBC8-08CA-34E1F624FC2A}"/>
              </a:ext>
            </a:extLst>
          </p:cNvPr>
          <p:cNvSpPr txBox="1"/>
          <p:nvPr/>
        </p:nvSpPr>
        <p:spPr>
          <a:xfrm>
            <a:off x="3248404" y="725917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199" name="CuadroTexto 198">
            <a:extLst>
              <a:ext uri="{FF2B5EF4-FFF2-40B4-BE49-F238E27FC236}">
                <a16:creationId xmlns:a16="http://schemas.microsoft.com/office/drawing/2014/main" id="{796D44B5-8A95-08BB-7931-62A2983998E9}"/>
              </a:ext>
            </a:extLst>
          </p:cNvPr>
          <p:cNvSpPr txBox="1"/>
          <p:nvPr/>
        </p:nvSpPr>
        <p:spPr>
          <a:xfrm>
            <a:off x="3190742" y="941361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00" name="Imagen 199">
            <a:extLst>
              <a:ext uri="{FF2B5EF4-FFF2-40B4-BE49-F238E27FC236}">
                <a16:creationId xmlns:a16="http://schemas.microsoft.com/office/drawing/2014/main" id="{16EAF156-AE82-350C-E9C2-219F04F335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3202" y="628605"/>
            <a:ext cx="2160000" cy="720000"/>
          </a:xfrm>
          <a:prstGeom prst="rect">
            <a:avLst/>
          </a:prstGeom>
        </p:spPr>
      </p:pic>
      <p:sp>
        <p:nvSpPr>
          <p:cNvPr id="201" name="CuadroTexto 200">
            <a:extLst>
              <a:ext uri="{FF2B5EF4-FFF2-40B4-BE49-F238E27FC236}">
                <a16:creationId xmlns:a16="http://schemas.microsoft.com/office/drawing/2014/main" id="{D8CD6438-130E-1440-1D6B-5026DE05B4AB}"/>
              </a:ext>
            </a:extLst>
          </p:cNvPr>
          <p:cNvSpPr txBox="1"/>
          <p:nvPr/>
        </p:nvSpPr>
        <p:spPr>
          <a:xfrm>
            <a:off x="5427766" y="725917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202" name="CuadroTexto 201">
            <a:extLst>
              <a:ext uri="{FF2B5EF4-FFF2-40B4-BE49-F238E27FC236}">
                <a16:creationId xmlns:a16="http://schemas.microsoft.com/office/drawing/2014/main" id="{9346C1DC-857F-9793-4BF4-90BC6EAFEC48}"/>
              </a:ext>
            </a:extLst>
          </p:cNvPr>
          <p:cNvSpPr txBox="1"/>
          <p:nvPr/>
        </p:nvSpPr>
        <p:spPr>
          <a:xfrm>
            <a:off x="5370104" y="941361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03" name="Imagen 202">
            <a:extLst>
              <a:ext uri="{FF2B5EF4-FFF2-40B4-BE49-F238E27FC236}">
                <a16:creationId xmlns:a16="http://schemas.microsoft.com/office/drawing/2014/main" id="{AAC1D2BB-9BFD-EF1D-B1A3-5F050831DB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478" y="1358177"/>
            <a:ext cx="2160000" cy="720000"/>
          </a:xfrm>
          <a:prstGeom prst="rect">
            <a:avLst/>
          </a:prstGeom>
        </p:spPr>
      </p:pic>
      <p:sp>
        <p:nvSpPr>
          <p:cNvPr id="204" name="CuadroTexto 203">
            <a:extLst>
              <a:ext uri="{FF2B5EF4-FFF2-40B4-BE49-F238E27FC236}">
                <a16:creationId xmlns:a16="http://schemas.microsoft.com/office/drawing/2014/main" id="{62A239FD-D296-BC46-E744-367ACCEBE322}"/>
              </a:ext>
            </a:extLst>
          </p:cNvPr>
          <p:cNvSpPr txBox="1"/>
          <p:nvPr/>
        </p:nvSpPr>
        <p:spPr>
          <a:xfrm>
            <a:off x="1069042" y="1455489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205" name="CuadroTexto 204">
            <a:extLst>
              <a:ext uri="{FF2B5EF4-FFF2-40B4-BE49-F238E27FC236}">
                <a16:creationId xmlns:a16="http://schemas.microsoft.com/office/drawing/2014/main" id="{FD47891A-8013-C33F-EF53-750288D93EEC}"/>
              </a:ext>
            </a:extLst>
          </p:cNvPr>
          <p:cNvSpPr txBox="1"/>
          <p:nvPr/>
        </p:nvSpPr>
        <p:spPr>
          <a:xfrm>
            <a:off x="1011380" y="1670933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06" name="Imagen 205">
            <a:extLst>
              <a:ext uri="{FF2B5EF4-FFF2-40B4-BE49-F238E27FC236}">
                <a16:creationId xmlns:a16="http://schemas.microsoft.com/office/drawing/2014/main" id="{7A318F54-83D7-A0D1-A112-64563345CC8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840" y="1358177"/>
            <a:ext cx="2160000" cy="720000"/>
          </a:xfrm>
          <a:prstGeom prst="rect">
            <a:avLst/>
          </a:prstGeom>
        </p:spPr>
      </p:pic>
      <p:sp>
        <p:nvSpPr>
          <p:cNvPr id="207" name="CuadroTexto 206">
            <a:extLst>
              <a:ext uri="{FF2B5EF4-FFF2-40B4-BE49-F238E27FC236}">
                <a16:creationId xmlns:a16="http://schemas.microsoft.com/office/drawing/2014/main" id="{3E288AAD-C9DC-2A95-CD63-6817FC18DB0D}"/>
              </a:ext>
            </a:extLst>
          </p:cNvPr>
          <p:cNvSpPr txBox="1"/>
          <p:nvPr/>
        </p:nvSpPr>
        <p:spPr>
          <a:xfrm>
            <a:off x="3248404" y="1455489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208" name="CuadroTexto 207">
            <a:extLst>
              <a:ext uri="{FF2B5EF4-FFF2-40B4-BE49-F238E27FC236}">
                <a16:creationId xmlns:a16="http://schemas.microsoft.com/office/drawing/2014/main" id="{FBA06380-D84A-E8D8-B010-88461D19CBE5}"/>
              </a:ext>
            </a:extLst>
          </p:cNvPr>
          <p:cNvSpPr txBox="1"/>
          <p:nvPr/>
        </p:nvSpPr>
        <p:spPr>
          <a:xfrm>
            <a:off x="3190742" y="1670933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09" name="Imagen 208">
            <a:extLst>
              <a:ext uri="{FF2B5EF4-FFF2-40B4-BE49-F238E27FC236}">
                <a16:creationId xmlns:a16="http://schemas.microsoft.com/office/drawing/2014/main" id="{B2279C33-AE0A-B5C1-754B-E73F487257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3202" y="1358177"/>
            <a:ext cx="2160000" cy="720000"/>
          </a:xfrm>
          <a:prstGeom prst="rect">
            <a:avLst/>
          </a:prstGeom>
        </p:spPr>
      </p:pic>
      <p:sp>
        <p:nvSpPr>
          <p:cNvPr id="210" name="CuadroTexto 209">
            <a:extLst>
              <a:ext uri="{FF2B5EF4-FFF2-40B4-BE49-F238E27FC236}">
                <a16:creationId xmlns:a16="http://schemas.microsoft.com/office/drawing/2014/main" id="{10D478FD-A8BE-8234-B554-145E8EF52507}"/>
              </a:ext>
            </a:extLst>
          </p:cNvPr>
          <p:cNvSpPr txBox="1"/>
          <p:nvPr/>
        </p:nvSpPr>
        <p:spPr>
          <a:xfrm>
            <a:off x="5427766" y="1455489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211" name="CuadroTexto 210">
            <a:extLst>
              <a:ext uri="{FF2B5EF4-FFF2-40B4-BE49-F238E27FC236}">
                <a16:creationId xmlns:a16="http://schemas.microsoft.com/office/drawing/2014/main" id="{21F2E0D0-1921-C722-647D-7831881675E9}"/>
              </a:ext>
            </a:extLst>
          </p:cNvPr>
          <p:cNvSpPr txBox="1"/>
          <p:nvPr/>
        </p:nvSpPr>
        <p:spPr>
          <a:xfrm>
            <a:off x="5370104" y="1670933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12" name="Imagen 211">
            <a:extLst>
              <a:ext uri="{FF2B5EF4-FFF2-40B4-BE49-F238E27FC236}">
                <a16:creationId xmlns:a16="http://schemas.microsoft.com/office/drawing/2014/main" id="{04A57475-8CF3-BBF6-D2FE-9180BA6A02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478" y="2094099"/>
            <a:ext cx="2160000" cy="720000"/>
          </a:xfrm>
          <a:prstGeom prst="rect">
            <a:avLst/>
          </a:prstGeom>
        </p:spPr>
      </p:pic>
      <p:sp>
        <p:nvSpPr>
          <p:cNvPr id="213" name="CuadroTexto 212">
            <a:extLst>
              <a:ext uri="{FF2B5EF4-FFF2-40B4-BE49-F238E27FC236}">
                <a16:creationId xmlns:a16="http://schemas.microsoft.com/office/drawing/2014/main" id="{0493F0C6-02EB-D776-536B-F4EA59D5118F}"/>
              </a:ext>
            </a:extLst>
          </p:cNvPr>
          <p:cNvSpPr txBox="1"/>
          <p:nvPr/>
        </p:nvSpPr>
        <p:spPr>
          <a:xfrm>
            <a:off x="1069042" y="2191411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214" name="CuadroTexto 213">
            <a:extLst>
              <a:ext uri="{FF2B5EF4-FFF2-40B4-BE49-F238E27FC236}">
                <a16:creationId xmlns:a16="http://schemas.microsoft.com/office/drawing/2014/main" id="{45D4C5DB-37E0-E8F3-D801-7645EC84A92E}"/>
              </a:ext>
            </a:extLst>
          </p:cNvPr>
          <p:cNvSpPr txBox="1"/>
          <p:nvPr/>
        </p:nvSpPr>
        <p:spPr>
          <a:xfrm>
            <a:off x="1011380" y="2406855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15" name="Imagen 214">
            <a:extLst>
              <a:ext uri="{FF2B5EF4-FFF2-40B4-BE49-F238E27FC236}">
                <a16:creationId xmlns:a16="http://schemas.microsoft.com/office/drawing/2014/main" id="{2BF99711-FC9D-4110-68A8-8D7DB87D4D7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840" y="2094099"/>
            <a:ext cx="2160000" cy="720000"/>
          </a:xfrm>
          <a:prstGeom prst="rect">
            <a:avLst/>
          </a:prstGeom>
        </p:spPr>
      </p:pic>
      <p:sp>
        <p:nvSpPr>
          <p:cNvPr id="216" name="CuadroTexto 215">
            <a:extLst>
              <a:ext uri="{FF2B5EF4-FFF2-40B4-BE49-F238E27FC236}">
                <a16:creationId xmlns:a16="http://schemas.microsoft.com/office/drawing/2014/main" id="{4D8535BA-F1CA-E08B-6E76-A5646DF55E1C}"/>
              </a:ext>
            </a:extLst>
          </p:cNvPr>
          <p:cNvSpPr txBox="1"/>
          <p:nvPr/>
        </p:nvSpPr>
        <p:spPr>
          <a:xfrm>
            <a:off x="3248404" y="2191411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217" name="CuadroTexto 216">
            <a:extLst>
              <a:ext uri="{FF2B5EF4-FFF2-40B4-BE49-F238E27FC236}">
                <a16:creationId xmlns:a16="http://schemas.microsoft.com/office/drawing/2014/main" id="{360AEBEC-4EC5-A9CA-FECB-C87EEF90D405}"/>
              </a:ext>
            </a:extLst>
          </p:cNvPr>
          <p:cNvSpPr txBox="1"/>
          <p:nvPr/>
        </p:nvSpPr>
        <p:spPr>
          <a:xfrm>
            <a:off x="3190742" y="2406855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18" name="Imagen 217">
            <a:extLst>
              <a:ext uri="{FF2B5EF4-FFF2-40B4-BE49-F238E27FC236}">
                <a16:creationId xmlns:a16="http://schemas.microsoft.com/office/drawing/2014/main" id="{E629401A-C4F3-F708-E8D6-79326C647F0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3202" y="2094099"/>
            <a:ext cx="2160000" cy="720000"/>
          </a:xfrm>
          <a:prstGeom prst="rect">
            <a:avLst/>
          </a:prstGeom>
        </p:spPr>
      </p:pic>
      <p:sp>
        <p:nvSpPr>
          <p:cNvPr id="219" name="CuadroTexto 218">
            <a:extLst>
              <a:ext uri="{FF2B5EF4-FFF2-40B4-BE49-F238E27FC236}">
                <a16:creationId xmlns:a16="http://schemas.microsoft.com/office/drawing/2014/main" id="{D2DD78D3-F440-EDD0-E682-B45D2A006B65}"/>
              </a:ext>
            </a:extLst>
          </p:cNvPr>
          <p:cNvSpPr txBox="1"/>
          <p:nvPr/>
        </p:nvSpPr>
        <p:spPr>
          <a:xfrm>
            <a:off x="5427766" y="2191411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220" name="CuadroTexto 219">
            <a:extLst>
              <a:ext uri="{FF2B5EF4-FFF2-40B4-BE49-F238E27FC236}">
                <a16:creationId xmlns:a16="http://schemas.microsoft.com/office/drawing/2014/main" id="{ACF86D9F-D00A-ED8E-DE57-CB14CDFD4EEA}"/>
              </a:ext>
            </a:extLst>
          </p:cNvPr>
          <p:cNvSpPr txBox="1"/>
          <p:nvPr/>
        </p:nvSpPr>
        <p:spPr>
          <a:xfrm>
            <a:off x="5370104" y="2406855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21" name="Imagen 220">
            <a:extLst>
              <a:ext uri="{FF2B5EF4-FFF2-40B4-BE49-F238E27FC236}">
                <a16:creationId xmlns:a16="http://schemas.microsoft.com/office/drawing/2014/main" id="{9DA9E285-F99C-DF93-E8DF-DFC3259D70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478" y="2823671"/>
            <a:ext cx="2160000" cy="720000"/>
          </a:xfrm>
          <a:prstGeom prst="rect">
            <a:avLst/>
          </a:prstGeom>
        </p:spPr>
      </p:pic>
      <p:sp>
        <p:nvSpPr>
          <p:cNvPr id="222" name="CuadroTexto 221">
            <a:extLst>
              <a:ext uri="{FF2B5EF4-FFF2-40B4-BE49-F238E27FC236}">
                <a16:creationId xmlns:a16="http://schemas.microsoft.com/office/drawing/2014/main" id="{E2C4CDF7-43AA-7FEB-370D-6C89F6CE3FCB}"/>
              </a:ext>
            </a:extLst>
          </p:cNvPr>
          <p:cNvSpPr txBox="1"/>
          <p:nvPr/>
        </p:nvSpPr>
        <p:spPr>
          <a:xfrm>
            <a:off x="1069042" y="2920983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223" name="CuadroTexto 222">
            <a:extLst>
              <a:ext uri="{FF2B5EF4-FFF2-40B4-BE49-F238E27FC236}">
                <a16:creationId xmlns:a16="http://schemas.microsoft.com/office/drawing/2014/main" id="{1001CDE6-20BD-D22E-7EF6-9F0C09684C20}"/>
              </a:ext>
            </a:extLst>
          </p:cNvPr>
          <p:cNvSpPr txBox="1"/>
          <p:nvPr/>
        </p:nvSpPr>
        <p:spPr>
          <a:xfrm>
            <a:off x="1011380" y="3136427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24" name="Imagen 223">
            <a:extLst>
              <a:ext uri="{FF2B5EF4-FFF2-40B4-BE49-F238E27FC236}">
                <a16:creationId xmlns:a16="http://schemas.microsoft.com/office/drawing/2014/main" id="{E40C35B2-7EF7-63A0-AD6E-D1FA595A6C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840" y="2823671"/>
            <a:ext cx="2160000" cy="720000"/>
          </a:xfrm>
          <a:prstGeom prst="rect">
            <a:avLst/>
          </a:prstGeom>
        </p:spPr>
      </p:pic>
      <p:sp>
        <p:nvSpPr>
          <p:cNvPr id="225" name="CuadroTexto 224">
            <a:extLst>
              <a:ext uri="{FF2B5EF4-FFF2-40B4-BE49-F238E27FC236}">
                <a16:creationId xmlns:a16="http://schemas.microsoft.com/office/drawing/2014/main" id="{B9AD1E70-EBE0-8134-AC42-8F7D1B8FDC41}"/>
              </a:ext>
            </a:extLst>
          </p:cNvPr>
          <p:cNvSpPr txBox="1"/>
          <p:nvPr/>
        </p:nvSpPr>
        <p:spPr>
          <a:xfrm>
            <a:off x="3248404" y="2920983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226" name="CuadroTexto 225">
            <a:extLst>
              <a:ext uri="{FF2B5EF4-FFF2-40B4-BE49-F238E27FC236}">
                <a16:creationId xmlns:a16="http://schemas.microsoft.com/office/drawing/2014/main" id="{C05EC6AC-D6C0-C641-9740-05C001C26C94}"/>
              </a:ext>
            </a:extLst>
          </p:cNvPr>
          <p:cNvSpPr txBox="1"/>
          <p:nvPr/>
        </p:nvSpPr>
        <p:spPr>
          <a:xfrm>
            <a:off x="3190742" y="3136427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27" name="Imagen 226">
            <a:extLst>
              <a:ext uri="{FF2B5EF4-FFF2-40B4-BE49-F238E27FC236}">
                <a16:creationId xmlns:a16="http://schemas.microsoft.com/office/drawing/2014/main" id="{6A8E3027-3904-7B73-0E53-4567301E95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3202" y="2823671"/>
            <a:ext cx="2160000" cy="720000"/>
          </a:xfrm>
          <a:prstGeom prst="rect">
            <a:avLst/>
          </a:prstGeom>
        </p:spPr>
      </p:pic>
      <p:sp>
        <p:nvSpPr>
          <p:cNvPr id="228" name="CuadroTexto 227">
            <a:extLst>
              <a:ext uri="{FF2B5EF4-FFF2-40B4-BE49-F238E27FC236}">
                <a16:creationId xmlns:a16="http://schemas.microsoft.com/office/drawing/2014/main" id="{0D43B500-5885-C98D-9191-4A93EE3BF674}"/>
              </a:ext>
            </a:extLst>
          </p:cNvPr>
          <p:cNvSpPr txBox="1"/>
          <p:nvPr/>
        </p:nvSpPr>
        <p:spPr>
          <a:xfrm>
            <a:off x="5427766" y="2920983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229" name="CuadroTexto 228">
            <a:extLst>
              <a:ext uri="{FF2B5EF4-FFF2-40B4-BE49-F238E27FC236}">
                <a16:creationId xmlns:a16="http://schemas.microsoft.com/office/drawing/2014/main" id="{7D542E12-AD23-C67F-A6E6-6995C16EA467}"/>
              </a:ext>
            </a:extLst>
          </p:cNvPr>
          <p:cNvSpPr txBox="1"/>
          <p:nvPr/>
        </p:nvSpPr>
        <p:spPr>
          <a:xfrm>
            <a:off x="5370104" y="3136427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30" name="Imagen 229">
            <a:extLst>
              <a:ext uri="{FF2B5EF4-FFF2-40B4-BE49-F238E27FC236}">
                <a16:creationId xmlns:a16="http://schemas.microsoft.com/office/drawing/2014/main" id="{16E62D4B-97C9-FC18-E848-4057103A72F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478" y="3555527"/>
            <a:ext cx="2160000" cy="720000"/>
          </a:xfrm>
          <a:prstGeom prst="rect">
            <a:avLst/>
          </a:prstGeom>
        </p:spPr>
      </p:pic>
      <p:sp>
        <p:nvSpPr>
          <p:cNvPr id="231" name="CuadroTexto 230">
            <a:extLst>
              <a:ext uri="{FF2B5EF4-FFF2-40B4-BE49-F238E27FC236}">
                <a16:creationId xmlns:a16="http://schemas.microsoft.com/office/drawing/2014/main" id="{D1285BD3-BFBF-F893-C34E-3D49F9A6FEB1}"/>
              </a:ext>
            </a:extLst>
          </p:cNvPr>
          <p:cNvSpPr txBox="1"/>
          <p:nvPr/>
        </p:nvSpPr>
        <p:spPr>
          <a:xfrm>
            <a:off x="1069042" y="3652839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232" name="CuadroTexto 231">
            <a:extLst>
              <a:ext uri="{FF2B5EF4-FFF2-40B4-BE49-F238E27FC236}">
                <a16:creationId xmlns:a16="http://schemas.microsoft.com/office/drawing/2014/main" id="{2124901A-B184-9573-69E3-03C1DEBD4374}"/>
              </a:ext>
            </a:extLst>
          </p:cNvPr>
          <p:cNvSpPr txBox="1"/>
          <p:nvPr/>
        </p:nvSpPr>
        <p:spPr>
          <a:xfrm>
            <a:off x="1011380" y="3868283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33" name="Imagen 232">
            <a:extLst>
              <a:ext uri="{FF2B5EF4-FFF2-40B4-BE49-F238E27FC236}">
                <a16:creationId xmlns:a16="http://schemas.microsoft.com/office/drawing/2014/main" id="{4BDED888-EAE2-A52B-788A-0C07BD27DE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840" y="3555527"/>
            <a:ext cx="2160000" cy="720000"/>
          </a:xfrm>
          <a:prstGeom prst="rect">
            <a:avLst/>
          </a:prstGeom>
        </p:spPr>
      </p:pic>
      <p:sp>
        <p:nvSpPr>
          <p:cNvPr id="234" name="CuadroTexto 233">
            <a:extLst>
              <a:ext uri="{FF2B5EF4-FFF2-40B4-BE49-F238E27FC236}">
                <a16:creationId xmlns:a16="http://schemas.microsoft.com/office/drawing/2014/main" id="{B03B2B07-5FE7-56B6-8B8F-3495B359374E}"/>
              </a:ext>
            </a:extLst>
          </p:cNvPr>
          <p:cNvSpPr txBox="1"/>
          <p:nvPr/>
        </p:nvSpPr>
        <p:spPr>
          <a:xfrm>
            <a:off x="3248404" y="3652839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235" name="CuadroTexto 234">
            <a:extLst>
              <a:ext uri="{FF2B5EF4-FFF2-40B4-BE49-F238E27FC236}">
                <a16:creationId xmlns:a16="http://schemas.microsoft.com/office/drawing/2014/main" id="{9FC76EF3-4C53-9A04-214E-B707D87EFD02}"/>
              </a:ext>
            </a:extLst>
          </p:cNvPr>
          <p:cNvSpPr txBox="1"/>
          <p:nvPr/>
        </p:nvSpPr>
        <p:spPr>
          <a:xfrm>
            <a:off x="3190742" y="3868283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36" name="Imagen 235">
            <a:extLst>
              <a:ext uri="{FF2B5EF4-FFF2-40B4-BE49-F238E27FC236}">
                <a16:creationId xmlns:a16="http://schemas.microsoft.com/office/drawing/2014/main" id="{2F07AF81-D9EE-E796-2545-604F6C848A3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3202" y="3555527"/>
            <a:ext cx="2160000" cy="720000"/>
          </a:xfrm>
          <a:prstGeom prst="rect">
            <a:avLst/>
          </a:prstGeom>
        </p:spPr>
      </p:pic>
      <p:sp>
        <p:nvSpPr>
          <p:cNvPr id="237" name="CuadroTexto 236">
            <a:extLst>
              <a:ext uri="{FF2B5EF4-FFF2-40B4-BE49-F238E27FC236}">
                <a16:creationId xmlns:a16="http://schemas.microsoft.com/office/drawing/2014/main" id="{7DBC0AFE-31D2-2069-2DEA-D1372181333B}"/>
              </a:ext>
            </a:extLst>
          </p:cNvPr>
          <p:cNvSpPr txBox="1"/>
          <p:nvPr/>
        </p:nvSpPr>
        <p:spPr>
          <a:xfrm>
            <a:off x="5427766" y="3652839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238" name="CuadroTexto 237">
            <a:extLst>
              <a:ext uri="{FF2B5EF4-FFF2-40B4-BE49-F238E27FC236}">
                <a16:creationId xmlns:a16="http://schemas.microsoft.com/office/drawing/2014/main" id="{916D8DC4-781C-C6AF-203B-C23A9C918A27}"/>
              </a:ext>
            </a:extLst>
          </p:cNvPr>
          <p:cNvSpPr txBox="1"/>
          <p:nvPr/>
        </p:nvSpPr>
        <p:spPr>
          <a:xfrm>
            <a:off x="5370104" y="3868283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39" name="Imagen 238">
            <a:extLst>
              <a:ext uri="{FF2B5EF4-FFF2-40B4-BE49-F238E27FC236}">
                <a16:creationId xmlns:a16="http://schemas.microsoft.com/office/drawing/2014/main" id="{C56C5DC7-0CA0-8579-E31A-34C00D7E71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478" y="4285099"/>
            <a:ext cx="2160000" cy="720000"/>
          </a:xfrm>
          <a:prstGeom prst="rect">
            <a:avLst/>
          </a:prstGeom>
        </p:spPr>
      </p:pic>
      <p:sp>
        <p:nvSpPr>
          <p:cNvPr id="240" name="CuadroTexto 239">
            <a:extLst>
              <a:ext uri="{FF2B5EF4-FFF2-40B4-BE49-F238E27FC236}">
                <a16:creationId xmlns:a16="http://schemas.microsoft.com/office/drawing/2014/main" id="{C45BF5E6-840C-458A-465A-C9D88D0EA0E1}"/>
              </a:ext>
            </a:extLst>
          </p:cNvPr>
          <p:cNvSpPr txBox="1"/>
          <p:nvPr/>
        </p:nvSpPr>
        <p:spPr>
          <a:xfrm>
            <a:off x="1069042" y="4382411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241" name="CuadroTexto 240">
            <a:extLst>
              <a:ext uri="{FF2B5EF4-FFF2-40B4-BE49-F238E27FC236}">
                <a16:creationId xmlns:a16="http://schemas.microsoft.com/office/drawing/2014/main" id="{085C09C5-87E5-D22A-6971-8483EA148A3D}"/>
              </a:ext>
            </a:extLst>
          </p:cNvPr>
          <p:cNvSpPr txBox="1"/>
          <p:nvPr/>
        </p:nvSpPr>
        <p:spPr>
          <a:xfrm>
            <a:off x="1011380" y="4597855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42" name="Imagen 241">
            <a:extLst>
              <a:ext uri="{FF2B5EF4-FFF2-40B4-BE49-F238E27FC236}">
                <a16:creationId xmlns:a16="http://schemas.microsoft.com/office/drawing/2014/main" id="{D0D50F7A-4D42-246B-754A-7D36C334B6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840" y="4285099"/>
            <a:ext cx="2160000" cy="720000"/>
          </a:xfrm>
          <a:prstGeom prst="rect">
            <a:avLst/>
          </a:prstGeom>
        </p:spPr>
      </p:pic>
      <p:sp>
        <p:nvSpPr>
          <p:cNvPr id="243" name="CuadroTexto 242">
            <a:extLst>
              <a:ext uri="{FF2B5EF4-FFF2-40B4-BE49-F238E27FC236}">
                <a16:creationId xmlns:a16="http://schemas.microsoft.com/office/drawing/2014/main" id="{18F04389-7F00-FD39-DB51-2BF27AEBC451}"/>
              </a:ext>
            </a:extLst>
          </p:cNvPr>
          <p:cNvSpPr txBox="1"/>
          <p:nvPr/>
        </p:nvSpPr>
        <p:spPr>
          <a:xfrm>
            <a:off x="3248404" y="4382411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244" name="CuadroTexto 243">
            <a:extLst>
              <a:ext uri="{FF2B5EF4-FFF2-40B4-BE49-F238E27FC236}">
                <a16:creationId xmlns:a16="http://schemas.microsoft.com/office/drawing/2014/main" id="{91F81DE4-E0EA-B526-6C08-B6648E430E81}"/>
              </a:ext>
            </a:extLst>
          </p:cNvPr>
          <p:cNvSpPr txBox="1"/>
          <p:nvPr/>
        </p:nvSpPr>
        <p:spPr>
          <a:xfrm>
            <a:off x="3190742" y="4597855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45" name="Imagen 244">
            <a:extLst>
              <a:ext uri="{FF2B5EF4-FFF2-40B4-BE49-F238E27FC236}">
                <a16:creationId xmlns:a16="http://schemas.microsoft.com/office/drawing/2014/main" id="{30A4FFAF-4776-ABDB-FDCB-9A41463E7D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3202" y="4285099"/>
            <a:ext cx="2160000" cy="720000"/>
          </a:xfrm>
          <a:prstGeom prst="rect">
            <a:avLst/>
          </a:prstGeom>
        </p:spPr>
      </p:pic>
      <p:sp>
        <p:nvSpPr>
          <p:cNvPr id="246" name="CuadroTexto 245">
            <a:extLst>
              <a:ext uri="{FF2B5EF4-FFF2-40B4-BE49-F238E27FC236}">
                <a16:creationId xmlns:a16="http://schemas.microsoft.com/office/drawing/2014/main" id="{3E6CF161-88B6-02F7-8D18-AA7E1E9EFA6E}"/>
              </a:ext>
            </a:extLst>
          </p:cNvPr>
          <p:cNvSpPr txBox="1"/>
          <p:nvPr/>
        </p:nvSpPr>
        <p:spPr>
          <a:xfrm>
            <a:off x="5427766" y="4382411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247" name="CuadroTexto 246">
            <a:extLst>
              <a:ext uri="{FF2B5EF4-FFF2-40B4-BE49-F238E27FC236}">
                <a16:creationId xmlns:a16="http://schemas.microsoft.com/office/drawing/2014/main" id="{FBD10B92-6918-B260-36E1-C00D1CC7FA7B}"/>
              </a:ext>
            </a:extLst>
          </p:cNvPr>
          <p:cNvSpPr txBox="1"/>
          <p:nvPr/>
        </p:nvSpPr>
        <p:spPr>
          <a:xfrm>
            <a:off x="5370104" y="4597855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48" name="Imagen 247">
            <a:extLst>
              <a:ext uri="{FF2B5EF4-FFF2-40B4-BE49-F238E27FC236}">
                <a16:creationId xmlns:a16="http://schemas.microsoft.com/office/drawing/2014/main" id="{7B9B3D85-5737-D9DE-CCAA-ABCC82D588E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478" y="5021021"/>
            <a:ext cx="2160000" cy="720000"/>
          </a:xfrm>
          <a:prstGeom prst="rect">
            <a:avLst/>
          </a:prstGeom>
        </p:spPr>
      </p:pic>
      <p:sp>
        <p:nvSpPr>
          <p:cNvPr id="249" name="CuadroTexto 248">
            <a:extLst>
              <a:ext uri="{FF2B5EF4-FFF2-40B4-BE49-F238E27FC236}">
                <a16:creationId xmlns:a16="http://schemas.microsoft.com/office/drawing/2014/main" id="{5370B0A1-2096-4EFD-6C52-5E40D2772F62}"/>
              </a:ext>
            </a:extLst>
          </p:cNvPr>
          <p:cNvSpPr txBox="1"/>
          <p:nvPr/>
        </p:nvSpPr>
        <p:spPr>
          <a:xfrm>
            <a:off x="1069042" y="5118333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250" name="CuadroTexto 249">
            <a:extLst>
              <a:ext uri="{FF2B5EF4-FFF2-40B4-BE49-F238E27FC236}">
                <a16:creationId xmlns:a16="http://schemas.microsoft.com/office/drawing/2014/main" id="{04AF1E6E-AC5F-4C49-AEAB-7368D3CAE76B}"/>
              </a:ext>
            </a:extLst>
          </p:cNvPr>
          <p:cNvSpPr txBox="1"/>
          <p:nvPr/>
        </p:nvSpPr>
        <p:spPr>
          <a:xfrm>
            <a:off x="1011380" y="5333777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51" name="Imagen 250">
            <a:extLst>
              <a:ext uri="{FF2B5EF4-FFF2-40B4-BE49-F238E27FC236}">
                <a16:creationId xmlns:a16="http://schemas.microsoft.com/office/drawing/2014/main" id="{181F5C70-0BE8-C5C3-4B9E-2EA5F1B3AC8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840" y="5021021"/>
            <a:ext cx="2160000" cy="720000"/>
          </a:xfrm>
          <a:prstGeom prst="rect">
            <a:avLst/>
          </a:prstGeom>
        </p:spPr>
      </p:pic>
      <p:sp>
        <p:nvSpPr>
          <p:cNvPr id="252" name="CuadroTexto 251">
            <a:extLst>
              <a:ext uri="{FF2B5EF4-FFF2-40B4-BE49-F238E27FC236}">
                <a16:creationId xmlns:a16="http://schemas.microsoft.com/office/drawing/2014/main" id="{F7363CBF-6DD1-6BA3-B4A0-CD35ED7C982E}"/>
              </a:ext>
            </a:extLst>
          </p:cNvPr>
          <p:cNvSpPr txBox="1"/>
          <p:nvPr/>
        </p:nvSpPr>
        <p:spPr>
          <a:xfrm>
            <a:off x="3248404" y="5118333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253" name="CuadroTexto 252">
            <a:extLst>
              <a:ext uri="{FF2B5EF4-FFF2-40B4-BE49-F238E27FC236}">
                <a16:creationId xmlns:a16="http://schemas.microsoft.com/office/drawing/2014/main" id="{2474F3BC-499E-D65C-3E11-161351AEB418}"/>
              </a:ext>
            </a:extLst>
          </p:cNvPr>
          <p:cNvSpPr txBox="1"/>
          <p:nvPr/>
        </p:nvSpPr>
        <p:spPr>
          <a:xfrm>
            <a:off x="3190742" y="5333777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54" name="Imagen 253">
            <a:extLst>
              <a:ext uri="{FF2B5EF4-FFF2-40B4-BE49-F238E27FC236}">
                <a16:creationId xmlns:a16="http://schemas.microsoft.com/office/drawing/2014/main" id="{99174726-F14D-E459-448D-B6CEBA927A2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3202" y="5021021"/>
            <a:ext cx="2160000" cy="720000"/>
          </a:xfrm>
          <a:prstGeom prst="rect">
            <a:avLst/>
          </a:prstGeom>
        </p:spPr>
      </p:pic>
      <p:sp>
        <p:nvSpPr>
          <p:cNvPr id="255" name="CuadroTexto 254">
            <a:extLst>
              <a:ext uri="{FF2B5EF4-FFF2-40B4-BE49-F238E27FC236}">
                <a16:creationId xmlns:a16="http://schemas.microsoft.com/office/drawing/2014/main" id="{EF09A85B-24B1-F66D-A42C-F555629154EA}"/>
              </a:ext>
            </a:extLst>
          </p:cNvPr>
          <p:cNvSpPr txBox="1"/>
          <p:nvPr/>
        </p:nvSpPr>
        <p:spPr>
          <a:xfrm>
            <a:off x="5427766" y="5118333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256" name="CuadroTexto 255">
            <a:extLst>
              <a:ext uri="{FF2B5EF4-FFF2-40B4-BE49-F238E27FC236}">
                <a16:creationId xmlns:a16="http://schemas.microsoft.com/office/drawing/2014/main" id="{3ED03128-7DA3-6369-1182-6B35AFD092C1}"/>
              </a:ext>
            </a:extLst>
          </p:cNvPr>
          <p:cNvSpPr txBox="1"/>
          <p:nvPr/>
        </p:nvSpPr>
        <p:spPr>
          <a:xfrm>
            <a:off x="5370104" y="5333777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57" name="Imagen 256">
            <a:extLst>
              <a:ext uri="{FF2B5EF4-FFF2-40B4-BE49-F238E27FC236}">
                <a16:creationId xmlns:a16="http://schemas.microsoft.com/office/drawing/2014/main" id="{53C8E97F-029B-2D36-21CD-23962CB6FD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478" y="5750593"/>
            <a:ext cx="2160000" cy="720000"/>
          </a:xfrm>
          <a:prstGeom prst="rect">
            <a:avLst/>
          </a:prstGeom>
        </p:spPr>
      </p:pic>
      <p:sp>
        <p:nvSpPr>
          <p:cNvPr id="258" name="CuadroTexto 257">
            <a:extLst>
              <a:ext uri="{FF2B5EF4-FFF2-40B4-BE49-F238E27FC236}">
                <a16:creationId xmlns:a16="http://schemas.microsoft.com/office/drawing/2014/main" id="{88F4D28E-11B6-C3D2-88AE-ED92EFEF641E}"/>
              </a:ext>
            </a:extLst>
          </p:cNvPr>
          <p:cNvSpPr txBox="1"/>
          <p:nvPr/>
        </p:nvSpPr>
        <p:spPr>
          <a:xfrm>
            <a:off x="1069042" y="5847905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259" name="CuadroTexto 258">
            <a:extLst>
              <a:ext uri="{FF2B5EF4-FFF2-40B4-BE49-F238E27FC236}">
                <a16:creationId xmlns:a16="http://schemas.microsoft.com/office/drawing/2014/main" id="{2EF7C555-5035-35FF-D7ED-6394E58A50EF}"/>
              </a:ext>
            </a:extLst>
          </p:cNvPr>
          <p:cNvSpPr txBox="1"/>
          <p:nvPr/>
        </p:nvSpPr>
        <p:spPr>
          <a:xfrm>
            <a:off x="1011380" y="6063349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60" name="Imagen 259">
            <a:extLst>
              <a:ext uri="{FF2B5EF4-FFF2-40B4-BE49-F238E27FC236}">
                <a16:creationId xmlns:a16="http://schemas.microsoft.com/office/drawing/2014/main" id="{572979FB-2DFE-B741-F67B-AF534E0F80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840" y="5750593"/>
            <a:ext cx="2160000" cy="720000"/>
          </a:xfrm>
          <a:prstGeom prst="rect">
            <a:avLst/>
          </a:prstGeom>
        </p:spPr>
      </p:pic>
      <p:sp>
        <p:nvSpPr>
          <p:cNvPr id="261" name="CuadroTexto 260">
            <a:extLst>
              <a:ext uri="{FF2B5EF4-FFF2-40B4-BE49-F238E27FC236}">
                <a16:creationId xmlns:a16="http://schemas.microsoft.com/office/drawing/2014/main" id="{7647BD0C-D777-EF11-370E-3B92AEF88229}"/>
              </a:ext>
            </a:extLst>
          </p:cNvPr>
          <p:cNvSpPr txBox="1"/>
          <p:nvPr/>
        </p:nvSpPr>
        <p:spPr>
          <a:xfrm>
            <a:off x="3248404" y="5847905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262" name="CuadroTexto 261">
            <a:extLst>
              <a:ext uri="{FF2B5EF4-FFF2-40B4-BE49-F238E27FC236}">
                <a16:creationId xmlns:a16="http://schemas.microsoft.com/office/drawing/2014/main" id="{61AD73D2-494C-A13A-1C85-8803A61B9C01}"/>
              </a:ext>
            </a:extLst>
          </p:cNvPr>
          <p:cNvSpPr txBox="1"/>
          <p:nvPr/>
        </p:nvSpPr>
        <p:spPr>
          <a:xfrm>
            <a:off x="3190742" y="6063349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63" name="Imagen 262">
            <a:extLst>
              <a:ext uri="{FF2B5EF4-FFF2-40B4-BE49-F238E27FC236}">
                <a16:creationId xmlns:a16="http://schemas.microsoft.com/office/drawing/2014/main" id="{9C62005A-97DA-7C45-EDAB-DE31414CCC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3202" y="5750593"/>
            <a:ext cx="2160000" cy="720000"/>
          </a:xfrm>
          <a:prstGeom prst="rect">
            <a:avLst/>
          </a:prstGeom>
        </p:spPr>
      </p:pic>
      <p:sp>
        <p:nvSpPr>
          <p:cNvPr id="264" name="CuadroTexto 263">
            <a:extLst>
              <a:ext uri="{FF2B5EF4-FFF2-40B4-BE49-F238E27FC236}">
                <a16:creationId xmlns:a16="http://schemas.microsoft.com/office/drawing/2014/main" id="{A48AD911-519B-2B68-AFDC-D32DA90CFECB}"/>
              </a:ext>
            </a:extLst>
          </p:cNvPr>
          <p:cNvSpPr txBox="1"/>
          <p:nvPr/>
        </p:nvSpPr>
        <p:spPr>
          <a:xfrm>
            <a:off x="5427766" y="5847905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265" name="CuadroTexto 264">
            <a:extLst>
              <a:ext uri="{FF2B5EF4-FFF2-40B4-BE49-F238E27FC236}">
                <a16:creationId xmlns:a16="http://schemas.microsoft.com/office/drawing/2014/main" id="{B913403A-B4A4-BE50-E191-FBDCBE363539}"/>
              </a:ext>
            </a:extLst>
          </p:cNvPr>
          <p:cNvSpPr txBox="1"/>
          <p:nvPr/>
        </p:nvSpPr>
        <p:spPr>
          <a:xfrm>
            <a:off x="5370104" y="6063349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66" name="Imagen 265">
            <a:extLst>
              <a:ext uri="{FF2B5EF4-FFF2-40B4-BE49-F238E27FC236}">
                <a16:creationId xmlns:a16="http://schemas.microsoft.com/office/drawing/2014/main" id="{552F0062-2A20-8184-737D-7108105D92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478" y="6486858"/>
            <a:ext cx="2160000" cy="720000"/>
          </a:xfrm>
          <a:prstGeom prst="rect">
            <a:avLst/>
          </a:prstGeom>
        </p:spPr>
      </p:pic>
      <p:sp>
        <p:nvSpPr>
          <p:cNvPr id="267" name="CuadroTexto 266">
            <a:extLst>
              <a:ext uri="{FF2B5EF4-FFF2-40B4-BE49-F238E27FC236}">
                <a16:creationId xmlns:a16="http://schemas.microsoft.com/office/drawing/2014/main" id="{DC2928E8-7F95-2677-4736-3A8D797B62E4}"/>
              </a:ext>
            </a:extLst>
          </p:cNvPr>
          <p:cNvSpPr txBox="1"/>
          <p:nvPr/>
        </p:nvSpPr>
        <p:spPr>
          <a:xfrm>
            <a:off x="1069042" y="6584170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268" name="CuadroTexto 267">
            <a:extLst>
              <a:ext uri="{FF2B5EF4-FFF2-40B4-BE49-F238E27FC236}">
                <a16:creationId xmlns:a16="http://schemas.microsoft.com/office/drawing/2014/main" id="{AD92EBF4-6716-F51D-9DEF-D553547C7771}"/>
              </a:ext>
            </a:extLst>
          </p:cNvPr>
          <p:cNvSpPr txBox="1"/>
          <p:nvPr/>
        </p:nvSpPr>
        <p:spPr>
          <a:xfrm>
            <a:off x="1011380" y="6799614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69" name="Imagen 268">
            <a:extLst>
              <a:ext uri="{FF2B5EF4-FFF2-40B4-BE49-F238E27FC236}">
                <a16:creationId xmlns:a16="http://schemas.microsoft.com/office/drawing/2014/main" id="{CDBC4755-1CF0-CCE8-AC6D-6F8FB407CEC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840" y="6486858"/>
            <a:ext cx="2160000" cy="720000"/>
          </a:xfrm>
          <a:prstGeom prst="rect">
            <a:avLst/>
          </a:prstGeom>
        </p:spPr>
      </p:pic>
      <p:sp>
        <p:nvSpPr>
          <p:cNvPr id="270" name="CuadroTexto 269">
            <a:extLst>
              <a:ext uri="{FF2B5EF4-FFF2-40B4-BE49-F238E27FC236}">
                <a16:creationId xmlns:a16="http://schemas.microsoft.com/office/drawing/2014/main" id="{3A55A295-1088-AF87-B63A-669257E4392A}"/>
              </a:ext>
            </a:extLst>
          </p:cNvPr>
          <p:cNvSpPr txBox="1"/>
          <p:nvPr/>
        </p:nvSpPr>
        <p:spPr>
          <a:xfrm>
            <a:off x="3248404" y="6584170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271" name="CuadroTexto 270">
            <a:extLst>
              <a:ext uri="{FF2B5EF4-FFF2-40B4-BE49-F238E27FC236}">
                <a16:creationId xmlns:a16="http://schemas.microsoft.com/office/drawing/2014/main" id="{2361BBB4-96BF-4913-632B-D55893B84A61}"/>
              </a:ext>
            </a:extLst>
          </p:cNvPr>
          <p:cNvSpPr txBox="1"/>
          <p:nvPr/>
        </p:nvSpPr>
        <p:spPr>
          <a:xfrm>
            <a:off x="3190742" y="6799614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72" name="Imagen 271">
            <a:extLst>
              <a:ext uri="{FF2B5EF4-FFF2-40B4-BE49-F238E27FC236}">
                <a16:creationId xmlns:a16="http://schemas.microsoft.com/office/drawing/2014/main" id="{88B16310-120B-1C1B-3E18-EC86F78AB0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3202" y="6486858"/>
            <a:ext cx="2160000" cy="720000"/>
          </a:xfrm>
          <a:prstGeom prst="rect">
            <a:avLst/>
          </a:prstGeom>
        </p:spPr>
      </p:pic>
      <p:sp>
        <p:nvSpPr>
          <p:cNvPr id="273" name="CuadroTexto 272">
            <a:extLst>
              <a:ext uri="{FF2B5EF4-FFF2-40B4-BE49-F238E27FC236}">
                <a16:creationId xmlns:a16="http://schemas.microsoft.com/office/drawing/2014/main" id="{CDAE8958-6CEB-B8CA-216D-3AD0360E0F3E}"/>
              </a:ext>
            </a:extLst>
          </p:cNvPr>
          <p:cNvSpPr txBox="1"/>
          <p:nvPr/>
        </p:nvSpPr>
        <p:spPr>
          <a:xfrm>
            <a:off x="5427766" y="6584170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274" name="CuadroTexto 273">
            <a:extLst>
              <a:ext uri="{FF2B5EF4-FFF2-40B4-BE49-F238E27FC236}">
                <a16:creationId xmlns:a16="http://schemas.microsoft.com/office/drawing/2014/main" id="{FB05E0F5-023A-1FC3-0E35-141EB6062D24}"/>
              </a:ext>
            </a:extLst>
          </p:cNvPr>
          <p:cNvSpPr txBox="1"/>
          <p:nvPr/>
        </p:nvSpPr>
        <p:spPr>
          <a:xfrm>
            <a:off x="5370104" y="6799614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75" name="Imagen 274">
            <a:extLst>
              <a:ext uri="{FF2B5EF4-FFF2-40B4-BE49-F238E27FC236}">
                <a16:creationId xmlns:a16="http://schemas.microsoft.com/office/drawing/2014/main" id="{7EF6B4D1-E658-AFA0-49EA-551BF2C16E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478" y="7216430"/>
            <a:ext cx="2160000" cy="720000"/>
          </a:xfrm>
          <a:prstGeom prst="rect">
            <a:avLst/>
          </a:prstGeom>
        </p:spPr>
      </p:pic>
      <p:sp>
        <p:nvSpPr>
          <p:cNvPr id="276" name="CuadroTexto 275">
            <a:extLst>
              <a:ext uri="{FF2B5EF4-FFF2-40B4-BE49-F238E27FC236}">
                <a16:creationId xmlns:a16="http://schemas.microsoft.com/office/drawing/2014/main" id="{5320F407-B049-B832-7D44-23F3705B6E7A}"/>
              </a:ext>
            </a:extLst>
          </p:cNvPr>
          <p:cNvSpPr txBox="1"/>
          <p:nvPr/>
        </p:nvSpPr>
        <p:spPr>
          <a:xfrm>
            <a:off x="1069042" y="7313742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277" name="CuadroTexto 276">
            <a:extLst>
              <a:ext uri="{FF2B5EF4-FFF2-40B4-BE49-F238E27FC236}">
                <a16:creationId xmlns:a16="http://schemas.microsoft.com/office/drawing/2014/main" id="{83E41D64-417C-9A23-97F2-B54E100861D4}"/>
              </a:ext>
            </a:extLst>
          </p:cNvPr>
          <p:cNvSpPr txBox="1"/>
          <p:nvPr/>
        </p:nvSpPr>
        <p:spPr>
          <a:xfrm>
            <a:off x="1011380" y="7529186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78" name="Imagen 277">
            <a:extLst>
              <a:ext uri="{FF2B5EF4-FFF2-40B4-BE49-F238E27FC236}">
                <a16:creationId xmlns:a16="http://schemas.microsoft.com/office/drawing/2014/main" id="{8EC6E651-8121-62C6-55A8-767C77131B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840" y="7216430"/>
            <a:ext cx="2160000" cy="720000"/>
          </a:xfrm>
          <a:prstGeom prst="rect">
            <a:avLst/>
          </a:prstGeom>
        </p:spPr>
      </p:pic>
      <p:sp>
        <p:nvSpPr>
          <p:cNvPr id="279" name="CuadroTexto 278">
            <a:extLst>
              <a:ext uri="{FF2B5EF4-FFF2-40B4-BE49-F238E27FC236}">
                <a16:creationId xmlns:a16="http://schemas.microsoft.com/office/drawing/2014/main" id="{83768C6E-0641-4E8E-2DBB-914A3E005E4B}"/>
              </a:ext>
            </a:extLst>
          </p:cNvPr>
          <p:cNvSpPr txBox="1"/>
          <p:nvPr/>
        </p:nvSpPr>
        <p:spPr>
          <a:xfrm>
            <a:off x="3248404" y="7313742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280" name="CuadroTexto 279">
            <a:extLst>
              <a:ext uri="{FF2B5EF4-FFF2-40B4-BE49-F238E27FC236}">
                <a16:creationId xmlns:a16="http://schemas.microsoft.com/office/drawing/2014/main" id="{4988BA79-A2E5-B0F4-992A-90A07904978A}"/>
              </a:ext>
            </a:extLst>
          </p:cNvPr>
          <p:cNvSpPr txBox="1"/>
          <p:nvPr/>
        </p:nvSpPr>
        <p:spPr>
          <a:xfrm>
            <a:off x="3190742" y="7529186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81" name="Imagen 280">
            <a:extLst>
              <a:ext uri="{FF2B5EF4-FFF2-40B4-BE49-F238E27FC236}">
                <a16:creationId xmlns:a16="http://schemas.microsoft.com/office/drawing/2014/main" id="{D509BB91-46CC-9B51-C92B-D9BDE0178B0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3202" y="7216430"/>
            <a:ext cx="2160000" cy="720000"/>
          </a:xfrm>
          <a:prstGeom prst="rect">
            <a:avLst/>
          </a:prstGeom>
        </p:spPr>
      </p:pic>
      <p:sp>
        <p:nvSpPr>
          <p:cNvPr id="282" name="CuadroTexto 281">
            <a:extLst>
              <a:ext uri="{FF2B5EF4-FFF2-40B4-BE49-F238E27FC236}">
                <a16:creationId xmlns:a16="http://schemas.microsoft.com/office/drawing/2014/main" id="{5B86B77D-E24E-F000-6A8B-98ACCD642982}"/>
              </a:ext>
            </a:extLst>
          </p:cNvPr>
          <p:cNvSpPr txBox="1"/>
          <p:nvPr/>
        </p:nvSpPr>
        <p:spPr>
          <a:xfrm>
            <a:off x="5427766" y="7313742"/>
            <a:ext cx="138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283" name="CuadroTexto 282">
            <a:extLst>
              <a:ext uri="{FF2B5EF4-FFF2-40B4-BE49-F238E27FC236}">
                <a16:creationId xmlns:a16="http://schemas.microsoft.com/office/drawing/2014/main" id="{E57B8E51-27BC-0128-B33E-E4D58D013D5B}"/>
              </a:ext>
            </a:extLst>
          </p:cNvPr>
          <p:cNvSpPr txBox="1"/>
          <p:nvPr/>
        </p:nvSpPr>
        <p:spPr>
          <a:xfrm>
            <a:off x="5370104" y="7529186"/>
            <a:ext cx="148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2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448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7" name="Imagen 406">
            <a:extLst>
              <a:ext uri="{FF2B5EF4-FFF2-40B4-BE49-F238E27FC236}">
                <a16:creationId xmlns:a16="http://schemas.microsoft.com/office/drawing/2014/main" id="{72C695D3-396F-210E-C7B4-8F9E2F1A551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375" y="572475"/>
            <a:ext cx="1800000" cy="360000"/>
          </a:xfrm>
          <a:prstGeom prst="rect">
            <a:avLst/>
          </a:prstGeom>
        </p:spPr>
      </p:pic>
      <p:sp>
        <p:nvSpPr>
          <p:cNvPr id="408" name="CuadroTexto 407">
            <a:extLst>
              <a:ext uri="{FF2B5EF4-FFF2-40B4-BE49-F238E27FC236}">
                <a16:creationId xmlns:a16="http://schemas.microsoft.com/office/drawing/2014/main" id="{7FE18E50-EC67-3127-7909-39C3E9701607}"/>
              </a:ext>
            </a:extLst>
          </p:cNvPr>
          <p:cNvSpPr txBox="1"/>
          <p:nvPr/>
        </p:nvSpPr>
        <p:spPr>
          <a:xfrm>
            <a:off x="1333491" y="537601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409" name="CuadroTexto 408">
            <a:extLst>
              <a:ext uri="{FF2B5EF4-FFF2-40B4-BE49-F238E27FC236}">
                <a16:creationId xmlns:a16="http://schemas.microsoft.com/office/drawing/2014/main" id="{D19968AD-C313-9967-1764-1870FAA22AB6}"/>
              </a:ext>
            </a:extLst>
          </p:cNvPr>
          <p:cNvSpPr txBox="1"/>
          <p:nvPr/>
        </p:nvSpPr>
        <p:spPr>
          <a:xfrm>
            <a:off x="1294879" y="698277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10" name="Imagen 409">
            <a:extLst>
              <a:ext uri="{FF2B5EF4-FFF2-40B4-BE49-F238E27FC236}">
                <a16:creationId xmlns:a16="http://schemas.microsoft.com/office/drawing/2014/main" id="{AB3955D3-99BE-59FF-DB69-01EB3B7BA6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891" y="572475"/>
            <a:ext cx="1800000" cy="360000"/>
          </a:xfrm>
          <a:prstGeom prst="rect">
            <a:avLst/>
          </a:prstGeom>
        </p:spPr>
      </p:pic>
      <p:sp>
        <p:nvSpPr>
          <p:cNvPr id="411" name="CuadroTexto 410">
            <a:extLst>
              <a:ext uri="{FF2B5EF4-FFF2-40B4-BE49-F238E27FC236}">
                <a16:creationId xmlns:a16="http://schemas.microsoft.com/office/drawing/2014/main" id="{9F3AA2C3-00E4-599F-8FA5-412FCFA4A088}"/>
              </a:ext>
            </a:extLst>
          </p:cNvPr>
          <p:cNvSpPr txBox="1"/>
          <p:nvPr/>
        </p:nvSpPr>
        <p:spPr>
          <a:xfrm>
            <a:off x="3143007" y="537601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412" name="CuadroTexto 411">
            <a:extLst>
              <a:ext uri="{FF2B5EF4-FFF2-40B4-BE49-F238E27FC236}">
                <a16:creationId xmlns:a16="http://schemas.microsoft.com/office/drawing/2014/main" id="{30DBC08F-D413-6FDD-42F6-129A20107E82}"/>
              </a:ext>
            </a:extLst>
          </p:cNvPr>
          <p:cNvSpPr txBox="1"/>
          <p:nvPr/>
        </p:nvSpPr>
        <p:spPr>
          <a:xfrm>
            <a:off x="3104395" y="698277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13" name="Imagen 412">
            <a:extLst>
              <a:ext uri="{FF2B5EF4-FFF2-40B4-BE49-F238E27FC236}">
                <a16:creationId xmlns:a16="http://schemas.microsoft.com/office/drawing/2014/main" id="{D4DD92DB-F63B-5A49-8CD0-52E5CCC002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407" y="572475"/>
            <a:ext cx="1800000" cy="360000"/>
          </a:xfrm>
          <a:prstGeom prst="rect">
            <a:avLst/>
          </a:prstGeom>
        </p:spPr>
      </p:pic>
      <p:sp>
        <p:nvSpPr>
          <p:cNvPr id="414" name="CuadroTexto 413">
            <a:extLst>
              <a:ext uri="{FF2B5EF4-FFF2-40B4-BE49-F238E27FC236}">
                <a16:creationId xmlns:a16="http://schemas.microsoft.com/office/drawing/2014/main" id="{65B29140-E907-071A-50C2-08A048DFE244}"/>
              </a:ext>
            </a:extLst>
          </p:cNvPr>
          <p:cNvSpPr txBox="1"/>
          <p:nvPr/>
        </p:nvSpPr>
        <p:spPr>
          <a:xfrm>
            <a:off x="4952523" y="537601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415" name="CuadroTexto 414">
            <a:extLst>
              <a:ext uri="{FF2B5EF4-FFF2-40B4-BE49-F238E27FC236}">
                <a16:creationId xmlns:a16="http://schemas.microsoft.com/office/drawing/2014/main" id="{549C63BE-37DA-8F33-93CB-4BC6F8FE5E9C}"/>
              </a:ext>
            </a:extLst>
          </p:cNvPr>
          <p:cNvSpPr txBox="1"/>
          <p:nvPr/>
        </p:nvSpPr>
        <p:spPr>
          <a:xfrm>
            <a:off x="4913911" y="698277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16" name="Imagen 415">
            <a:extLst>
              <a:ext uri="{FF2B5EF4-FFF2-40B4-BE49-F238E27FC236}">
                <a16:creationId xmlns:a16="http://schemas.microsoft.com/office/drawing/2014/main" id="{643D1EBD-AF17-6378-5B9B-FA324BCF232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375" y="940563"/>
            <a:ext cx="1800000" cy="360000"/>
          </a:xfrm>
          <a:prstGeom prst="rect">
            <a:avLst/>
          </a:prstGeom>
        </p:spPr>
      </p:pic>
      <p:sp>
        <p:nvSpPr>
          <p:cNvPr id="417" name="CuadroTexto 416">
            <a:extLst>
              <a:ext uri="{FF2B5EF4-FFF2-40B4-BE49-F238E27FC236}">
                <a16:creationId xmlns:a16="http://schemas.microsoft.com/office/drawing/2014/main" id="{C7995361-BF34-7AD4-439C-6207A94F6F4E}"/>
              </a:ext>
            </a:extLst>
          </p:cNvPr>
          <p:cNvSpPr txBox="1"/>
          <p:nvPr/>
        </p:nvSpPr>
        <p:spPr>
          <a:xfrm>
            <a:off x="1333491" y="905689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418" name="CuadroTexto 417">
            <a:extLst>
              <a:ext uri="{FF2B5EF4-FFF2-40B4-BE49-F238E27FC236}">
                <a16:creationId xmlns:a16="http://schemas.microsoft.com/office/drawing/2014/main" id="{A89A31C2-2744-4D30-C3DA-F2B0DCCB84A6}"/>
              </a:ext>
            </a:extLst>
          </p:cNvPr>
          <p:cNvSpPr txBox="1"/>
          <p:nvPr/>
        </p:nvSpPr>
        <p:spPr>
          <a:xfrm>
            <a:off x="1294879" y="1066365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19" name="Imagen 418">
            <a:extLst>
              <a:ext uri="{FF2B5EF4-FFF2-40B4-BE49-F238E27FC236}">
                <a16:creationId xmlns:a16="http://schemas.microsoft.com/office/drawing/2014/main" id="{D7824F77-9061-47C5-7DFC-D0D91D01D1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891" y="940563"/>
            <a:ext cx="1800000" cy="360000"/>
          </a:xfrm>
          <a:prstGeom prst="rect">
            <a:avLst/>
          </a:prstGeom>
        </p:spPr>
      </p:pic>
      <p:sp>
        <p:nvSpPr>
          <p:cNvPr id="420" name="CuadroTexto 419">
            <a:extLst>
              <a:ext uri="{FF2B5EF4-FFF2-40B4-BE49-F238E27FC236}">
                <a16:creationId xmlns:a16="http://schemas.microsoft.com/office/drawing/2014/main" id="{01B6ABF5-41A7-E14D-B433-8A04CCC9F71E}"/>
              </a:ext>
            </a:extLst>
          </p:cNvPr>
          <p:cNvSpPr txBox="1"/>
          <p:nvPr/>
        </p:nvSpPr>
        <p:spPr>
          <a:xfrm>
            <a:off x="3143007" y="905689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421" name="CuadroTexto 420">
            <a:extLst>
              <a:ext uri="{FF2B5EF4-FFF2-40B4-BE49-F238E27FC236}">
                <a16:creationId xmlns:a16="http://schemas.microsoft.com/office/drawing/2014/main" id="{1BF5237E-33C6-402E-FBD4-BD43D97CBAC6}"/>
              </a:ext>
            </a:extLst>
          </p:cNvPr>
          <p:cNvSpPr txBox="1"/>
          <p:nvPr/>
        </p:nvSpPr>
        <p:spPr>
          <a:xfrm>
            <a:off x="3104395" y="1066365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22" name="Imagen 421">
            <a:extLst>
              <a:ext uri="{FF2B5EF4-FFF2-40B4-BE49-F238E27FC236}">
                <a16:creationId xmlns:a16="http://schemas.microsoft.com/office/drawing/2014/main" id="{B7FDA8C2-CE5D-8B73-6F6A-5360675139D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407" y="940563"/>
            <a:ext cx="1800000" cy="360000"/>
          </a:xfrm>
          <a:prstGeom prst="rect">
            <a:avLst/>
          </a:prstGeom>
        </p:spPr>
      </p:pic>
      <p:sp>
        <p:nvSpPr>
          <p:cNvPr id="423" name="CuadroTexto 422">
            <a:extLst>
              <a:ext uri="{FF2B5EF4-FFF2-40B4-BE49-F238E27FC236}">
                <a16:creationId xmlns:a16="http://schemas.microsoft.com/office/drawing/2014/main" id="{9A6CFF43-E8B7-B35F-48D6-C6EBE35B4E0B}"/>
              </a:ext>
            </a:extLst>
          </p:cNvPr>
          <p:cNvSpPr txBox="1"/>
          <p:nvPr/>
        </p:nvSpPr>
        <p:spPr>
          <a:xfrm>
            <a:off x="4952523" y="905689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424" name="CuadroTexto 423">
            <a:extLst>
              <a:ext uri="{FF2B5EF4-FFF2-40B4-BE49-F238E27FC236}">
                <a16:creationId xmlns:a16="http://schemas.microsoft.com/office/drawing/2014/main" id="{CC55E976-472E-9DB9-A434-8EB41B9A3530}"/>
              </a:ext>
            </a:extLst>
          </p:cNvPr>
          <p:cNvSpPr txBox="1"/>
          <p:nvPr/>
        </p:nvSpPr>
        <p:spPr>
          <a:xfrm>
            <a:off x="4913911" y="1066365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25" name="Imagen 424">
            <a:extLst>
              <a:ext uri="{FF2B5EF4-FFF2-40B4-BE49-F238E27FC236}">
                <a16:creationId xmlns:a16="http://schemas.microsoft.com/office/drawing/2014/main" id="{7F7C43AE-A520-3B92-7265-FC69628219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375" y="1313263"/>
            <a:ext cx="1800000" cy="360000"/>
          </a:xfrm>
          <a:prstGeom prst="rect">
            <a:avLst/>
          </a:prstGeom>
        </p:spPr>
      </p:pic>
      <p:sp>
        <p:nvSpPr>
          <p:cNvPr id="426" name="CuadroTexto 425">
            <a:extLst>
              <a:ext uri="{FF2B5EF4-FFF2-40B4-BE49-F238E27FC236}">
                <a16:creationId xmlns:a16="http://schemas.microsoft.com/office/drawing/2014/main" id="{1FBE6AC9-03A8-D12B-E9B7-61660AA51E0A}"/>
              </a:ext>
            </a:extLst>
          </p:cNvPr>
          <p:cNvSpPr txBox="1"/>
          <p:nvPr/>
        </p:nvSpPr>
        <p:spPr>
          <a:xfrm>
            <a:off x="1333491" y="1278389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427" name="CuadroTexto 426">
            <a:extLst>
              <a:ext uri="{FF2B5EF4-FFF2-40B4-BE49-F238E27FC236}">
                <a16:creationId xmlns:a16="http://schemas.microsoft.com/office/drawing/2014/main" id="{7F149320-338E-2AAF-4FDE-BE5BDE04FE6F}"/>
              </a:ext>
            </a:extLst>
          </p:cNvPr>
          <p:cNvSpPr txBox="1"/>
          <p:nvPr/>
        </p:nvSpPr>
        <p:spPr>
          <a:xfrm>
            <a:off x="1294879" y="1439065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28" name="Imagen 427">
            <a:extLst>
              <a:ext uri="{FF2B5EF4-FFF2-40B4-BE49-F238E27FC236}">
                <a16:creationId xmlns:a16="http://schemas.microsoft.com/office/drawing/2014/main" id="{56B94DC5-E378-ABF8-2AD4-F5C3E3BA2D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891" y="1313263"/>
            <a:ext cx="1800000" cy="360000"/>
          </a:xfrm>
          <a:prstGeom prst="rect">
            <a:avLst/>
          </a:prstGeom>
        </p:spPr>
      </p:pic>
      <p:sp>
        <p:nvSpPr>
          <p:cNvPr id="429" name="CuadroTexto 428">
            <a:extLst>
              <a:ext uri="{FF2B5EF4-FFF2-40B4-BE49-F238E27FC236}">
                <a16:creationId xmlns:a16="http://schemas.microsoft.com/office/drawing/2014/main" id="{5CF6A506-23EC-542E-7C73-5B5C779BFA86}"/>
              </a:ext>
            </a:extLst>
          </p:cNvPr>
          <p:cNvSpPr txBox="1"/>
          <p:nvPr/>
        </p:nvSpPr>
        <p:spPr>
          <a:xfrm>
            <a:off x="3143007" y="1278389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430" name="CuadroTexto 429">
            <a:extLst>
              <a:ext uri="{FF2B5EF4-FFF2-40B4-BE49-F238E27FC236}">
                <a16:creationId xmlns:a16="http://schemas.microsoft.com/office/drawing/2014/main" id="{324BF14B-C85F-B7DE-A371-3C9CD90E6B7A}"/>
              </a:ext>
            </a:extLst>
          </p:cNvPr>
          <p:cNvSpPr txBox="1"/>
          <p:nvPr/>
        </p:nvSpPr>
        <p:spPr>
          <a:xfrm>
            <a:off x="3104395" y="1439065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31" name="Imagen 430">
            <a:extLst>
              <a:ext uri="{FF2B5EF4-FFF2-40B4-BE49-F238E27FC236}">
                <a16:creationId xmlns:a16="http://schemas.microsoft.com/office/drawing/2014/main" id="{CE05BC8F-3A88-CE6A-7DC6-492C240DA28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407" y="1313263"/>
            <a:ext cx="1800000" cy="360000"/>
          </a:xfrm>
          <a:prstGeom prst="rect">
            <a:avLst/>
          </a:prstGeom>
        </p:spPr>
      </p:pic>
      <p:sp>
        <p:nvSpPr>
          <p:cNvPr id="432" name="CuadroTexto 431">
            <a:extLst>
              <a:ext uri="{FF2B5EF4-FFF2-40B4-BE49-F238E27FC236}">
                <a16:creationId xmlns:a16="http://schemas.microsoft.com/office/drawing/2014/main" id="{8A846576-A723-AA30-4C47-D18F9F203793}"/>
              </a:ext>
            </a:extLst>
          </p:cNvPr>
          <p:cNvSpPr txBox="1"/>
          <p:nvPr/>
        </p:nvSpPr>
        <p:spPr>
          <a:xfrm>
            <a:off x="4952523" y="1278389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433" name="CuadroTexto 432">
            <a:extLst>
              <a:ext uri="{FF2B5EF4-FFF2-40B4-BE49-F238E27FC236}">
                <a16:creationId xmlns:a16="http://schemas.microsoft.com/office/drawing/2014/main" id="{DA77FC2C-AC48-7C90-739F-800C74CA43C6}"/>
              </a:ext>
            </a:extLst>
          </p:cNvPr>
          <p:cNvSpPr txBox="1"/>
          <p:nvPr/>
        </p:nvSpPr>
        <p:spPr>
          <a:xfrm>
            <a:off x="4913911" y="1439065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34" name="Imagen 433">
            <a:extLst>
              <a:ext uri="{FF2B5EF4-FFF2-40B4-BE49-F238E27FC236}">
                <a16:creationId xmlns:a16="http://schemas.microsoft.com/office/drawing/2014/main" id="{55E6F0CB-3666-8836-D47B-D16F8BCF70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375" y="1681351"/>
            <a:ext cx="1800000" cy="360000"/>
          </a:xfrm>
          <a:prstGeom prst="rect">
            <a:avLst/>
          </a:prstGeom>
        </p:spPr>
      </p:pic>
      <p:sp>
        <p:nvSpPr>
          <p:cNvPr id="435" name="CuadroTexto 434">
            <a:extLst>
              <a:ext uri="{FF2B5EF4-FFF2-40B4-BE49-F238E27FC236}">
                <a16:creationId xmlns:a16="http://schemas.microsoft.com/office/drawing/2014/main" id="{F7A35BD7-D19B-2034-5A4F-C8C511397B27}"/>
              </a:ext>
            </a:extLst>
          </p:cNvPr>
          <p:cNvSpPr txBox="1"/>
          <p:nvPr/>
        </p:nvSpPr>
        <p:spPr>
          <a:xfrm>
            <a:off x="1333491" y="1646477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436" name="CuadroTexto 435">
            <a:extLst>
              <a:ext uri="{FF2B5EF4-FFF2-40B4-BE49-F238E27FC236}">
                <a16:creationId xmlns:a16="http://schemas.microsoft.com/office/drawing/2014/main" id="{82A1887C-B87A-5262-C8AF-1B7AF23C53F6}"/>
              </a:ext>
            </a:extLst>
          </p:cNvPr>
          <p:cNvSpPr txBox="1"/>
          <p:nvPr/>
        </p:nvSpPr>
        <p:spPr>
          <a:xfrm>
            <a:off x="1294879" y="1807153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37" name="Imagen 436">
            <a:extLst>
              <a:ext uri="{FF2B5EF4-FFF2-40B4-BE49-F238E27FC236}">
                <a16:creationId xmlns:a16="http://schemas.microsoft.com/office/drawing/2014/main" id="{7343DF86-5BA1-F4C1-136A-7FF054D1A5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891" y="1681351"/>
            <a:ext cx="1800000" cy="360000"/>
          </a:xfrm>
          <a:prstGeom prst="rect">
            <a:avLst/>
          </a:prstGeom>
        </p:spPr>
      </p:pic>
      <p:sp>
        <p:nvSpPr>
          <p:cNvPr id="438" name="CuadroTexto 437">
            <a:extLst>
              <a:ext uri="{FF2B5EF4-FFF2-40B4-BE49-F238E27FC236}">
                <a16:creationId xmlns:a16="http://schemas.microsoft.com/office/drawing/2014/main" id="{36545D2E-3DB9-3819-F47E-4F3BF52C14B0}"/>
              </a:ext>
            </a:extLst>
          </p:cNvPr>
          <p:cNvSpPr txBox="1"/>
          <p:nvPr/>
        </p:nvSpPr>
        <p:spPr>
          <a:xfrm>
            <a:off x="3143007" y="1646477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439" name="CuadroTexto 438">
            <a:extLst>
              <a:ext uri="{FF2B5EF4-FFF2-40B4-BE49-F238E27FC236}">
                <a16:creationId xmlns:a16="http://schemas.microsoft.com/office/drawing/2014/main" id="{FFA20EC5-3453-17B9-5586-E097AD771CF1}"/>
              </a:ext>
            </a:extLst>
          </p:cNvPr>
          <p:cNvSpPr txBox="1"/>
          <p:nvPr/>
        </p:nvSpPr>
        <p:spPr>
          <a:xfrm>
            <a:off x="3104395" y="1807153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40" name="Imagen 439">
            <a:extLst>
              <a:ext uri="{FF2B5EF4-FFF2-40B4-BE49-F238E27FC236}">
                <a16:creationId xmlns:a16="http://schemas.microsoft.com/office/drawing/2014/main" id="{54F15E7B-F153-4A6C-3282-791BEC33B2B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407" y="1681351"/>
            <a:ext cx="1800000" cy="360000"/>
          </a:xfrm>
          <a:prstGeom prst="rect">
            <a:avLst/>
          </a:prstGeom>
        </p:spPr>
      </p:pic>
      <p:sp>
        <p:nvSpPr>
          <p:cNvPr id="441" name="CuadroTexto 440">
            <a:extLst>
              <a:ext uri="{FF2B5EF4-FFF2-40B4-BE49-F238E27FC236}">
                <a16:creationId xmlns:a16="http://schemas.microsoft.com/office/drawing/2014/main" id="{672AACD2-3F12-4159-BC18-3D6A3197B392}"/>
              </a:ext>
            </a:extLst>
          </p:cNvPr>
          <p:cNvSpPr txBox="1"/>
          <p:nvPr/>
        </p:nvSpPr>
        <p:spPr>
          <a:xfrm>
            <a:off x="4952523" y="1646477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442" name="CuadroTexto 441">
            <a:extLst>
              <a:ext uri="{FF2B5EF4-FFF2-40B4-BE49-F238E27FC236}">
                <a16:creationId xmlns:a16="http://schemas.microsoft.com/office/drawing/2014/main" id="{46631F86-9916-BC83-62C7-DD7EFB32B417}"/>
              </a:ext>
            </a:extLst>
          </p:cNvPr>
          <p:cNvSpPr txBox="1"/>
          <p:nvPr/>
        </p:nvSpPr>
        <p:spPr>
          <a:xfrm>
            <a:off x="4913911" y="1807153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43" name="Imagen 442">
            <a:extLst>
              <a:ext uri="{FF2B5EF4-FFF2-40B4-BE49-F238E27FC236}">
                <a16:creationId xmlns:a16="http://schemas.microsoft.com/office/drawing/2014/main" id="{C8394E58-7211-64B4-16FD-A9C64B5A75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375" y="2053428"/>
            <a:ext cx="1800000" cy="360000"/>
          </a:xfrm>
          <a:prstGeom prst="rect">
            <a:avLst/>
          </a:prstGeom>
        </p:spPr>
      </p:pic>
      <p:sp>
        <p:nvSpPr>
          <p:cNvPr id="444" name="CuadroTexto 443">
            <a:extLst>
              <a:ext uri="{FF2B5EF4-FFF2-40B4-BE49-F238E27FC236}">
                <a16:creationId xmlns:a16="http://schemas.microsoft.com/office/drawing/2014/main" id="{60A79C0D-4D1F-3976-5AA2-4A5C956171F3}"/>
              </a:ext>
            </a:extLst>
          </p:cNvPr>
          <p:cNvSpPr txBox="1"/>
          <p:nvPr/>
        </p:nvSpPr>
        <p:spPr>
          <a:xfrm>
            <a:off x="1333491" y="2018554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445" name="CuadroTexto 444">
            <a:extLst>
              <a:ext uri="{FF2B5EF4-FFF2-40B4-BE49-F238E27FC236}">
                <a16:creationId xmlns:a16="http://schemas.microsoft.com/office/drawing/2014/main" id="{16F14274-5A7D-42D4-AAA6-55E6196A7AF9}"/>
              </a:ext>
            </a:extLst>
          </p:cNvPr>
          <p:cNvSpPr txBox="1"/>
          <p:nvPr/>
        </p:nvSpPr>
        <p:spPr>
          <a:xfrm>
            <a:off x="1294879" y="2179230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46" name="Imagen 445">
            <a:extLst>
              <a:ext uri="{FF2B5EF4-FFF2-40B4-BE49-F238E27FC236}">
                <a16:creationId xmlns:a16="http://schemas.microsoft.com/office/drawing/2014/main" id="{D7BCF4A0-976D-4312-7F63-4319E3A05D7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891" y="2053428"/>
            <a:ext cx="1800000" cy="360000"/>
          </a:xfrm>
          <a:prstGeom prst="rect">
            <a:avLst/>
          </a:prstGeom>
        </p:spPr>
      </p:pic>
      <p:sp>
        <p:nvSpPr>
          <p:cNvPr id="447" name="CuadroTexto 446">
            <a:extLst>
              <a:ext uri="{FF2B5EF4-FFF2-40B4-BE49-F238E27FC236}">
                <a16:creationId xmlns:a16="http://schemas.microsoft.com/office/drawing/2014/main" id="{E1965550-C982-A310-05F4-2EFBCEBFA18F}"/>
              </a:ext>
            </a:extLst>
          </p:cNvPr>
          <p:cNvSpPr txBox="1"/>
          <p:nvPr/>
        </p:nvSpPr>
        <p:spPr>
          <a:xfrm>
            <a:off x="3143007" y="2018554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448" name="CuadroTexto 447">
            <a:extLst>
              <a:ext uri="{FF2B5EF4-FFF2-40B4-BE49-F238E27FC236}">
                <a16:creationId xmlns:a16="http://schemas.microsoft.com/office/drawing/2014/main" id="{064D1A74-E849-479B-1A3B-4DE3772E2DD8}"/>
              </a:ext>
            </a:extLst>
          </p:cNvPr>
          <p:cNvSpPr txBox="1"/>
          <p:nvPr/>
        </p:nvSpPr>
        <p:spPr>
          <a:xfrm>
            <a:off x="3104395" y="2179230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49" name="Imagen 448">
            <a:extLst>
              <a:ext uri="{FF2B5EF4-FFF2-40B4-BE49-F238E27FC236}">
                <a16:creationId xmlns:a16="http://schemas.microsoft.com/office/drawing/2014/main" id="{AB8F45D9-2B2F-47DF-F0F0-1EBE7B326C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407" y="2053428"/>
            <a:ext cx="1800000" cy="360000"/>
          </a:xfrm>
          <a:prstGeom prst="rect">
            <a:avLst/>
          </a:prstGeom>
        </p:spPr>
      </p:pic>
      <p:sp>
        <p:nvSpPr>
          <p:cNvPr id="450" name="CuadroTexto 449">
            <a:extLst>
              <a:ext uri="{FF2B5EF4-FFF2-40B4-BE49-F238E27FC236}">
                <a16:creationId xmlns:a16="http://schemas.microsoft.com/office/drawing/2014/main" id="{82D8716C-54F0-6899-9B5D-4728A6963BFD}"/>
              </a:ext>
            </a:extLst>
          </p:cNvPr>
          <p:cNvSpPr txBox="1"/>
          <p:nvPr/>
        </p:nvSpPr>
        <p:spPr>
          <a:xfrm>
            <a:off x="4952523" y="2018554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451" name="CuadroTexto 450">
            <a:extLst>
              <a:ext uri="{FF2B5EF4-FFF2-40B4-BE49-F238E27FC236}">
                <a16:creationId xmlns:a16="http://schemas.microsoft.com/office/drawing/2014/main" id="{C8DAB45A-13D9-1190-A97B-DC89AC7427EB}"/>
              </a:ext>
            </a:extLst>
          </p:cNvPr>
          <p:cNvSpPr txBox="1"/>
          <p:nvPr/>
        </p:nvSpPr>
        <p:spPr>
          <a:xfrm>
            <a:off x="4913911" y="2179230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52" name="Imagen 451">
            <a:extLst>
              <a:ext uri="{FF2B5EF4-FFF2-40B4-BE49-F238E27FC236}">
                <a16:creationId xmlns:a16="http://schemas.microsoft.com/office/drawing/2014/main" id="{E8AB61EE-1A0D-D0D3-5074-4B896BA50AF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375" y="2421516"/>
            <a:ext cx="1800000" cy="360000"/>
          </a:xfrm>
          <a:prstGeom prst="rect">
            <a:avLst/>
          </a:prstGeom>
        </p:spPr>
      </p:pic>
      <p:sp>
        <p:nvSpPr>
          <p:cNvPr id="453" name="CuadroTexto 452">
            <a:extLst>
              <a:ext uri="{FF2B5EF4-FFF2-40B4-BE49-F238E27FC236}">
                <a16:creationId xmlns:a16="http://schemas.microsoft.com/office/drawing/2014/main" id="{6DA4A5CA-B984-D393-F312-EE764B8DD1BB}"/>
              </a:ext>
            </a:extLst>
          </p:cNvPr>
          <p:cNvSpPr txBox="1"/>
          <p:nvPr/>
        </p:nvSpPr>
        <p:spPr>
          <a:xfrm>
            <a:off x="1333491" y="2386642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454" name="CuadroTexto 453">
            <a:extLst>
              <a:ext uri="{FF2B5EF4-FFF2-40B4-BE49-F238E27FC236}">
                <a16:creationId xmlns:a16="http://schemas.microsoft.com/office/drawing/2014/main" id="{B048DC59-F514-706E-A8C7-ABC40714CDFF}"/>
              </a:ext>
            </a:extLst>
          </p:cNvPr>
          <p:cNvSpPr txBox="1"/>
          <p:nvPr/>
        </p:nvSpPr>
        <p:spPr>
          <a:xfrm>
            <a:off x="1294879" y="2547318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55" name="Imagen 454">
            <a:extLst>
              <a:ext uri="{FF2B5EF4-FFF2-40B4-BE49-F238E27FC236}">
                <a16:creationId xmlns:a16="http://schemas.microsoft.com/office/drawing/2014/main" id="{D37CBB39-B489-97C9-4A5B-7AB9AB1F55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891" y="2421516"/>
            <a:ext cx="1800000" cy="360000"/>
          </a:xfrm>
          <a:prstGeom prst="rect">
            <a:avLst/>
          </a:prstGeom>
        </p:spPr>
      </p:pic>
      <p:sp>
        <p:nvSpPr>
          <p:cNvPr id="456" name="CuadroTexto 455">
            <a:extLst>
              <a:ext uri="{FF2B5EF4-FFF2-40B4-BE49-F238E27FC236}">
                <a16:creationId xmlns:a16="http://schemas.microsoft.com/office/drawing/2014/main" id="{8AE1E11C-D964-1A01-8F1A-385A68BAB4EC}"/>
              </a:ext>
            </a:extLst>
          </p:cNvPr>
          <p:cNvSpPr txBox="1"/>
          <p:nvPr/>
        </p:nvSpPr>
        <p:spPr>
          <a:xfrm>
            <a:off x="3143007" y="2386642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457" name="CuadroTexto 456">
            <a:extLst>
              <a:ext uri="{FF2B5EF4-FFF2-40B4-BE49-F238E27FC236}">
                <a16:creationId xmlns:a16="http://schemas.microsoft.com/office/drawing/2014/main" id="{07731297-AA8C-2281-BE6D-75359DAB5435}"/>
              </a:ext>
            </a:extLst>
          </p:cNvPr>
          <p:cNvSpPr txBox="1"/>
          <p:nvPr/>
        </p:nvSpPr>
        <p:spPr>
          <a:xfrm>
            <a:off x="3104395" y="2547318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58" name="Imagen 457">
            <a:extLst>
              <a:ext uri="{FF2B5EF4-FFF2-40B4-BE49-F238E27FC236}">
                <a16:creationId xmlns:a16="http://schemas.microsoft.com/office/drawing/2014/main" id="{0C8CFDF1-8AB6-1C7F-787E-5F2BA77A92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407" y="2421516"/>
            <a:ext cx="1800000" cy="360000"/>
          </a:xfrm>
          <a:prstGeom prst="rect">
            <a:avLst/>
          </a:prstGeom>
        </p:spPr>
      </p:pic>
      <p:sp>
        <p:nvSpPr>
          <p:cNvPr id="459" name="CuadroTexto 458">
            <a:extLst>
              <a:ext uri="{FF2B5EF4-FFF2-40B4-BE49-F238E27FC236}">
                <a16:creationId xmlns:a16="http://schemas.microsoft.com/office/drawing/2014/main" id="{127BB34D-D4AE-7648-3565-BE3EFAAE96E1}"/>
              </a:ext>
            </a:extLst>
          </p:cNvPr>
          <p:cNvSpPr txBox="1"/>
          <p:nvPr/>
        </p:nvSpPr>
        <p:spPr>
          <a:xfrm>
            <a:off x="4952523" y="2386642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460" name="CuadroTexto 459">
            <a:extLst>
              <a:ext uri="{FF2B5EF4-FFF2-40B4-BE49-F238E27FC236}">
                <a16:creationId xmlns:a16="http://schemas.microsoft.com/office/drawing/2014/main" id="{2CA60892-3D31-1C61-C8D1-2E57F5706EA9}"/>
              </a:ext>
            </a:extLst>
          </p:cNvPr>
          <p:cNvSpPr txBox="1"/>
          <p:nvPr/>
        </p:nvSpPr>
        <p:spPr>
          <a:xfrm>
            <a:off x="4913911" y="2547318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61" name="Imagen 460">
            <a:extLst>
              <a:ext uri="{FF2B5EF4-FFF2-40B4-BE49-F238E27FC236}">
                <a16:creationId xmlns:a16="http://schemas.microsoft.com/office/drawing/2014/main" id="{2291C0C9-C65D-88A0-B57D-6B6BD4412B9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375" y="2794216"/>
            <a:ext cx="1800000" cy="360000"/>
          </a:xfrm>
          <a:prstGeom prst="rect">
            <a:avLst/>
          </a:prstGeom>
        </p:spPr>
      </p:pic>
      <p:sp>
        <p:nvSpPr>
          <p:cNvPr id="462" name="CuadroTexto 461">
            <a:extLst>
              <a:ext uri="{FF2B5EF4-FFF2-40B4-BE49-F238E27FC236}">
                <a16:creationId xmlns:a16="http://schemas.microsoft.com/office/drawing/2014/main" id="{E52B7C59-16E7-C8DE-F481-BE39846E6ABB}"/>
              </a:ext>
            </a:extLst>
          </p:cNvPr>
          <p:cNvSpPr txBox="1"/>
          <p:nvPr/>
        </p:nvSpPr>
        <p:spPr>
          <a:xfrm>
            <a:off x="1333491" y="2759342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463" name="CuadroTexto 462">
            <a:extLst>
              <a:ext uri="{FF2B5EF4-FFF2-40B4-BE49-F238E27FC236}">
                <a16:creationId xmlns:a16="http://schemas.microsoft.com/office/drawing/2014/main" id="{72AB2C45-DFC4-75FE-278A-F237E1E0FF3F}"/>
              </a:ext>
            </a:extLst>
          </p:cNvPr>
          <p:cNvSpPr txBox="1"/>
          <p:nvPr/>
        </p:nvSpPr>
        <p:spPr>
          <a:xfrm>
            <a:off x="1294879" y="2920018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64" name="Imagen 463">
            <a:extLst>
              <a:ext uri="{FF2B5EF4-FFF2-40B4-BE49-F238E27FC236}">
                <a16:creationId xmlns:a16="http://schemas.microsoft.com/office/drawing/2014/main" id="{4F687885-E069-7A4D-9451-F475EBA22B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891" y="2794216"/>
            <a:ext cx="1800000" cy="360000"/>
          </a:xfrm>
          <a:prstGeom prst="rect">
            <a:avLst/>
          </a:prstGeom>
        </p:spPr>
      </p:pic>
      <p:sp>
        <p:nvSpPr>
          <p:cNvPr id="465" name="CuadroTexto 464">
            <a:extLst>
              <a:ext uri="{FF2B5EF4-FFF2-40B4-BE49-F238E27FC236}">
                <a16:creationId xmlns:a16="http://schemas.microsoft.com/office/drawing/2014/main" id="{AA08B4BF-1518-7A17-28CD-654A66B9399F}"/>
              </a:ext>
            </a:extLst>
          </p:cNvPr>
          <p:cNvSpPr txBox="1"/>
          <p:nvPr/>
        </p:nvSpPr>
        <p:spPr>
          <a:xfrm>
            <a:off x="3143007" y="2759342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466" name="CuadroTexto 465">
            <a:extLst>
              <a:ext uri="{FF2B5EF4-FFF2-40B4-BE49-F238E27FC236}">
                <a16:creationId xmlns:a16="http://schemas.microsoft.com/office/drawing/2014/main" id="{54937101-DA00-EEFA-C68C-1A2F23EDED06}"/>
              </a:ext>
            </a:extLst>
          </p:cNvPr>
          <p:cNvSpPr txBox="1"/>
          <p:nvPr/>
        </p:nvSpPr>
        <p:spPr>
          <a:xfrm>
            <a:off x="3104395" y="2920018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67" name="Imagen 466">
            <a:extLst>
              <a:ext uri="{FF2B5EF4-FFF2-40B4-BE49-F238E27FC236}">
                <a16:creationId xmlns:a16="http://schemas.microsoft.com/office/drawing/2014/main" id="{03BE671E-A1A3-5680-0688-9E97B100420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407" y="2794216"/>
            <a:ext cx="1800000" cy="360000"/>
          </a:xfrm>
          <a:prstGeom prst="rect">
            <a:avLst/>
          </a:prstGeom>
        </p:spPr>
      </p:pic>
      <p:sp>
        <p:nvSpPr>
          <p:cNvPr id="468" name="CuadroTexto 467">
            <a:extLst>
              <a:ext uri="{FF2B5EF4-FFF2-40B4-BE49-F238E27FC236}">
                <a16:creationId xmlns:a16="http://schemas.microsoft.com/office/drawing/2014/main" id="{55A22A2F-C22E-C710-4EA4-AA2D61AFE166}"/>
              </a:ext>
            </a:extLst>
          </p:cNvPr>
          <p:cNvSpPr txBox="1"/>
          <p:nvPr/>
        </p:nvSpPr>
        <p:spPr>
          <a:xfrm>
            <a:off x="4952523" y="2759342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469" name="CuadroTexto 468">
            <a:extLst>
              <a:ext uri="{FF2B5EF4-FFF2-40B4-BE49-F238E27FC236}">
                <a16:creationId xmlns:a16="http://schemas.microsoft.com/office/drawing/2014/main" id="{D8258DD1-686B-77D2-0D34-65509A347EC7}"/>
              </a:ext>
            </a:extLst>
          </p:cNvPr>
          <p:cNvSpPr txBox="1"/>
          <p:nvPr/>
        </p:nvSpPr>
        <p:spPr>
          <a:xfrm>
            <a:off x="4913911" y="2920018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70" name="Imagen 469">
            <a:extLst>
              <a:ext uri="{FF2B5EF4-FFF2-40B4-BE49-F238E27FC236}">
                <a16:creationId xmlns:a16="http://schemas.microsoft.com/office/drawing/2014/main" id="{66F790CB-13E2-BB46-8C6F-4F9F503FAD1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375" y="3162304"/>
            <a:ext cx="1800000" cy="360000"/>
          </a:xfrm>
          <a:prstGeom prst="rect">
            <a:avLst/>
          </a:prstGeom>
        </p:spPr>
      </p:pic>
      <p:sp>
        <p:nvSpPr>
          <p:cNvPr id="471" name="CuadroTexto 470">
            <a:extLst>
              <a:ext uri="{FF2B5EF4-FFF2-40B4-BE49-F238E27FC236}">
                <a16:creationId xmlns:a16="http://schemas.microsoft.com/office/drawing/2014/main" id="{DF7CEDEA-9822-61B1-E826-93D3174BFFA0}"/>
              </a:ext>
            </a:extLst>
          </p:cNvPr>
          <p:cNvSpPr txBox="1"/>
          <p:nvPr/>
        </p:nvSpPr>
        <p:spPr>
          <a:xfrm>
            <a:off x="1333491" y="3127430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472" name="CuadroTexto 471">
            <a:extLst>
              <a:ext uri="{FF2B5EF4-FFF2-40B4-BE49-F238E27FC236}">
                <a16:creationId xmlns:a16="http://schemas.microsoft.com/office/drawing/2014/main" id="{5816BA58-C71D-DA2A-4CF4-39354AFC4D61}"/>
              </a:ext>
            </a:extLst>
          </p:cNvPr>
          <p:cNvSpPr txBox="1"/>
          <p:nvPr/>
        </p:nvSpPr>
        <p:spPr>
          <a:xfrm>
            <a:off x="1294879" y="3288106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73" name="Imagen 472">
            <a:extLst>
              <a:ext uri="{FF2B5EF4-FFF2-40B4-BE49-F238E27FC236}">
                <a16:creationId xmlns:a16="http://schemas.microsoft.com/office/drawing/2014/main" id="{ABA13C12-19EB-039B-D7B1-4A2F337B885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891" y="3162304"/>
            <a:ext cx="1800000" cy="360000"/>
          </a:xfrm>
          <a:prstGeom prst="rect">
            <a:avLst/>
          </a:prstGeom>
        </p:spPr>
      </p:pic>
      <p:sp>
        <p:nvSpPr>
          <p:cNvPr id="474" name="CuadroTexto 473">
            <a:extLst>
              <a:ext uri="{FF2B5EF4-FFF2-40B4-BE49-F238E27FC236}">
                <a16:creationId xmlns:a16="http://schemas.microsoft.com/office/drawing/2014/main" id="{E63AB2FF-F266-5CA7-3CEE-B8847A44927F}"/>
              </a:ext>
            </a:extLst>
          </p:cNvPr>
          <p:cNvSpPr txBox="1"/>
          <p:nvPr/>
        </p:nvSpPr>
        <p:spPr>
          <a:xfrm>
            <a:off x="3143007" y="3127430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475" name="CuadroTexto 474">
            <a:extLst>
              <a:ext uri="{FF2B5EF4-FFF2-40B4-BE49-F238E27FC236}">
                <a16:creationId xmlns:a16="http://schemas.microsoft.com/office/drawing/2014/main" id="{C0A416EF-069C-C74C-96E6-C501298BDF4E}"/>
              </a:ext>
            </a:extLst>
          </p:cNvPr>
          <p:cNvSpPr txBox="1"/>
          <p:nvPr/>
        </p:nvSpPr>
        <p:spPr>
          <a:xfrm>
            <a:off x="3104395" y="3288106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76" name="Imagen 475">
            <a:extLst>
              <a:ext uri="{FF2B5EF4-FFF2-40B4-BE49-F238E27FC236}">
                <a16:creationId xmlns:a16="http://schemas.microsoft.com/office/drawing/2014/main" id="{1F64F1B9-C907-2B89-0672-1490A4DFE7C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407" y="3162304"/>
            <a:ext cx="1800000" cy="360000"/>
          </a:xfrm>
          <a:prstGeom prst="rect">
            <a:avLst/>
          </a:prstGeom>
        </p:spPr>
      </p:pic>
      <p:sp>
        <p:nvSpPr>
          <p:cNvPr id="477" name="CuadroTexto 476">
            <a:extLst>
              <a:ext uri="{FF2B5EF4-FFF2-40B4-BE49-F238E27FC236}">
                <a16:creationId xmlns:a16="http://schemas.microsoft.com/office/drawing/2014/main" id="{CA61E66B-1F2A-3039-AC32-6D4C9A3B5D7D}"/>
              </a:ext>
            </a:extLst>
          </p:cNvPr>
          <p:cNvSpPr txBox="1"/>
          <p:nvPr/>
        </p:nvSpPr>
        <p:spPr>
          <a:xfrm>
            <a:off x="4952523" y="3127430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478" name="CuadroTexto 477">
            <a:extLst>
              <a:ext uri="{FF2B5EF4-FFF2-40B4-BE49-F238E27FC236}">
                <a16:creationId xmlns:a16="http://schemas.microsoft.com/office/drawing/2014/main" id="{BC7ADC93-9FFC-39C1-32D7-4D0F854C71BE}"/>
              </a:ext>
            </a:extLst>
          </p:cNvPr>
          <p:cNvSpPr txBox="1"/>
          <p:nvPr/>
        </p:nvSpPr>
        <p:spPr>
          <a:xfrm>
            <a:off x="4913911" y="3288106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79" name="Imagen 478">
            <a:extLst>
              <a:ext uri="{FF2B5EF4-FFF2-40B4-BE49-F238E27FC236}">
                <a16:creationId xmlns:a16="http://schemas.microsoft.com/office/drawing/2014/main" id="{839FACC7-2F81-F140-C92C-5AB2A75D69F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375" y="3537544"/>
            <a:ext cx="1800000" cy="360000"/>
          </a:xfrm>
          <a:prstGeom prst="rect">
            <a:avLst/>
          </a:prstGeom>
        </p:spPr>
      </p:pic>
      <p:sp>
        <p:nvSpPr>
          <p:cNvPr id="480" name="CuadroTexto 479">
            <a:extLst>
              <a:ext uri="{FF2B5EF4-FFF2-40B4-BE49-F238E27FC236}">
                <a16:creationId xmlns:a16="http://schemas.microsoft.com/office/drawing/2014/main" id="{871A223F-7D92-F7E4-BD97-4110EF20A3A7}"/>
              </a:ext>
            </a:extLst>
          </p:cNvPr>
          <p:cNvSpPr txBox="1"/>
          <p:nvPr/>
        </p:nvSpPr>
        <p:spPr>
          <a:xfrm>
            <a:off x="1333491" y="3502670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481" name="CuadroTexto 480">
            <a:extLst>
              <a:ext uri="{FF2B5EF4-FFF2-40B4-BE49-F238E27FC236}">
                <a16:creationId xmlns:a16="http://schemas.microsoft.com/office/drawing/2014/main" id="{9ACB86F7-82DF-8E87-2A95-A68208E54BB9}"/>
              </a:ext>
            </a:extLst>
          </p:cNvPr>
          <p:cNvSpPr txBox="1"/>
          <p:nvPr/>
        </p:nvSpPr>
        <p:spPr>
          <a:xfrm>
            <a:off x="1294879" y="3663346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82" name="Imagen 481">
            <a:extLst>
              <a:ext uri="{FF2B5EF4-FFF2-40B4-BE49-F238E27FC236}">
                <a16:creationId xmlns:a16="http://schemas.microsoft.com/office/drawing/2014/main" id="{9A4C8C13-3178-AC19-5E73-70DD043F875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891" y="3537544"/>
            <a:ext cx="1800000" cy="360000"/>
          </a:xfrm>
          <a:prstGeom prst="rect">
            <a:avLst/>
          </a:prstGeom>
        </p:spPr>
      </p:pic>
      <p:sp>
        <p:nvSpPr>
          <p:cNvPr id="483" name="CuadroTexto 482">
            <a:extLst>
              <a:ext uri="{FF2B5EF4-FFF2-40B4-BE49-F238E27FC236}">
                <a16:creationId xmlns:a16="http://schemas.microsoft.com/office/drawing/2014/main" id="{06FAC249-A8C9-F4DA-17DC-E8948EDE7363}"/>
              </a:ext>
            </a:extLst>
          </p:cNvPr>
          <p:cNvSpPr txBox="1"/>
          <p:nvPr/>
        </p:nvSpPr>
        <p:spPr>
          <a:xfrm>
            <a:off x="3143007" y="3502670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484" name="CuadroTexto 483">
            <a:extLst>
              <a:ext uri="{FF2B5EF4-FFF2-40B4-BE49-F238E27FC236}">
                <a16:creationId xmlns:a16="http://schemas.microsoft.com/office/drawing/2014/main" id="{20DC1ACC-5F75-1DE4-FF5F-410B7AA1D40A}"/>
              </a:ext>
            </a:extLst>
          </p:cNvPr>
          <p:cNvSpPr txBox="1"/>
          <p:nvPr/>
        </p:nvSpPr>
        <p:spPr>
          <a:xfrm>
            <a:off x="3104395" y="3663346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85" name="Imagen 484">
            <a:extLst>
              <a:ext uri="{FF2B5EF4-FFF2-40B4-BE49-F238E27FC236}">
                <a16:creationId xmlns:a16="http://schemas.microsoft.com/office/drawing/2014/main" id="{3B325116-53D4-BD0D-9704-0D62236C92C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407" y="3537544"/>
            <a:ext cx="1800000" cy="360000"/>
          </a:xfrm>
          <a:prstGeom prst="rect">
            <a:avLst/>
          </a:prstGeom>
        </p:spPr>
      </p:pic>
      <p:sp>
        <p:nvSpPr>
          <p:cNvPr id="486" name="CuadroTexto 485">
            <a:extLst>
              <a:ext uri="{FF2B5EF4-FFF2-40B4-BE49-F238E27FC236}">
                <a16:creationId xmlns:a16="http://schemas.microsoft.com/office/drawing/2014/main" id="{5238842B-2D84-7351-3E47-CE0D80917CBD}"/>
              </a:ext>
            </a:extLst>
          </p:cNvPr>
          <p:cNvSpPr txBox="1"/>
          <p:nvPr/>
        </p:nvSpPr>
        <p:spPr>
          <a:xfrm>
            <a:off x="4952523" y="3502670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487" name="CuadroTexto 486">
            <a:extLst>
              <a:ext uri="{FF2B5EF4-FFF2-40B4-BE49-F238E27FC236}">
                <a16:creationId xmlns:a16="http://schemas.microsoft.com/office/drawing/2014/main" id="{9F8C47E0-6616-214B-2873-09C89E81DD15}"/>
              </a:ext>
            </a:extLst>
          </p:cNvPr>
          <p:cNvSpPr txBox="1"/>
          <p:nvPr/>
        </p:nvSpPr>
        <p:spPr>
          <a:xfrm>
            <a:off x="4913911" y="3663346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88" name="Imagen 487">
            <a:extLst>
              <a:ext uri="{FF2B5EF4-FFF2-40B4-BE49-F238E27FC236}">
                <a16:creationId xmlns:a16="http://schemas.microsoft.com/office/drawing/2014/main" id="{B7E76FD7-552B-A69E-ABD1-B01E3755750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375" y="3905632"/>
            <a:ext cx="1800000" cy="360000"/>
          </a:xfrm>
          <a:prstGeom prst="rect">
            <a:avLst/>
          </a:prstGeom>
        </p:spPr>
      </p:pic>
      <p:sp>
        <p:nvSpPr>
          <p:cNvPr id="489" name="CuadroTexto 488">
            <a:extLst>
              <a:ext uri="{FF2B5EF4-FFF2-40B4-BE49-F238E27FC236}">
                <a16:creationId xmlns:a16="http://schemas.microsoft.com/office/drawing/2014/main" id="{CBE2FD14-669A-8D9A-4782-A0390FF4FB08}"/>
              </a:ext>
            </a:extLst>
          </p:cNvPr>
          <p:cNvSpPr txBox="1"/>
          <p:nvPr/>
        </p:nvSpPr>
        <p:spPr>
          <a:xfrm>
            <a:off x="1333491" y="3870758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490" name="CuadroTexto 489">
            <a:extLst>
              <a:ext uri="{FF2B5EF4-FFF2-40B4-BE49-F238E27FC236}">
                <a16:creationId xmlns:a16="http://schemas.microsoft.com/office/drawing/2014/main" id="{A846B3D1-2D89-78B0-7FB7-F96B4198AFC0}"/>
              </a:ext>
            </a:extLst>
          </p:cNvPr>
          <p:cNvSpPr txBox="1"/>
          <p:nvPr/>
        </p:nvSpPr>
        <p:spPr>
          <a:xfrm>
            <a:off x="1294879" y="4031434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91" name="Imagen 490">
            <a:extLst>
              <a:ext uri="{FF2B5EF4-FFF2-40B4-BE49-F238E27FC236}">
                <a16:creationId xmlns:a16="http://schemas.microsoft.com/office/drawing/2014/main" id="{CE807EA3-323F-CBC8-01B6-55F04EF999C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891" y="3905632"/>
            <a:ext cx="1800000" cy="360000"/>
          </a:xfrm>
          <a:prstGeom prst="rect">
            <a:avLst/>
          </a:prstGeom>
        </p:spPr>
      </p:pic>
      <p:sp>
        <p:nvSpPr>
          <p:cNvPr id="492" name="CuadroTexto 491">
            <a:extLst>
              <a:ext uri="{FF2B5EF4-FFF2-40B4-BE49-F238E27FC236}">
                <a16:creationId xmlns:a16="http://schemas.microsoft.com/office/drawing/2014/main" id="{E3F96EC1-403A-94D9-36AC-54F4B3E33612}"/>
              </a:ext>
            </a:extLst>
          </p:cNvPr>
          <p:cNvSpPr txBox="1"/>
          <p:nvPr/>
        </p:nvSpPr>
        <p:spPr>
          <a:xfrm>
            <a:off x="3143007" y="3870758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493" name="CuadroTexto 492">
            <a:extLst>
              <a:ext uri="{FF2B5EF4-FFF2-40B4-BE49-F238E27FC236}">
                <a16:creationId xmlns:a16="http://schemas.microsoft.com/office/drawing/2014/main" id="{F8DCCA94-D139-8124-A972-14D55CA9716C}"/>
              </a:ext>
            </a:extLst>
          </p:cNvPr>
          <p:cNvSpPr txBox="1"/>
          <p:nvPr/>
        </p:nvSpPr>
        <p:spPr>
          <a:xfrm>
            <a:off x="3104395" y="4031434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94" name="Imagen 493">
            <a:extLst>
              <a:ext uri="{FF2B5EF4-FFF2-40B4-BE49-F238E27FC236}">
                <a16:creationId xmlns:a16="http://schemas.microsoft.com/office/drawing/2014/main" id="{EC3E5FC1-3D19-9EEB-E22A-3EE00D8AA38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407" y="3905632"/>
            <a:ext cx="1800000" cy="360000"/>
          </a:xfrm>
          <a:prstGeom prst="rect">
            <a:avLst/>
          </a:prstGeom>
        </p:spPr>
      </p:pic>
      <p:sp>
        <p:nvSpPr>
          <p:cNvPr id="495" name="CuadroTexto 494">
            <a:extLst>
              <a:ext uri="{FF2B5EF4-FFF2-40B4-BE49-F238E27FC236}">
                <a16:creationId xmlns:a16="http://schemas.microsoft.com/office/drawing/2014/main" id="{0F7DA484-5588-C297-2F55-F7DB5938C476}"/>
              </a:ext>
            </a:extLst>
          </p:cNvPr>
          <p:cNvSpPr txBox="1"/>
          <p:nvPr/>
        </p:nvSpPr>
        <p:spPr>
          <a:xfrm>
            <a:off x="4952523" y="3870758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496" name="CuadroTexto 495">
            <a:extLst>
              <a:ext uri="{FF2B5EF4-FFF2-40B4-BE49-F238E27FC236}">
                <a16:creationId xmlns:a16="http://schemas.microsoft.com/office/drawing/2014/main" id="{BFA2675B-A96A-1377-63D6-8532FE77F253}"/>
              </a:ext>
            </a:extLst>
          </p:cNvPr>
          <p:cNvSpPr txBox="1"/>
          <p:nvPr/>
        </p:nvSpPr>
        <p:spPr>
          <a:xfrm>
            <a:off x="4913911" y="4031434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97" name="Imagen 496">
            <a:extLst>
              <a:ext uri="{FF2B5EF4-FFF2-40B4-BE49-F238E27FC236}">
                <a16:creationId xmlns:a16="http://schemas.microsoft.com/office/drawing/2014/main" id="{6F2E04B5-C978-06AE-7579-E239A88556A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375" y="4278332"/>
            <a:ext cx="1800000" cy="360000"/>
          </a:xfrm>
          <a:prstGeom prst="rect">
            <a:avLst/>
          </a:prstGeom>
        </p:spPr>
      </p:pic>
      <p:sp>
        <p:nvSpPr>
          <p:cNvPr id="498" name="CuadroTexto 497">
            <a:extLst>
              <a:ext uri="{FF2B5EF4-FFF2-40B4-BE49-F238E27FC236}">
                <a16:creationId xmlns:a16="http://schemas.microsoft.com/office/drawing/2014/main" id="{323B2DB8-3A0F-C681-344A-3E111650082A}"/>
              </a:ext>
            </a:extLst>
          </p:cNvPr>
          <p:cNvSpPr txBox="1"/>
          <p:nvPr/>
        </p:nvSpPr>
        <p:spPr>
          <a:xfrm>
            <a:off x="1333491" y="4243458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499" name="CuadroTexto 498">
            <a:extLst>
              <a:ext uri="{FF2B5EF4-FFF2-40B4-BE49-F238E27FC236}">
                <a16:creationId xmlns:a16="http://schemas.microsoft.com/office/drawing/2014/main" id="{F38C16D3-AE57-8DA2-99A2-4C5C70F59C31}"/>
              </a:ext>
            </a:extLst>
          </p:cNvPr>
          <p:cNvSpPr txBox="1"/>
          <p:nvPr/>
        </p:nvSpPr>
        <p:spPr>
          <a:xfrm>
            <a:off x="1294879" y="4404134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00" name="Imagen 499">
            <a:extLst>
              <a:ext uri="{FF2B5EF4-FFF2-40B4-BE49-F238E27FC236}">
                <a16:creationId xmlns:a16="http://schemas.microsoft.com/office/drawing/2014/main" id="{72D6DACB-5911-A174-D9AC-86AD908F7E8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891" y="4278332"/>
            <a:ext cx="1800000" cy="360000"/>
          </a:xfrm>
          <a:prstGeom prst="rect">
            <a:avLst/>
          </a:prstGeom>
        </p:spPr>
      </p:pic>
      <p:sp>
        <p:nvSpPr>
          <p:cNvPr id="501" name="CuadroTexto 500">
            <a:extLst>
              <a:ext uri="{FF2B5EF4-FFF2-40B4-BE49-F238E27FC236}">
                <a16:creationId xmlns:a16="http://schemas.microsoft.com/office/drawing/2014/main" id="{589610A6-D31D-EF31-87B8-B750B9506254}"/>
              </a:ext>
            </a:extLst>
          </p:cNvPr>
          <p:cNvSpPr txBox="1"/>
          <p:nvPr/>
        </p:nvSpPr>
        <p:spPr>
          <a:xfrm>
            <a:off x="3143007" y="4243458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502" name="CuadroTexto 501">
            <a:extLst>
              <a:ext uri="{FF2B5EF4-FFF2-40B4-BE49-F238E27FC236}">
                <a16:creationId xmlns:a16="http://schemas.microsoft.com/office/drawing/2014/main" id="{C35227CE-0953-4237-FDFC-C98440BD7A8A}"/>
              </a:ext>
            </a:extLst>
          </p:cNvPr>
          <p:cNvSpPr txBox="1"/>
          <p:nvPr/>
        </p:nvSpPr>
        <p:spPr>
          <a:xfrm>
            <a:off x="3104395" y="4404134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03" name="Imagen 502">
            <a:extLst>
              <a:ext uri="{FF2B5EF4-FFF2-40B4-BE49-F238E27FC236}">
                <a16:creationId xmlns:a16="http://schemas.microsoft.com/office/drawing/2014/main" id="{B5467F0E-C071-A1EC-08DB-3E4E0C0D11A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407" y="4278332"/>
            <a:ext cx="1800000" cy="360000"/>
          </a:xfrm>
          <a:prstGeom prst="rect">
            <a:avLst/>
          </a:prstGeom>
        </p:spPr>
      </p:pic>
      <p:sp>
        <p:nvSpPr>
          <p:cNvPr id="504" name="CuadroTexto 503">
            <a:extLst>
              <a:ext uri="{FF2B5EF4-FFF2-40B4-BE49-F238E27FC236}">
                <a16:creationId xmlns:a16="http://schemas.microsoft.com/office/drawing/2014/main" id="{15343464-6876-7424-FEF4-4A230C0BA979}"/>
              </a:ext>
            </a:extLst>
          </p:cNvPr>
          <p:cNvSpPr txBox="1"/>
          <p:nvPr/>
        </p:nvSpPr>
        <p:spPr>
          <a:xfrm>
            <a:off x="4952523" y="4243458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505" name="CuadroTexto 504">
            <a:extLst>
              <a:ext uri="{FF2B5EF4-FFF2-40B4-BE49-F238E27FC236}">
                <a16:creationId xmlns:a16="http://schemas.microsoft.com/office/drawing/2014/main" id="{4BD996FB-27B6-A039-7AC2-64990914E3D1}"/>
              </a:ext>
            </a:extLst>
          </p:cNvPr>
          <p:cNvSpPr txBox="1"/>
          <p:nvPr/>
        </p:nvSpPr>
        <p:spPr>
          <a:xfrm>
            <a:off x="4913911" y="4404134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06" name="Imagen 505">
            <a:extLst>
              <a:ext uri="{FF2B5EF4-FFF2-40B4-BE49-F238E27FC236}">
                <a16:creationId xmlns:a16="http://schemas.microsoft.com/office/drawing/2014/main" id="{CC228D78-6272-9C35-1FA8-D6D531ED5E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375" y="4646420"/>
            <a:ext cx="1800000" cy="360000"/>
          </a:xfrm>
          <a:prstGeom prst="rect">
            <a:avLst/>
          </a:prstGeom>
        </p:spPr>
      </p:pic>
      <p:sp>
        <p:nvSpPr>
          <p:cNvPr id="507" name="CuadroTexto 506">
            <a:extLst>
              <a:ext uri="{FF2B5EF4-FFF2-40B4-BE49-F238E27FC236}">
                <a16:creationId xmlns:a16="http://schemas.microsoft.com/office/drawing/2014/main" id="{DF1BC8F6-6055-DB46-5212-5B7DCD8AFD98}"/>
              </a:ext>
            </a:extLst>
          </p:cNvPr>
          <p:cNvSpPr txBox="1"/>
          <p:nvPr/>
        </p:nvSpPr>
        <p:spPr>
          <a:xfrm>
            <a:off x="1333491" y="4611546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508" name="CuadroTexto 507">
            <a:extLst>
              <a:ext uri="{FF2B5EF4-FFF2-40B4-BE49-F238E27FC236}">
                <a16:creationId xmlns:a16="http://schemas.microsoft.com/office/drawing/2014/main" id="{F1C58A4E-B402-4216-551A-B4C18993C063}"/>
              </a:ext>
            </a:extLst>
          </p:cNvPr>
          <p:cNvSpPr txBox="1"/>
          <p:nvPr/>
        </p:nvSpPr>
        <p:spPr>
          <a:xfrm>
            <a:off x="1294879" y="4772222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09" name="Imagen 508">
            <a:extLst>
              <a:ext uri="{FF2B5EF4-FFF2-40B4-BE49-F238E27FC236}">
                <a16:creationId xmlns:a16="http://schemas.microsoft.com/office/drawing/2014/main" id="{7D5A0C4F-C2A1-EC82-2FDA-E0078CA00D2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891" y="4646420"/>
            <a:ext cx="1800000" cy="360000"/>
          </a:xfrm>
          <a:prstGeom prst="rect">
            <a:avLst/>
          </a:prstGeom>
        </p:spPr>
      </p:pic>
      <p:sp>
        <p:nvSpPr>
          <p:cNvPr id="510" name="CuadroTexto 509">
            <a:extLst>
              <a:ext uri="{FF2B5EF4-FFF2-40B4-BE49-F238E27FC236}">
                <a16:creationId xmlns:a16="http://schemas.microsoft.com/office/drawing/2014/main" id="{A2712BCE-46CB-CF82-756C-EF7A5ED84B45}"/>
              </a:ext>
            </a:extLst>
          </p:cNvPr>
          <p:cNvSpPr txBox="1"/>
          <p:nvPr/>
        </p:nvSpPr>
        <p:spPr>
          <a:xfrm>
            <a:off x="3143007" y="4611546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511" name="CuadroTexto 510">
            <a:extLst>
              <a:ext uri="{FF2B5EF4-FFF2-40B4-BE49-F238E27FC236}">
                <a16:creationId xmlns:a16="http://schemas.microsoft.com/office/drawing/2014/main" id="{3298537C-5323-E5EF-8F50-4556A3C99C1F}"/>
              </a:ext>
            </a:extLst>
          </p:cNvPr>
          <p:cNvSpPr txBox="1"/>
          <p:nvPr/>
        </p:nvSpPr>
        <p:spPr>
          <a:xfrm>
            <a:off x="3104395" y="4772222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12" name="Imagen 511">
            <a:extLst>
              <a:ext uri="{FF2B5EF4-FFF2-40B4-BE49-F238E27FC236}">
                <a16:creationId xmlns:a16="http://schemas.microsoft.com/office/drawing/2014/main" id="{FCDAB74D-C270-C474-6618-D034AB57A7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407" y="4646420"/>
            <a:ext cx="1800000" cy="360000"/>
          </a:xfrm>
          <a:prstGeom prst="rect">
            <a:avLst/>
          </a:prstGeom>
        </p:spPr>
      </p:pic>
      <p:sp>
        <p:nvSpPr>
          <p:cNvPr id="513" name="CuadroTexto 512">
            <a:extLst>
              <a:ext uri="{FF2B5EF4-FFF2-40B4-BE49-F238E27FC236}">
                <a16:creationId xmlns:a16="http://schemas.microsoft.com/office/drawing/2014/main" id="{915C231B-BC4E-8859-831A-1EA3CCF1C8BB}"/>
              </a:ext>
            </a:extLst>
          </p:cNvPr>
          <p:cNvSpPr txBox="1"/>
          <p:nvPr/>
        </p:nvSpPr>
        <p:spPr>
          <a:xfrm>
            <a:off x="4952523" y="4611546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514" name="CuadroTexto 513">
            <a:extLst>
              <a:ext uri="{FF2B5EF4-FFF2-40B4-BE49-F238E27FC236}">
                <a16:creationId xmlns:a16="http://schemas.microsoft.com/office/drawing/2014/main" id="{98441E4C-EBD6-A3A2-6183-BB1ECAEBE3C9}"/>
              </a:ext>
            </a:extLst>
          </p:cNvPr>
          <p:cNvSpPr txBox="1"/>
          <p:nvPr/>
        </p:nvSpPr>
        <p:spPr>
          <a:xfrm>
            <a:off x="4913911" y="4772222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15" name="Imagen 514">
            <a:extLst>
              <a:ext uri="{FF2B5EF4-FFF2-40B4-BE49-F238E27FC236}">
                <a16:creationId xmlns:a16="http://schemas.microsoft.com/office/drawing/2014/main" id="{D0A4F5E9-1CED-7C72-12CA-CAA0D9B66AA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375" y="5018497"/>
            <a:ext cx="1800000" cy="360000"/>
          </a:xfrm>
          <a:prstGeom prst="rect">
            <a:avLst/>
          </a:prstGeom>
        </p:spPr>
      </p:pic>
      <p:sp>
        <p:nvSpPr>
          <p:cNvPr id="516" name="CuadroTexto 515">
            <a:extLst>
              <a:ext uri="{FF2B5EF4-FFF2-40B4-BE49-F238E27FC236}">
                <a16:creationId xmlns:a16="http://schemas.microsoft.com/office/drawing/2014/main" id="{8FB0B692-3940-AA3E-07DB-B2CC2C81C7C2}"/>
              </a:ext>
            </a:extLst>
          </p:cNvPr>
          <p:cNvSpPr txBox="1"/>
          <p:nvPr/>
        </p:nvSpPr>
        <p:spPr>
          <a:xfrm>
            <a:off x="1333491" y="4983623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517" name="CuadroTexto 516">
            <a:extLst>
              <a:ext uri="{FF2B5EF4-FFF2-40B4-BE49-F238E27FC236}">
                <a16:creationId xmlns:a16="http://schemas.microsoft.com/office/drawing/2014/main" id="{F14EB0D9-51FA-5889-AB60-AD9D57D6D158}"/>
              </a:ext>
            </a:extLst>
          </p:cNvPr>
          <p:cNvSpPr txBox="1"/>
          <p:nvPr/>
        </p:nvSpPr>
        <p:spPr>
          <a:xfrm>
            <a:off x="1294879" y="5144299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18" name="Imagen 517">
            <a:extLst>
              <a:ext uri="{FF2B5EF4-FFF2-40B4-BE49-F238E27FC236}">
                <a16:creationId xmlns:a16="http://schemas.microsoft.com/office/drawing/2014/main" id="{4F29A44F-3F74-6244-0183-9549F64E328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891" y="5018497"/>
            <a:ext cx="1800000" cy="360000"/>
          </a:xfrm>
          <a:prstGeom prst="rect">
            <a:avLst/>
          </a:prstGeom>
        </p:spPr>
      </p:pic>
      <p:sp>
        <p:nvSpPr>
          <p:cNvPr id="519" name="CuadroTexto 518">
            <a:extLst>
              <a:ext uri="{FF2B5EF4-FFF2-40B4-BE49-F238E27FC236}">
                <a16:creationId xmlns:a16="http://schemas.microsoft.com/office/drawing/2014/main" id="{C00F8BB7-68E3-D2A7-4702-3D883E9BA156}"/>
              </a:ext>
            </a:extLst>
          </p:cNvPr>
          <p:cNvSpPr txBox="1"/>
          <p:nvPr/>
        </p:nvSpPr>
        <p:spPr>
          <a:xfrm>
            <a:off x="3143007" y="4983623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520" name="CuadroTexto 519">
            <a:extLst>
              <a:ext uri="{FF2B5EF4-FFF2-40B4-BE49-F238E27FC236}">
                <a16:creationId xmlns:a16="http://schemas.microsoft.com/office/drawing/2014/main" id="{77B45C88-832F-6D22-A6C3-E229C9E66B8B}"/>
              </a:ext>
            </a:extLst>
          </p:cNvPr>
          <p:cNvSpPr txBox="1"/>
          <p:nvPr/>
        </p:nvSpPr>
        <p:spPr>
          <a:xfrm>
            <a:off x="3104395" y="5144299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21" name="Imagen 520">
            <a:extLst>
              <a:ext uri="{FF2B5EF4-FFF2-40B4-BE49-F238E27FC236}">
                <a16:creationId xmlns:a16="http://schemas.microsoft.com/office/drawing/2014/main" id="{A2B904D6-BF72-1BD1-D851-087CD1E1528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407" y="5018497"/>
            <a:ext cx="1800000" cy="360000"/>
          </a:xfrm>
          <a:prstGeom prst="rect">
            <a:avLst/>
          </a:prstGeom>
        </p:spPr>
      </p:pic>
      <p:sp>
        <p:nvSpPr>
          <p:cNvPr id="522" name="CuadroTexto 521">
            <a:extLst>
              <a:ext uri="{FF2B5EF4-FFF2-40B4-BE49-F238E27FC236}">
                <a16:creationId xmlns:a16="http://schemas.microsoft.com/office/drawing/2014/main" id="{6E792E98-8399-C1B9-07DE-F12BD848B06B}"/>
              </a:ext>
            </a:extLst>
          </p:cNvPr>
          <p:cNvSpPr txBox="1"/>
          <p:nvPr/>
        </p:nvSpPr>
        <p:spPr>
          <a:xfrm>
            <a:off x="4952523" y="4983623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523" name="CuadroTexto 522">
            <a:extLst>
              <a:ext uri="{FF2B5EF4-FFF2-40B4-BE49-F238E27FC236}">
                <a16:creationId xmlns:a16="http://schemas.microsoft.com/office/drawing/2014/main" id="{97FCA933-CA71-32E8-62B3-E8473CEAE5FC}"/>
              </a:ext>
            </a:extLst>
          </p:cNvPr>
          <p:cNvSpPr txBox="1"/>
          <p:nvPr/>
        </p:nvSpPr>
        <p:spPr>
          <a:xfrm>
            <a:off x="4913911" y="5144299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24" name="Imagen 523">
            <a:extLst>
              <a:ext uri="{FF2B5EF4-FFF2-40B4-BE49-F238E27FC236}">
                <a16:creationId xmlns:a16="http://schemas.microsoft.com/office/drawing/2014/main" id="{12115F09-0A88-AA29-A3CE-284221631A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375" y="5386585"/>
            <a:ext cx="1800000" cy="360000"/>
          </a:xfrm>
          <a:prstGeom prst="rect">
            <a:avLst/>
          </a:prstGeom>
        </p:spPr>
      </p:pic>
      <p:sp>
        <p:nvSpPr>
          <p:cNvPr id="525" name="CuadroTexto 524">
            <a:extLst>
              <a:ext uri="{FF2B5EF4-FFF2-40B4-BE49-F238E27FC236}">
                <a16:creationId xmlns:a16="http://schemas.microsoft.com/office/drawing/2014/main" id="{0C650110-F7FD-A0D6-1624-D4F70D095C62}"/>
              </a:ext>
            </a:extLst>
          </p:cNvPr>
          <p:cNvSpPr txBox="1"/>
          <p:nvPr/>
        </p:nvSpPr>
        <p:spPr>
          <a:xfrm>
            <a:off x="1333491" y="5351711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526" name="CuadroTexto 525">
            <a:extLst>
              <a:ext uri="{FF2B5EF4-FFF2-40B4-BE49-F238E27FC236}">
                <a16:creationId xmlns:a16="http://schemas.microsoft.com/office/drawing/2014/main" id="{30D8AAD8-44A7-6EC8-E2CB-BA4A0AEAB885}"/>
              </a:ext>
            </a:extLst>
          </p:cNvPr>
          <p:cNvSpPr txBox="1"/>
          <p:nvPr/>
        </p:nvSpPr>
        <p:spPr>
          <a:xfrm>
            <a:off x="1294879" y="5512387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27" name="Imagen 526">
            <a:extLst>
              <a:ext uri="{FF2B5EF4-FFF2-40B4-BE49-F238E27FC236}">
                <a16:creationId xmlns:a16="http://schemas.microsoft.com/office/drawing/2014/main" id="{12975B5F-C901-3FFE-DE31-3FB1A8C8CC3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891" y="5386585"/>
            <a:ext cx="1800000" cy="360000"/>
          </a:xfrm>
          <a:prstGeom prst="rect">
            <a:avLst/>
          </a:prstGeom>
        </p:spPr>
      </p:pic>
      <p:sp>
        <p:nvSpPr>
          <p:cNvPr id="528" name="CuadroTexto 527">
            <a:extLst>
              <a:ext uri="{FF2B5EF4-FFF2-40B4-BE49-F238E27FC236}">
                <a16:creationId xmlns:a16="http://schemas.microsoft.com/office/drawing/2014/main" id="{82B7FEF5-CDF2-57EF-95CF-A3FED6B8F06C}"/>
              </a:ext>
            </a:extLst>
          </p:cNvPr>
          <p:cNvSpPr txBox="1"/>
          <p:nvPr/>
        </p:nvSpPr>
        <p:spPr>
          <a:xfrm>
            <a:off x="3143007" y="5351711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529" name="CuadroTexto 528">
            <a:extLst>
              <a:ext uri="{FF2B5EF4-FFF2-40B4-BE49-F238E27FC236}">
                <a16:creationId xmlns:a16="http://schemas.microsoft.com/office/drawing/2014/main" id="{F3F63874-036F-5D01-0890-8014CFF81E8E}"/>
              </a:ext>
            </a:extLst>
          </p:cNvPr>
          <p:cNvSpPr txBox="1"/>
          <p:nvPr/>
        </p:nvSpPr>
        <p:spPr>
          <a:xfrm>
            <a:off x="3104395" y="5512387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30" name="Imagen 529">
            <a:extLst>
              <a:ext uri="{FF2B5EF4-FFF2-40B4-BE49-F238E27FC236}">
                <a16:creationId xmlns:a16="http://schemas.microsoft.com/office/drawing/2014/main" id="{1C33DAD2-9E79-2B37-0752-9A59CD51E9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407" y="5386585"/>
            <a:ext cx="1800000" cy="360000"/>
          </a:xfrm>
          <a:prstGeom prst="rect">
            <a:avLst/>
          </a:prstGeom>
        </p:spPr>
      </p:pic>
      <p:sp>
        <p:nvSpPr>
          <p:cNvPr id="531" name="CuadroTexto 530">
            <a:extLst>
              <a:ext uri="{FF2B5EF4-FFF2-40B4-BE49-F238E27FC236}">
                <a16:creationId xmlns:a16="http://schemas.microsoft.com/office/drawing/2014/main" id="{01252C57-7AB9-4C38-34D3-9D5759D8F5C8}"/>
              </a:ext>
            </a:extLst>
          </p:cNvPr>
          <p:cNvSpPr txBox="1"/>
          <p:nvPr/>
        </p:nvSpPr>
        <p:spPr>
          <a:xfrm>
            <a:off x="4952523" y="5351711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532" name="CuadroTexto 531">
            <a:extLst>
              <a:ext uri="{FF2B5EF4-FFF2-40B4-BE49-F238E27FC236}">
                <a16:creationId xmlns:a16="http://schemas.microsoft.com/office/drawing/2014/main" id="{B2D9E7A1-2B6D-A9E5-BDD0-93955CAC206D}"/>
              </a:ext>
            </a:extLst>
          </p:cNvPr>
          <p:cNvSpPr txBox="1"/>
          <p:nvPr/>
        </p:nvSpPr>
        <p:spPr>
          <a:xfrm>
            <a:off x="4913911" y="5512387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33" name="Imagen 532">
            <a:extLst>
              <a:ext uri="{FF2B5EF4-FFF2-40B4-BE49-F238E27FC236}">
                <a16:creationId xmlns:a16="http://schemas.microsoft.com/office/drawing/2014/main" id="{7B99F357-24BE-D459-1C20-F08E6DCABDB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375" y="5759285"/>
            <a:ext cx="1800000" cy="360000"/>
          </a:xfrm>
          <a:prstGeom prst="rect">
            <a:avLst/>
          </a:prstGeom>
        </p:spPr>
      </p:pic>
      <p:sp>
        <p:nvSpPr>
          <p:cNvPr id="534" name="CuadroTexto 533">
            <a:extLst>
              <a:ext uri="{FF2B5EF4-FFF2-40B4-BE49-F238E27FC236}">
                <a16:creationId xmlns:a16="http://schemas.microsoft.com/office/drawing/2014/main" id="{75ACD011-AC97-0346-6A70-85F329A0CDA8}"/>
              </a:ext>
            </a:extLst>
          </p:cNvPr>
          <p:cNvSpPr txBox="1"/>
          <p:nvPr/>
        </p:nvSpPr>
        <p:spPr>
          <a:xfrm>
            <a:off x="1333491" y="5724411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535" name="CuadroTexto 534">
            <a:extLst>
              <a:ext uri="{FF2B5EF4-FFF2-40B4-BE49-F238E27FC236}">
                <a16:creationId xmlns:a16="http://schemas.microsoft.com/office/drawing/2014/main" id="{DEC07D23-32DF-349D-9B95-8FA123D5838C}"/>
              </a:ext>
            </a:extLst>
          </p:cNvPr>
          <p:cNvSpPr txBox="1"/>
          <p:nvPr/>
        </p:nvSpPr>
        <p:spPr>
          <a:xfrm>
            <a:off x="1294879" y="5885087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36" name="Imagen 535">
            <a:extLst>
              <a:ext uri="{FF2B5EF4-FFF2-40B4-BE49-F238E27FC236}">
                <a16:creationId xmlns:a16="http://schemas.microsoft.com/office/drawing/2014/main" id="{6CDF272C-DF04-CBFF-AE24-AC831C1B230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891" y="5759285"/>
            <a:ext cx="1800000" cy="360000"/>
          </a:xfrm>
          <a:prstGeom prst="rect">
            <a:avLst/>
          </a:prstGeom>
        </p:spPr>
      </p:pic>
      <p:sp>
        <p:nvSpPr>
          <p:cNvPr id="537" name="CuadroTexto 536">
            <a:extLst>
              <a:ext uri="{FF2B5EF4-FFF2-40B4-BE49-F238E27FC236}">
                <a16:creationId xmlns:a16="http://schemas.microsoft.com/office/drawing/2014/main" id="{8872F510-1948-A75C-FB09-E5B00F7F3177}"/>
              </a:ext>
            </a:extLst>
          </p:cNvPr>
          <p:cNvSpPr txBox="1"/>
          <p:nvPr/>
        </p:nvSpPr>
        <p:spPr>
          <a:xfrm>
            <a:off x="3143007" y="5724411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538" name="CuadroTexto 537">
            <a:extLst>
              <a:ext uri="{FF2B5EF4-FFF2-40B4-BE49-F238E27FC236}">
                <a16:creationId xmlns:a16="http://schemas.microsoft.com/office/drawing/2014/main" id="{B1AAFCFA-0B5C-5DB7-F5A8-B46E71208040}"/>
              </a:ext>
            </a:extLst>
          </p:cNvPr>
          <p:cNvSpPr txBox="1"/>
          <p:nvPr/>
        </p:nvSpPr>
        <p:spPr>
          <a:xfrm>
            <a:off x="3104395" y="5885087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39" name="Imagen 538">
            <a:extLst>
              <a:ext uri="{FF2B5EF4-FFF2-40B4-BE49-F238E27FC236}">
                <a16:creationId xmlns:a16="http://schemas.microsoft.com/office/drawing/2014/main" id="{FDA23029-7C18-68BB-715B-CA36367053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407" y="5759285"/>
            <a:ext cx="1800000" cy="360000"/>
          </a:xfrm>
          <a:prstGeom prst="rect">
            <a:avLst/>
          </a:prstGeom>
        </p:spPr>
      </p:pic>
      <p:sp>
        <p:nvSpPr>
          <p:cNvPr id="540" name="CuadroTexto 539">
            <a:extLst>
              <a:ext uri="{FF2B5EF4-FFF2-40B4-BE49-F238E27FC236}">
                <a16:creationId xmlns:a16="http://schemas.microsoft.com/office/drawing/2014/main" id="{937A7CA5-D53A-8F12-1B51-E8BF7A41A7F0}"/>
              </a:ext>
            </a:extLst>
          </p:cNvPr>
          <p:cNvSpPr txBox="1"/>
          <p:nvPr/>
        </p:nvSpPr>
        <p:spPr>
          <a:xfrm>
            <a:off x="4952523" y="5724411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541" name="CuadroTexto 540">
            <a:extLst>
              <a:ext uri="{FF2B5EF4-FFF2-40B4-BE49-F238E27FC236}">
                <a16:creationId xmlns:a16="http://schemas.microsoft.com/office/drawing/2014/main" id="{9EE09299-EBEE-6643-42C2-7916449002A9}"/>
              </a:ext>
            </a:extLst>
          </p:cNvPr>
          <p:cNvSpPr txBox="1"/>
          <p:nvPr/>
        </p:nvSpPr>
        <p:spPr>
          <a:xfrm>
            <a:off x="4913911" y="5885087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42" name="Imagen 541">
            <a:extLst>
              <a:ext uri="{FF2B5EF4-FFF2-40B4-BE49-F238E27FC236}">
                <a16:creationId xmlns:a16="http://schemas.microsoft.com/office/drawing/2014/main" id="{E30DFEFF-7195-9C1E-D0F6-5B644D84C3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375" y="6127373"/>
            <a:ext cx="1800000" cy="360000"/>
          </a:xfrm>
          <a:prstGeom prst="rect">
            <a:avLst/>
          </a:prstGeom>
        </p:spPr>
      </p:pic>
      <p:sp>
        <p:nvSpPr>
          <p:cNvPr id="543" name="CuadroTexto 542">
            <a:extLst>
              <a:ext uri="{FF2B5EF4-FFF2-40B4-BE49-F238E27FC236}">
                <a16:creationId xmlns:a16="http://schemas.microsoft.com/office/drawing/2014/main" id="{96ABDF81-24E0-0CBF-CBE2-F7142C04B121}"/>
              </a:ext>
            </a:extLst>
          </p:cNvPr>
          <p:cNvSpPr txBox="1"/>
          <p:nvPr/>
        </p:nvSpPr>
        <p:spPr>
          <a:xfrm>
            <a:off x="1333491" y="6092499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544" name="CuadroTexto 543">
            <a:extLst>
              <a:ext uri="{FF2B5EF4-FFF2-40B4-BE49-F238E27FC236}">
                <a16:creationId xmlns:a16="http://schemas.microsoft.com/office/drawing/2014/main" id="{2A03E526-E4D2-B5AF-C331-AFDEA4F8D582}"/>
              </a:ext>
            </a:extLst>
          </p:cNvPr>
          <p:cNvSpPr txBox="1"/>
          <p:nvPr/>
        </p:nvSpPr>
        <p:spPr>
          <a:xfrm>
            <a:off x="1294879" y="6253175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45" name="Imagen 544">
            <a:extLst>
              <a:ext uri="{FF2B5EF4-FFF2-40B4-BE49-F238E27FC236}">
                <a16:creationId xmlns:a16="http://schemas.microsoft.com/office/drawing/2014/main" id="{B6E2CF04-A676-8962-60E6-29D3DEA06EC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891" y="6127373"/>
            <a:ext cx="1800000" cy="360000"/>
          </a:xfrm>
          <a:prstGeom prst="rect">
            <a:avLst/>
          </a:prstGeom>
        </p:spPr>
      </p:pic>
      <p:sp>
        <p:nvSpPr>
          <p:cNvPr id="546" name="CuadroTexto 545">
            <a:extLst>
              <a:ext uri="{FF2B5EF4-FFF2-40B4-BE49-F238E27FC236}">
                <a16:creationId xmlns:a16="http://schemas.microsoft.com/office/drawing/2014/main" id="{1E022740-709C-EFC9-285D-0F34DD134BD3}"/>
              </a:ext>
            </a:extLst>
          </p:cNvPr>
          <p:cNvSpPr txBox="1"/>
          <p:nvPr/>
        </p:nvSpPr>
        <p:spPr>
          <a:xfrm>
            <a:off x="3143007" y="6092499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547" name="CuadroTexto 546">
            <a:extLst>
              <a:ext uri="{FF2B5EF4-FFF2-40B4-BE49-F238E27FC236}">
                <a16:creationId xmlns:a16="http://schemas.microsoft.com/office/drawing/2014/main" id="{E5CB0E96-17E1-ED7D-314A-8C8EAA154F6C}"/>
              </a:ext>
            </a:extLst>
          </p:cNvPr>
          <p:cNvSpPr txBox="1"/>
          <p:nvPr/>
        </p:nvSpPr>
        <p:spPr>
          <a:xfrm>
            <a:off x="3104395" y="6253175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48" name="Imagen 547">
            <a:extLst>
              <a:ext uri="{FF2B5EF4-FFF2-40B4-BE49-F238E27FC236}">
                <a16:creationId xmlns:a16="http://schemas.microsoft.com/office/drawing/2014/main" id="{876BD4F0-AAE7-1E44-DDCF-384A6B0289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407" y="6127373"/>
            <a:ext cx="1800000" cy="360000"/>
          </a:xfrm>
          <a:prstGeom prst="rect">
            <a:avLst/>
          </a:prstGeom>
        </p:spPr>
      </p:pic>
      <p:sp>
        <p:nvSpPr>
          <p:cNvPr id="549" name="CuadroTexto 548">
            <a:extLst>
              <a:ext uri="{FF2B5EF4-FFF2-40B4-BE49-F238E27FC236}">
                <a16:creationId xmlns:a16="http://schemas.microsoft.com/office/drawing/2014/main" id="{75982D10-9ADE-1821-8505-24B65CA07EC5}"/>
              </a:ext>
            </a:extLst>
          </p:cNvPr>
          <p:cNvSpPr txBox="1"/>
          <p:nvPr/>
        </p:nvSpPr>
        <p:spPr>
          <a:xfrm>
            <a:off x="4952523" y="6092499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550" name="CuadroTexto 549">
            <a:extLst>
              <a:ext uri="{FF2B5EF4-FFF2-40B4-BE49-F238E27FC236}">
                <a16:creationId xmlns:a16="http://schemas.microsoft.com/office/drawing/2014/main" id="{0D72A3D9-1D2D-468C-2180-64CD0478170D}"/>
              </a:ext>
            </a:extLst>
          </p:cNvPr>
          <p:cNvSpPr txBox="1"/>
          <p:nvPr/>
        </p:nvSpPr>
        <p:spPr>
          <a:xfrm>
            <a:off x="4913911" y="6253175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51" name="Imagen 550">
            <a:extLst>
              <a:ext uri="{FF2B5EF4-FFF2-40B4-BE49-F238E27FC236}">
                <a16:creationId xmlns:a16="http://schemas.microsoft.com/office/drawing/2014/main" id="{124B788B-A79B-1D51-D500-69709067EA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375" y="6507818"/>
            <a:ext cx="1800000" cy="360000"/>
          </a:xfrm>
          <a:prstGeom prst="rect">
            <a:avLst/>
          </a:prstGeom>
        </p:spPr>
      </p:pic>
      <p:sp>
        <p:nvSpPr>
          <p:cNvPr id="552" name="CuadroTexto 551">
            <a:extLst>
              <a:ext uri="{FF2B5EF4-FFF2-40B4-BE49-F238E27FC236}">
                <a16:creationId xmlns:a16="http://schemas.microsoft.com/office/drawing/2014/main" id="{6EFD3A63-9267-A2B7-8B6D-6CE6CF201682}"/>
              </a:ext>
            </a:extLst>
          </p:cNvPr>
          <p:cNvSpPr txBox="1"/>
          <p:nvPr/>
        </p:nvSpPr>
        <p:spPr>
          <a:xfrm>
            <a:off x="1333491" y="6472944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553" name="CuadroTexto 552">
            <a:extLst>
              <a:ext uri="{FF2B5EF4-FFF2-40B4-BE49-F238E27FC236}">
                <a16:creationId xmlns:a16="http://schemas.microsoft.com/office/drawing/2014/main" id="{676ECBD0-72E2-5686-EC3B-C9CB64BF08FB}"/>
              </a:ext>
            </a:extLst>
          </p:cNvPr>
          <p:cNvSpPr txBox="1"/>
          <p:nvPr/>
        </p:nvSpPr>
        <p:spPr>
          <a:xfrm>
            <a:off x="1294879" y="6633620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54" name="Imagen 553">
            <a:extLst>
              <a:ext uri="{FF2B5EF4-FFF2-40B4-BE49-F238E27FC236}">
                <a16:creationId xmlns:a16="http://schemas.microsoft.com/office/drawing/2014/main" id="{7221EAE5-2434-B684-72DD-2FADE00C86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891" y="6507818"/>
            <a:ext cx="1800000" cy="360000"/>
          </a:xfrm>
          <a:prstGeom prst="rect">
            <a:avLst/>
          </a:prstGeom>
        </p:spPr>
      </p:pic>
      <p:sp>
        <p:nvSpPr>
          <p:cNvPr id="555" name="CuadroTexto 554">
            <a:extLst>
              <a:ext uri="{FF2B5EF4-FFF2-40B4-BE49-F238E27FC236}">
                <a16:creationId xmlns:a16="http://schemas.microsoft.com/office/drawing/2014/main" id="{06B85A60-0B6B-0459-DA7E-0556BCC516AC}"/>
              </a:ext>
            </a:extLst>
          </p:cNvPr>
          <p:cNvSpPr txBox="1"/>
          <p:nvPr/>
        </p:nvSpPr>
        <p:spPr>
          <a:xfrm>
            <a:off x="3143007" y="6472944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556" name="CuadroTexto 555">
            <a:extLst>
              <a:ext uri="{FF2B5EF4-FFF2-40B4-BE49-F238E27FC236}">
                <a16:creationId xmlns:a16="http://schemas.microsoft.com/office/drawing/2014/main" id="{E0D11457-F202-D8BF-DB17-A9101CFF9DEF}"/>
              </a:ext>
            </a:extLst>
          </p:cNvPr>
          <p:cNvSpPr txBox="1"/>
          <p:nvPr/>
        </p:nvSpPr>
        <p:spPr>
          <a:xfrm>
            <a:off x="3104395" y="6633620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57" name="Imagen 556">
            <a:extLst>
              <a:ext uri="{FF2B5EF4-FFF2-40B4-BE49-F238E27FC236}">
                <a16:creationId xmlns:a16="http://schemas.microsoft.com/office/drawing/2014/main" id="{B5AB1987-0DC9-ABC9-42AD-0EB89BA060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407" y="6507818"/>
            <a:ext cx="1800000" cy="360000"/>
          </a:xfrm>
          <a:prstGeom prst="rect">
            <a:avLst/>
          </a:prstGeom>
        </p:spPr>
      </p:pic>
      <p:sp>
        <p:nvSpPr>
          <p:cNvPr id="558" name="CuadroTexto 557">
            <a:extLst>
              <a:ext uri="{FF2B5EF4-FFF2-40B4-BE49-F238E27FC236}">
                <a16:creationId xmlns:a16="http://schemas.microsoft.com/office/drawing/2014/main" id="{425EF889-D4B3-CF43-28FD-08B559353FDA}"/>
              </a:ext>
            </a:extLst>
          </p:cNvPr>
          <p:cNvSpPr txBox="1"/>
          <p:nvPr/>
        </p:nvSpPr>
        <p:spPr>
          <a:xfrm>
            <a:off x="4952523" y="6472944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559" name="CuadroTexto 558">
            <a:extLst>
              <a:ext uri="{FF2B5EF4-FFF2-40B4-BE49-F238E27FC236}">
                <a16:creationId xmlns:a16="http://schemas.microsoft.com/office/drawing/2014/main" id="{215C1135-31E2-C11D-FC09-16360313AA7F}"/>
              </a:ext>
            </a:extLst>
          </p:cNvPr>
          <p:cNvSpPr txBox="1"/>
          <p:nvPr/>
        </p:nvSpPr>
        <p:spPr>
          <a:xfrm>
            <a:off x="4913911" y="6633620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60" name="Imagen 559">
            <a:extLst>
              <a:ext uri="{FF2B5EF4-FFF2-40B4-BE49-F238E27FC236}">
                <a16:creationId xmlns:a16="http://schemas.microsoft.com/office/drawing/2014/main" id="{A7F9160F-1F55-A4D3-F536-3E85257E2D8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375" y="6875906"/>
            <a:ext cx="1800000" cy="360000"/>
          </a:xfrm>
          <a:prstGeom prst="rect">
            <a:avLst/>
          </a:prstGeom>
        </p:spPr>
      </p:pic>
      <p:sp>
        <p:nvSpPr>
          <p:cNvPr id="561" name="CuadroTexto 560">
            <a:extLst>
              <a:ext uri="{FF2B5EF4-FFF2-40B4-BE49-F238E27FC236}">
                <a16:creationId xmlns:a16="http://schemas.microsoft.com/office/drawing/2014/main" id="{8910E81A-9CFB-B70B-A856-1A84C3A5E0CF}"/>
              </a:ext>
            </a:extLst>
          </p:cNvPr>
          <p:cNvSpPr txBox="1"/>
          <p:nvPr/>
        </p:nvSpPr>
        <p:spPr>
          <a:xfrm>
            <a:off x="1333491" y="6841032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562" name="CuadroTexto 561">
            <a:extLst>
              <a:ext uri="{FF2B5EF4-FFF2-40B4-BE49-F238E27FC236}">
                <a16:creationId xmlns:a16="http://schemas.microsoft.com/office/drawing/2014/main" id="{6E4E2719-7983-BEBD-28CE-B519D12E6E36}"/>
              </a:ext>
            </a:extLst>
          </p:cNvPr>
          <p:cNvSpPr txBox="1"/>
          <p:nvPr/>
        </p:nvSpPr>
        <p:spPr>
          <a:xfrm>
            <a:off x="1294879" y="7001708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63" name="Imagen 562">
            <a:extLst>
              <a:ext uri="{FF2B5EF4-FFF2-40B4-BE49-F238E27FC236}">
                <a16:creationId xmlns:a16="http://schemas.microsoft.com/office/drawing/2014/main" id="{DE160A95-5240-E6B6-340F-C989D25B3E6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891" y="6875906"/>
            <a:ext cx="1800000" cy="360000"/>
          </a:xfrm>
          <a:prstGeom prst="rect">
            <a:avLst/>
          </a:prstGeom>
        </p:spPr>
      </p:pic>
      <p:sp>
        <p:nvSpPr>
          <p:cNvPr id="564" name="CuadroTexto 563">
            <a:extLst>
              <a:ext uri="{FF2B5EF4-FFF2-40B4-BE49-F238E27FC236}">
                <a16:creationId xmlns:a16="http://schemas.microsoft.com/office/drawing/2014/main" id="{9C1CD181-22E1-0453-771B-7D9427F8EE50}"/>
              </a:ext>
            </a:extLst>
          </p:cNvPr>
          <p:cNvSpPr txBox="1"/>
          <p:nvPr/>
        </p:nvSpPr>
        <p:spPr>
          <a:xfrm>
            <a:off x="3143007" y="6841032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565" name="CuadroTexto 564">
            <a:extLst>
              <a:ext uri="{FF2B5EF4-FFF2-40B4-BE49-F238E27FC236}">
                <a16:creationId xmlns:a16="http://schemas.microsoft.com/office/drawing/2014/main" id="{73CA4B53-964E-B61E-B14C-C0108A5B42A0}"/>
              </a:ext>
            </a:extLst>
          </p:cNvPr>
          <p:cNvSpPr txBox="1"/>
          <p:nvPr/>
        </p:nvSpPr>
        <p:spPr>
          <a:xfrm>
            <a:off x="3104395" y="7001708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66" name="Imagen 565">
            <a:extLst>
              <a:ext uri="{FF2B5EF4-FFF2-40B4-BE49-F238E27FC236}">
                <a16:creationId xmlns:a16="http://schemas.microsoft.com/office/drawing/2014/main" id="{2A0A8E20-FA79-2506-18FC-DADF8F89295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407" y="6875906"/>
            <a:ext cx="1800000" cy="360000"/>
          </a:xfrm>
          <a:prstGeom prst="rect">
            <a:avLst/>
          </a:prstGeom>
        </p:spPr>
      </p:pic>
      <p:sp>
        <p:nvSpPr>
          <p:cNvPr id="567" name="CuadroTexto 566">
            <a:extLst>
              <a:ext uri="{FF2B5EF4-FFF2-40B4-BE49-F238E27FC236}">
                <a16:creationId xmlns:a16="http://schemas.microsoft.com/office/drawing/2014/main" id="{DAE494CC-12A0-6DCE-D268-E9BCD70EFB88}"/>
              </a:ext>
            </a:extLst>
          </p:cNvPr>
          <p:cNvSpPr txBox="1"/>
          <p:nvPr/>
        </p:nvSpPr>
        <p:spPr>
          <a:xfrm>
            <a:off x="4952523" y="6841032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568" name="CuadroTexto 567">
            <a:extLst>
              <a:ext uri="{FF2B5EF4-FFF2-40B4-BE49-F238E27FC236}">
                <a16:creationId xmlns:a16="http://schemas.microsoft.com/office/drawing/2014/main" id="{1FD0DEE3-584D-935D-79CF-CFE3B9AAF887}"/>
              </a:ext>
            </a:extLst>
          </p:cNvPr>
          <p:cNvSpPr txBox="1"/>
          <p:nvPr/>
        </p:nvSpPr>
        <p:spPr>
          <a:xfrm>
            <a:off x="4913911" y="7001708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69" name="Imagen 568">
            <a:extLst>
              <a:ext uri="{FF2B5EF4-FFF2-40B4-BE49-F238E27FC236}">
                <a16:creationId xmlns:a16="http://schemas.microsoft.com/office/drawing/2014/main" id="{F1A77BF6-D041-3F27-A593-0335F5A63EF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375" y="7248606"/>
            <a:ext cx="1800000" cy="360000"/>
          </a:xfrm>
          <a:prstGeom prst="rect">
            <a:avLst/>
          </a:prstGeom>
        </p:spPr>
      </p:pic>
      <p:sp>
        <p:nvSpPr>
          <p:cNvPr id="570" name="CuadroTexto 569">
            <a:extLst>
              <a:ext uri="{FF2B5EF4-FFF2-40B4-BE49-F238E27FC236}">
                <a16:creationId xmlns:a16="http://schemas.microsoft.com/office/drawing/2014/main" id="{DE295292-9560-A8A3-13B3-7343BF73AD7A}"/>
              </a:ext>
            </a:extLst>
          </p:cNvPr>
          <p:cNvSpPr txBox="1"/>
          <p:nvPr/>
        </p:nvSpPr>
        <p:spPr>
          <a:xfrm>
            <a:off x="1333491" y="7213732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571" name="CuadroTexto 570">
            <a:extLst>
              <a:ext uri="{FF2B5EF4-FFF2-40B4-BE49-F238E27FC236}">
                <a16:creationId xmlns:a16="http://schemas.microsoft.com/office/drawing/2014/main" id="{5853F6B4-F50A-5AE0-C58F-6D1F58C536CD}"/>
              </a:ext>
            </a:extLst>
          </p:cNvPr>
          <p:cNvSpPr txBox="1"/>
          <p:nvPr/>
        </p:nvSpPr>
        <p:spPr>
          <a:xfrm>
            <a:off x="1294879" y="7374408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72" name="Imagen 571">
            <a:extLst>
              <a:ext uri="{FF2B5EF4-FFF2-40B4-BE49-F238E27FC236}">
                <a16:creationId xmlns:a16="http://schemas.microsoft.com/office/drawing/2014/main" id="{5987BDB5-EF44-E60C-F7D2-F0F39F0E5F8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891" y="7248606"/>
            <a:ext cx="1800000" cy="360000"/>
          </a:xfrm>
          <a:prstGeom prst="rect">
            <a:avLst/>
          </a:prstGeom>
        </p:spPr>
      </p:pic>
      <p:sp>
        <p:nvSpPr>
          <p:cNvPr id="573" name="CuadroTexto 572">
            <a:extLst>
              <a:ext uri="{FF2B5EF4-FFF2-40B4-BE49-F238E27FC236}">
                <a16:creationId xmlns:a16="http://schemas.microsoft.com/office/drawing/2014/main" id="{8A218866-4875-C0ED-A7D2-A003DEE3DB66}"/>
              </a:ext>
            </a:extLst>
          </p:cNvPr>
          <p:cNvSpPr txBox="1"/>
          <p:nvPr/>
        </p:nvSpPr>
        <p:spPr>
          <a:xfrm>
            <a:off x="3143007" y="7213732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574" name="CuadroTexto 573">
            <a:extLst>
              <a:ext uri="{FF2B5EF4-FFF2-40B4-BE49-F238E27FC236}">
                <a16:creationId xmlns:a16="http://schemas.microsoft.com/office/drawing/2014/main" id="{9D1043F6-7BC2-A2C4-0709-42CA4EBC4BE5}"/>
              </a:ext>
            </a:extLst>
          </p:cNvPr>
          <p:cNvSpPr txBox="1"/>
          <p:nvPr/>
        </p:nvSpPr>
        <p:spPr>
          <a:xfrm>
            <a:off x="3104395" y="7374408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75" name="Imagen 574">
            <a:extLst>
              <a:ext uri="{FF2B5EF4-FFF2-40B4-BE49-F238E27FC236}">
                <a16:creationId xmlns:a16="http://schemas.microsoft.com/office/drawing/2014/main" id="{3C6F5801-6F58-4B47-BADE-349FCFE0D0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407" y="7248606"/>
            <a:ext cx="1800000" cy="360000"/>
          </a:xfrm>
          <a:prstGeom prst="rect">
            <a:avLst/>
          </a:prstGeom>
        </p:spPr>
      </p:pic>
      <p:sp>
        <p:nvSpPr>
          <p:cNvPr id="576" name="CuadroTexto 575">
            <a:extLst>
              <a:ext uri="{FF2B5EF4-FFF2-40B4-BE49-F238E27FC236}">
                <a16:creationId xmlns:a16="http://schemas.microsoft.com/office/drawing/2014/main" id="{E116879C-E592-6D35-78A2-C6373D809A67}"/>
              </a:ext>
            </a:extLst>
          </p:cNvPr>
          <p:cNvSpPr txBox="1"/>
          <p:nvPr/>
        </p:nvSpPr>
        <p:spPr>
          <a:xfrm>
            <a:off x="4952523" y="7213732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577" name="CuadroTexto 576">
            <a:extLst>
              <a:ext uri="{FF2B5EF4-FFF2-40B4-BE49-F238E27FC236}">
                <a16:creationId xmlns:a16="http://schemas.microsoft.com/office/drawing/2014/main" id="{AFF8EBFC-C01F-0665-F376-F837EB6A8EA6}"/>
              </a:ext>
            </a:extLst>
          </p:cNvPr>
          <p:cNvSpPr txBox="1"/>
          <p:nvPr/>
        </p:nvSpPr>
        <p:spPr>
          <a:xfrm>
            <a:off x="4913911" y="7374408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78" name="Imagen 577">
            <a:extLst>
              <a:ext uri="{FF2B5EF4-FFF2-40B4-BE49-F238E27FC236}">
                <a16:creationId xmlns:a16="http://schemas.microsoft.com/office/drawing/2014/main" id="{4547DA08-0FC0-36F4-E2B1-8F309B53FB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375" y="7616694"/>
            <a:ext cx="1800000" cy="360000"/>
          </a:xfrm>
          <a:prstGeom prst="rect">
            <a:avLst/>
          </a:prstGeom>
        </p:spPr>
      </p:pic>
      <p:sp>
        <p:nvSpPr>
          <p:cNvPr id="579" name="CuadroTexto 578">
            <a:extLst>
              <a:ext uri="{FF2B5EF4-FFF2-40B4-BE49-F238E27FC236}">
                <a16:creationId xmlns:a16="http://schemas.microsoft.com/office/drawing/2014/main" id="{714A3FCF-8A9C-7863-A505-B601A00F6A2F}"/>
              </a:ext>
            </a:extLst>
          </p:cNvPr>
          <p:cNvSpPr txBox="1"/>
          <p:nvPr/>
        </p:nvSpPr>
        <p:spPr>
          <a:xfrm>
            <a:off x="1333491" y="7581820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580" name="CuadroTexto 579">
            <a:extLst>
              <a:ext uri="{FF2B5EF4-FFF2-40B4-BE49-F238E27FC236}">
                <a16:creationId xmlns:a16="http://schemas.microsoft.com/office/drawing/2014/main" id="{551FD936-101C-A0B2-A45E-7C07A2AC2907}"/>
              </a:ext>
            </a:extLst>
          </p:cNvPr>
          <p:cNvSpPr txBox="1"/>
          <p:nvPr/>
        </p:nvSpPr>
        <p:spPr>
          <a:xfrm>
            <a:off x="1294879" y="7742496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81" name="Imagen 580">
            <a:extLst>
              <a:ext uri="{FF2B5EF4-FFF2-40B4-BE49-F238E27FC236}">
                <a16:creationId xmlns:a16="http://schemas.microsoft.com/office/drawing/2014/main" id="{D67C69FA-A246-2BFF-9C11-4965FB4269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891" y="7616694"/>
            <a:ext cx="1800000" cy="360000"/>
          </a:xfrm>
          <a:prstGeom prst="rect">
            <a:avLst/>
          </a:prstGeom>
        </p:spPr>
      </p:pic>
      <p:sp>
        <p:nvSpPr>
          <p:cNvPr id="582" name="CuadroTexto 581">
            <a:extLst>
              <a:ext uri="{FF2B5EF4-FFF2-40B4-BE49-F238E27FC236}">
                <a16:creationId xmlns:a16="http://schemas.microsoft.com/office/drawing/2014/main" id="{4FCC8278-2548-8B95-BA00-5D3FF50AE151}"/>
              </a:ext>
            </a:extLst>
          </p:cNvPr>
          <p:cNvSpPr txBox="1"/>
          <p:nvPr/>
        </p:nvSpPr>
        <p:spPr>
          <a:xfrm>
            <a:off x="3143007" y="7581820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583" name="CuadroTexto 582">
            <a:extLst>
              <a:ext uri="{FF2B5EF4-FFF2-40B4-BE49-F238E27FC236}">
                <a16:creationId xmlns:a16="http://schemas.microsoft.com/office/drawing/2014/main" id="{61D44918-4C14-E6A0-BFBA-AB69CEEBC8F4}"/>
              </a:ext>
            </a:extLst>
          </p:cNvPr>
          <p:cNvSpPr txBox="1"/>
          <p:nvPr/>
        </p:nvSpPr>
        <p:spPr>
          <a:xfrm>
            <a:off x="3104395" y="7742496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84" name="Imagen 583">
            <a:extLst>
              <a:ext uri="{FF2B5EF4-FFF2-40B4-BE49-F238E27FC236}">
                <a16:creationId xmlns:a16="http://schemas.microsoft.com/office/drawing/2014/main" id="{87D70DF1-93F5-4651-6554-65CB8524C3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407" y="7616694"/>
            <a:ext cx="1800000" cy="360000"/>
          </a:xfrm>
          <a:prstGeom prst="rect">
            <a:avLst/>
          </a:prstGeom>
        </p:spPr>
      </p:pic>
      <p:sp>
        <p:nvSpPr>
          <p:cNvPr id="585" name="CuadroTexto 584">
            <a:extLst>
              <a:ext uri="{FF2B5EF4-FFF2-40B4-BE49-F238E27FC236}">
                <a16:creationId xmlns:a16="http://schemas.microsoft.com/office/drawing/2014/main" id="{AE68BEDE-C097-7B36-F1B5-2B4D42C9B1A3}"/>
              </a:ext>
            </a:extLst>
          </p:cNvPr>
          <p:cNvSpPr txBox="1"/>
          <p:nvPr/>
        </p:nvSpPr>
        <p:spPr>
          <a:xfrm>
            <a:off x="4952523" y="7581820"/>
            <a:ext cx="1382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12700">
                  <a:solidFill>
                    <a:srgbClr val="FFCA00"/>
                  </a:solidFill>
                </a:ln>
                <a:solidFill>
                  <a:srgbClr val="154FB3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FCA00"/>
                </a:solidFill>
              </a:ln>
              <a:solidFill>
                <a:srgbClr val="154FB3"/>
              </a:solidFill>
              <a:latin typeface="NiseSegaSonic" panose="020B0600000000000000" pitchFamily="34" charset="0"/>
            </a:endParaRPr>
          </a:p>
        </p:txBody>
      </p:sp>
      <p:sp>
        <p:nvSpPr>
          <p:cNvPr id="586" name="CuadroTexto 585">
            <a:extLst>
              <a:ext uri="{FF2B5EF4-FFF2-40B4-BE49-F238E27FC236}">
                <a16:creationId xmlns:a16="http://schemas.microsoft.com/office/drawing/2014/main" id="{2FADDFF7-C709-B7B5-D3E7-FE81C426541E}"/>
              </a:ext>
            </a:extLst>
          </p:cNvPr>
          <p:cNvSpPr txBox="1"/>
          <p:nvPr/>
        </p:nvSpPr>
        <p:spPr>
          <a:xfrm>
            <a:off x="4913911" y="7742496"/>
            <a:ext cx="1487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08085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10847</TotalTime>
  <Words>292</Words>
  <Application>Microsoft Office PowerPoint</Application>
  <PresentationFormat>Carta (216 x 279 mm)</PresentationFormat>
  <Paragraphs>292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Calibri Light</vt:lpstr>
      <vt:lpstr>NiseSegaSonic</vt:lpstr>
      <vt:lpstr>Arial</vt:lpstr>
      <vt:lpstr>Calibri</vt:lpstr>
      <vt:lpstr>Bebas Neue Bold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15</cp:revision>
  <dcterms:created xsi:type="dcterms:W3CDTF">2024-07-23T03:15:22Z</dcterms:created>
  <dcterms:modified xsi:type="dcterms:W3CDTF">2024-09-08T02:36:22Z</dcterms:modified>
</cp:coreProperties>
</file>