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NiseSegaSonic" panose="020B0600000000000000" pitchFamily="34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07C"/>
    <a:srgbClr val="F49C14"/>
    <a:srgbClr val="F498C2"/>
    <a:srgbClr val="00BFFF"/>
    <a:srgbClr val="F950AE"/>
    <a:srgbClr val="743C71"/>
    <a:srgbClr val="B56FB1"/>
    <a:srgbClr val="007297"/>
    <a:srgbClr val="FFFFFF"/>
    <a:srgbClr val="EF6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7/9/2024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>
            <a:extLst>
              <a:ext uri="{FF2B5EF4-FFF2-40B4-BE49-F238E27FC236}">
                <a16:creationId xmlns:a16="http://schemas.microsoft.com/office/drawing/2014/main" id="{769CE2FB-1520-5EE4-32C9-4387FABE4C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67" y="427842"/>
            <a:ext cx="3300303" cy="263500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ADB9329-3A6C-98E3-9671-50BA9AD15017}"/>
              </a:ext>
            </a:extLst>
          </p:cNvPr>
          <p:cNvSpPr txBox="1"/>
          <p:nvPr/>
        </p:nvSpPr>
        <p:spPr>
          <a:xfrm>
            <a:off x="1712763" y="1341362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E138DCA-7998-91B4-A652-81F15BD54B0C}"/>
              </a:ext>
            </a:extLst>
          </p:cNvPr>
          <p:cNvSpPr txBox="1"/>
          <p:nvPr/>
        </p:nvSpPr>
        <p:spPr>
          <a:xfrm>
            <a:off x="1619323" y="1643906"/>
            <a:ext cx="29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91BE36C-D52B-E32B-B70B-7DBFFB305FDE}"/>
              </a:ext>
            </a:extLst>
          </p:cNvPr>
          <p:cNvSpPr txBox="1"/>
          <p:nvPr/>
        </p:nvSpPr>
        <p:spPr>
          <a:xfrm>
            <a:off x="2009464" y="2086690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noFill/>
                </a:ln>
                <a:solidFill>
                  <a:srgbClr val="11307C"/>
                </a:solidFill>
                <a:latin typeface="Bebas Neue Bold" panose="020B0606020202050201" pitchFamily="34" charset="0"/>
              </a:rPr>
              <a:t>5to GRADO</a:t>
            </a:r>
            <a:endParaRPr lang="es-VE" sz="2400" dirty="0">
              <a:ln w="19050">
                <a:noFill/>
              </a:ln>
              <a:solidFill>
                <a:srgbClr val="11307C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E93999D1-66C6-7890-4031-0C75D110EE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016" y="427842"/>
            <a:ext cx="3300303" cy="2635008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944BBC39-43BF-58C5-8022-4D9F700B45C0}"/>
              </a:ext>
            </a:extLst>
          </p:cNvPr>
          <p:cNvSpPr txBox="1"/>
          <p:nvPr/>
        </p:nvSpPr>
        <p:spPr>
          <a:xfrm>
            <a:off x="4966312" y="1341362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4567E20-9093-AFC1-8630-4B45E6777A81}"/>
              </a:ext>
            </a:extLst>
          </p:cNvPr>
          <p:cNvSpPr txBox="1"/>
          <p:nvPr/>
        </p:nvSpPr>
        <p:spPr>
          <a:xfrm>
            <a:off x="4872872" y="1643906"/>
            <a:ext cx="29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4EC8C84C-B954-BDCC-B175-33B51A3486A6}"/>
              </a:ext>
            </a:extLst>
          </p:cNvPr>
          <p:cNvSpPr txBox="1"/>
          <p:nvPr/>
        </p:nvSpPr>
        <p:spPr>
          <a:xfrm>
            <a:off x="5263013" y="2086690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noFill/>
                </a:ln>
                <a:solidFill>
                  <a:srgbClr val="11307C"/>
                </a:solidFill>
                <a:latin typeface="Bebas Neue Bold" panose="020B0606020202050201" pitchFamily="34" charset="0"/>
              </a:rPr>
              <a:t>5to GRADO</a:t>
            </a:r>
            <a:endParaRPr lang="es-VE" sz="2400" dirty="0">
              <a:ln w="19050">
                <a:noFill/>
              </a:ln>
              <a:solidFill>
                <a:srgbClr val="11307C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794A183A-2BC1-A411-535B-ADE7F51FF7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67" y="3019091"/>
            <a:ext cx="3300303" cy="2635008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B9DE8413-FC95-3464-011C-306928E0B602}"/>
              </a:ext>
            </a:extLst>
          </p:cNvPr>
          <p:cNvSpPr txBox="1"/>
          <p:nvPr/>
        </p:nvSpPr>
        <p:spPr>
          <a:xfrm>
            <a:off x="1712763" y="3932611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B92C5EE8-48CD-BBCD-6FD0-BAEA7F2B1893}"/>
              </a:ext>
            </a:extLst>
          </p:cNvPr>
          <p:cNvSpPr txBox="1"/>
          <p:nvPr/>
        </p:nvSpPr>
        <p:spPr>
          <a:xfrm>
            <a:off x="1619323" y="4235155"/>
            <a:ext cx="29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B1BC2121-F78E-4D07-0EEE-30689CBC6812}"/>
              </a:ext>
            </a:extLst>
          </p:cNvPr>
          <p:cNvSpPr txBox="1"/>
          <p:nvPr/>
        </p:nvSpPr>
        <p:spPr>
          <a:xfrm>
            <a:off x="2009464" y="4677939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noFill/>
                </a:ln>
                <a:solidFill>
                  <a:srgbClr val="11307C"/>
                </a:solidFill>
                <a:latin typeface="Bebas Neue Bold" panose="020B0606020202050201" pitchFamily="34" charset="0"/>
              </a:rPr>
              <a:t>5to GRADO</a:t>
            </a:r>
            <a:endParaRPr lang="es-VE" sz="2400" dirty="0">
              <a:ln w="19050">
                <a:noFill/>
              </a:ln>
              <a:solidFill>
                <a:srgbClr val="11307C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241CFF2B-E1DD-03AC-EA99-08CEA26C52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016" y="3019091"/>
            <a:ext cx="3300303" cy="2635008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D9650B6E-1E7F-2B2C-C31D-3CB235769D10}"/>
              </a:ext>
            </a:extLst>
          </p:cNvPr>
          <p:cNvSpPr txBox="1"/>
          <p:nvPr/>
        </p:nvSpPr>
        <p:spPr>
          <a:xfrm>
            <a:off x="4966312" y="3932611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EE3257E4-5862-2199-EAD2-2EC2D9FA04B1}"/>
              </a:ext>
            </a:extLst>
          </p:cNvPr>
          <p:cNvSpPr txBox="1"/>
          <p:nvPr/>
        </p:nvSpPr>
        <p:spPr>
          <a:xfrm>
            <a:off x="4872872" y="4235155"/>
            <a:ext cx="29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F6E1957B-ED3E-338F-6AA0-E81ED1450165}"/>
              </a:ext>
            </a:extLst>
          </p:cNvPr>
          <p:cNvSpPr txBox="1"/>
          <p:nvPr/>
        </p:nvSpPr>
        <p:spPr>
          <a:xfrm>
            <a:off x="5263013" y="4677939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noFill/>
                </a:ln>
                <a:solidFill>
                  <a:srgbClr val="11307C"/>
                </a:solidFill>
                <a:latin typeface="Bebas Neue Bold" panose="020B0606020202050201" pitchFamily="34" charset="0"/>
              </a:rPr>
              <a:t>5to GRADO</a:t>
            </a:r>
            <a:endParaRPr lang="es-VE" sz="2400" dirty="0">
              <a:ln w="19050">
                <a:noFill/>
              </a:ln>
              <a:solidFill>
                <a:srgbClr val="11307C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2BC3460C-E837-A511-97E1-B55DFBD406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67" y="5610340"/>
            <a:ext cx="3300303" cy="2635008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E282C39E-5F72-C0A7-CEAD-38426F651E89}"/>
              </a:ext>
            </a:extLst>
          </p:cNvPr>
          <p:cNvSpPr txBox="1"/>
          <p:nvPr/>
        </p:nvSpPr>
        <p:spPr>
          <a:xfrm>
            <a:off x="1712763" y="6523860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2C02F3CF-6307-C1D4-6ACE-C64D5090FDDA}"/>
              </a:ext>
            </a:extLst>
          </p:cNvPr>
          <p:cNvSpPr txBox="1"/>
          <p:nvPr/>
        </p:nvSpPr>
        <p:spPr>
          <a:xfrm>
            <a:off x="1619323" y="6826404"/>
            <a:ext cx="29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7BB6074F-AA3B-8463-C1CE-3D9B455AC26A}"/>
              </a:ext>
            </a:extLst>
          </p:cNvPr>
          <p:cNvSpPr txBox="1"/>
          <p:nvPr/>
        </p:nvSpPr>
        <p:spPr>
          <a:xfrm>
            <a:off x="2009464" y="7269188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noFill/>
                </a:ln>
                <a:solidFill>
                  <a:srgbClr val="11307C"/>
                </a:solidFill>
                <a:latin typeface="Bebas Neue Bold" panose="020B0606020202050201" pitchFamily="34" charset="0"/>
              </a:rPr>
              <a:t>5to GRADO</a:t>
            </a:r>
            <a:endParaRPr lang="es-VE" sz="2400" dirty="0">
              <a:ln w="19050">
                <a:noFill/>
              </a:ln>
              <a:solidFill>
                <a:srgbClr val="11307C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68313CDB-CCBA-16B3-7C3F-684F7B8044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016" y="5610340"/>
            <a:ext cx="3300303" cy="2635008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71662C07-FBB6-E643-6B25-FBDFCE48596A}"/>
              </a:ext>
            </a:extLst>
          </p:cNvPr>
          <p:cNvSpPr txBox="1"/>
          <p:nvPr/>
        </p:nvSpPr>
        <p:spPr>
          <a:xfrm>
            <a:off x="4966312" y="6523860"/>
            <a:ext cx="222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556B13EF-5E1B-1573-FC53-116942D8B76B}"/>
              </a:ext>
            </a:extLst>
          </p:cNvPr>
          <p:cNvSpPr txBox="1"/>
          <p:nvPr/>
        </p:nvSpPr>
        <p:spPr>
          <a:xfrm>
            <a:off x="4872872" y="6826404"/>
            <a:ext cx="29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E19E421F-A379-4624-2EA4-97FB81C67B95}"/>
              </a:ext>
            </a:extLst>
          </p:cNvPr>
          <p:cNvSpPr txBox="1"/>
          <p:nvPr/>
        </p:nvSpPr>
        <p:spPr>
          <a:xfrm>
            <a:off x="5263013" y="7269188"/>
            <a:ext cx="299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19050">
                  <a:noFill/>
                </a:ln>
                <a:solidFill>
                  <a:srgbClr val="11307C"/>
                </a:solidFill>
                <a:latin typeface="Bebas Neue Bold" panose="020B0606020202050201" pitchFamily="34" charset="0"/>
              </a:rPr>
              <a:t>5to GRADO</a:t>
            </a:r>
            <a:endParaRPr lang="es-VE" sz="2400" dirty="0">
              <a:ln w="19050">
                <a:noFill/>
              </a:ln>
              <a:solidFill>
                <a:srgbClr val="11307C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Imagen 67">
            <a:extLst>
              <a:ext uri="{FF2B5EF4-FFF2-40B4-BE49-F238E27FC236}">
                <a16:creationId xmlns:a16="http://schemas.microsoft.com/office/drawing/2014/main" id="{1755016F-300A-3F9A-251F-465E6B4F16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88" y="720044"/>
            <a:ext cx="288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9F73775-64EF-D683-0F93-A0C840881D80}"/>
              </a:ext>
            </a:extLst>
          </p:cNvPr>
          <p:cNvSpPr txBox="1"/>
          <p:nvPr/>
        </p:nvSpPr>
        <p:spPr>
          <a:xfrm>
            <a:off x="1630188" y="165030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E608E72-23BA-EA8A-09E1-D85B2A1CBA21}"/>
              </a:ext>
            </a:extLst>
          </p:cNvPr>
          <p:cNvSpPr txBox="1"/>
          <p:nvPr/>
        </p:nvSpPr>
        <p:spPr>
          <a:xfrm>
            <a:off x="1326401" y="1946834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9876E14B-B78B-4CA0-949B-B32E23BF6161}"/>
              </a:ext>
            </a:extLst>
          </p:cNvPr>
          <p:cNvSpPr txBox="1"/>
          <p:nvPr/>
        </p:nvSpPr>
        <p:spPr>
          <a:xfrm>
            <a:off x="1425264" y="2259367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2817B3EA-1524-570E-41D4-9D756020C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720044"/>
            <a:ext cx="2880000" cy="180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C6F1E470-41B1-10DE-82E3-82F3635E5C34}"/>
              </a:ext>
            </a:extLst>
          </p:cNvPr>
          <p:cNvSpPr txBox="1"/>
          <p:nvPr/>
        </p:nvSpPr>
        <p:spPr>
          <a:xfrm>
            <a:off x="4557150" y="1650302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EC1E49BB-1FAB-CB8E-A333-A2D3E2F16CBF}"/>
              </a:ext>
            </a:extLst>
          </p:cNvPr>
          <p:cNvSpPr txBox="1"/>
          <p:nvPr/>
        </p:nvSpPr>
        <p:spPr>
          <a:xfrm>
            <a:off x="4253363" y="1946834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D47E5235-8AA7-396F-923E-5DA6D977F0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88" y="2542177"/>
            <a:ext cx="288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A219DB65-E8C6-D488-12DD-1276C93DD6F2}"/>
              </a:ext>
            </a:extLst>
          </p:cNvPr>
          <p:cNvSpPr txBox="1"/>
          <p:nvPr/>
        </p:nvSpPr>
        <p:spPr>
          <a:xfrm>
            <a:off x="1630188" y="347243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826ECB0C-58E8-95E8-1A3C-C6B11EF36AAB}"/>
              </a:ext>
            </a:extLst>
          </p:cNvPr>
          <p:cNvSpPr txBox="1"/>
          <p:nvPr/>
        </p:nvSpPr>
        <p:spPr>
          <a:xfrm>
            <a:off x="1326401" y="3768967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15D76CC7-8B21-D6F6-3F21-F26A60E5C5D7}"/>
              </a:ext>
            </a:extLst>
          </p:cNvPr>
          <p:cNvSpPr txBox="1"/>
          <p:nvPr/>
        </p:nvSpPr>
        <p:spPr>
          <a:xfrm>
            <a:off x="1425264" y="4081500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901B23F8-A664-AFCE-D678-91477BBAAA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2542177"/>
            <a:ext cx="2880000" cy="180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8882A1B4-BDF4-270E-EACD-618426C87FE0}"/>
              </a:ext>
            </a:extLst>
          </p:cNvPr>
          <p:cNvSpPr txBox="1"/>
          <p:nvPr/>
        </p:nvSpPr>
        <p:spPr>
          <a:xfrm>
            <a:off x="4557150" y="347243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BB51FF5A-880A-346F-D26B-0D6ADD936156}"/>
              </a:ext>
            </a:extLst>
          </p:cNvPr>
          <p:cNvSpPr txBox="1"/>
          <p:nvPr/>
        </p:nvSpPr>
        <p:spPr>
          <a:xfrm>
            <a:off x="4253363" y="3768967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62912DE3-2D91-75D5-D86D-3CA90226BB59}"/>
              </a:ext>
            </a:extLst>
          </p:cNvPr>
          <p:cNvSpPr txBox="1"/>
          <p:nvPr/>
        </p:nvSpPr>
        <p:spPr>
          <a:xfrm>
            <a:off x="4341375" y="2259367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0186533C-A1DD-6613-6FA6-A57B5C3820F4}"/>
              </a:ext>
            </a:extLst>
          </p:cNvPr>
          <p:cNvSpPr txBox="1"/>
          <p:nvPr/>
        </p:nvSpPr>
        <p:spPr>
          <a:xfrm>
            <a:off x="4341375" y="4081500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D7514AAE-A113-C1C3-74EF-4C915861B3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88" y="4364310"/>
            <a:ext cx="2880000" cy="180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B78C1BD3-6F8D-3D7D-E100-A4A2DDE6BB3E}"/>
              </a:ext>
            </a:extLst>
          </p:cNvPr>
          <p:cNvSpPr txBox="1"/>
          <p:nvPr/>
        </p:nvSpPr>
        <p:spPr>
          <a:xfrm>
            <a:off x="1630188" y="5294568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6C0FC0F8-48DB-D5E2-F036-6C1044B9BE16}"/>
              </a:ext>
            </a:extLst>
          </p:cNvPr>
          <p:cNvSpPr txBox="1"/>
          <p:nvPr/>
        </p:nvSpPr>
        <p:spPr>
          <a:xfrm>
            <a:off x="1326401" y="5591100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6D9EFBE9-DC92-FB9A-DD08-B9F08F321736}"/>
              </a:ext>
            </a:extLst>
          </p:cNvPr>
          <p:cNvSpPr txBox="1"/>
          <p:nvPr/>
        </p:nvSpPr>
        <p:spPr>
          <a:xfrm>
            <a:off x="1425264" y="5903633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1811D6DC-DA9E-A44E-10F9-B1C9B0CED1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4364310"/>
            <a:ext cx="2880000" cy="180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77C43932-D011-260C-B849-619BA4F17CE4}"/>
              </a:ext>
            </a:extLst>
          </p:cNvPr>
          <p:cNvSpPr txBox="1"/>
          <p:nvPr/>
        </p:nvSpPr>
        <p:spPr>
          <a:xfrm>
            <a:off x="4557150" y="5294568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91F21793-66AB-5660-9013-04BFC986370E}"/>
              </a:ext>
            </a:extLst>
          </p:cNvPr>
          <p:cNvSpPr txBox="1"/>
          <p:nvPr/>
        </p:nvSpPr>
        <p:spPr>
          <a:xfrm>
            <a:off x="4253363" y="5591100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9BDF85AA-F82E-D472-8731-9F80DFA17F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88" y="6186443"/>
            <a:ext cx="2880000" cy="1800000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43EC3600-3B46-D2FA-CF36-C1BBC20E8EB6}"/>
              </a:ext>
            </a:extLst>
          </p:cNvPr>
          <p:cNvSpPr txBox="1"/>
          <p:nvPr/>
        </p:nvSpPr>
        <p:spPr>
          <a:xfrm>
            <a:off x="1630188" y="7116701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2D715925-9120-6BC3-7501-82C4FB7BE1F9}"/>
              </a:ext>
            </a:extLst>
          </p:cNvPr>
          <p:cNvSpPr txBox="1"/>
          <p:nvPr/>
        </p:nvSpPr>
        <p:spPr>
          <a:xfrm>
            <a:off x="1326401" y="7413233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1C112E6E-374D-EB7F-19B3-9A79F5C367FB}"/>
              </a:ext>
            </a:extLst>
          </p:cNvPr>
          <p:cNvSpPr txBox="1"/>
          <p:nvPr/>
        </p:nvSpPr>
        <p:spPr>
          <a:xfrm>
            <a:off x="1425264" y="7725766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D40FED20-267F-2506-CA22-D0A4F9FAFD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6186443"/>
            <a:ext cx="2880000" cy="180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6F49856F-DD1E-17C8-32D3-406E2AC04EA7}"/>
              </a:ext>
            </a:extLst>
          </p:cNvPr>
          <p:cNvSpPr txBox="1"/>
          <p:nvPr/>
        </p:nvSpPr>
        <p:spPr>
          <a:xfrm>
            <a:off x="4557150" y="7116701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n w="1905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2400" dirty="0">
              <a:ln w="1905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08CBBE24-59E9-62C3-4ED8-898E44DA7189}"/>
              </a:ext>
            </a:extLst>
          </p:cNvPr>
          <p:cNvSpPr txBox="1"/>
          <p:nvPr/>
        </p:nvSpPr>
        <p:spPr>
          <a:xfrm>
            <a:off x="4253363" y="7413233"/>
            <a:ext cx="201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n w="1905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2000" dirty="0">
              <a:ln w="1905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40C39A35-0C99-D265-8EE8-6D517477C1FA}"/>
              </a:ext>
            </a:extLst>
          </p:cNvPr>
          <p:cNvSpPr txBox="1"/>
          <p:nvPr/>
        </p:nvSpPr>
        <p:spPr>
          <a:xfrm>
            <a:off x="4341375" y="5903633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E3DE31FA-F54D-6F17-674D-821CAABE45AD}"/>
              </a:ext>
            </a:extLst>
          </p:cNvPr>
          <p:cNvSpPr txBox="1"/>
          <p:nvPr/>
        </p:nvSpPr>
        <p:spPr>
          <a:xfrm>
            <a:off x="4341375" y="7725766"/>
            <a:ext cx="2994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  <a:endParaRPr lang="es-VE" sz="1600" dirty="0">
              <a:ln w="19050">
                <a:noFill/>
              </a:ln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n 51">
            <a:extLst>
              <a:ext uri="{FF2B5EF4-FFF2-40B4-BE49-F238E27FC236}">
                <a16:creationId xmlns:a16="http://schemas.microsoft.com/office/drawing/2014/main" id="{0E0BEBC7-56FB-7882-53AB-964E430EF0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34" y="713855"/>
            <a:ext cx="1440000" cy="1800000"/>
          </a:xfrm>
          <a:prstGeom prst="rect">
            <a:avLst/>
          </a:prstGeom>
        </p:spPr>
      </p:pic>
      <p:sp>
        <p:nvSpPr>
          <p:cNvPr id="55" name="Rectángulo 54">
            <a:extLst>
              <a:ext uri="{FF2B5EF4-FFF2-40B4-BE49-F238E27FC236}">
                <a16:creationId xmlns:a16="http://schemas.microsoft.com/office/drawing/2014/main" id="{D66FE84A-B1AA-924B-BE34-B199687219C6}"/>
              </a:ext>
            </a:extLst>
          </p:cNvPr>
          <p:cNvSpPr/>
          <p:nvPr/>
        </p:nvSpPr>
        <p:spPr>
          <a:xfrm>
            <a:off x="523534" y="189008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85253CE-2DA2-E774-A439-2F0DD4D6E395}"/>
              </a:ext>
            </a:extLst>
          </p:cNvPr>
          <p:cNvSpPr txBox="1"/>
          <p:nvPr/>
        </p:nvSpPr>
        <p:spPr>
          <a:xfrm>
            <a:off x="641446" y="188621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CAB6BCAE-CE26-4F0F-DE6C-DDA550E88D6A}"/>
              </a:ext>
            </a:extLst>
          </p:cNvPr>
          <p:cNvSpPr txBox="1"/>
          <p:nvPr/>
        </p:nvSpPr>
        <p:spPr>
          <a:xfrm>
            <a:off x="510801" y="208992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B5233365-CDEA-17A7-28C4-F33E2A1939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67" y="713855"/>
            <a:ext cx="1440000" cy="1800000"/>
          </a:xfrm>
          <a:prstGeom prst="rect">
            <a:avLst/>
          </a:prstGeom>
        </p:spPr>
      </p:pic>
      <p:sp>
        <p:nvSpPr>
          <p:cNvPr id="57" name="Rectángulo 56">
            <a:extLst>
              <a:ext uri="{FF2B5EF4-FFF2-40B4-BE49-F238E27FC236}">
                <a16:creationId xmlns:a16="http://schemas.microsoft.com/office/drawing/2014/main" id="{BB3F35AC-0BFA-1B98-B787-9444E1851305}"/>
              </a:ext>
            </a:extLst>
          </p:cNvPr>
          <p:cNvSpPr/>
          <p:nvPr/>
        </p:nvSpPr>
        <p:spPr>
          <a:xfrm>
            <a:off x="1976267" y="189008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5C79668-0F9E-823F-5AB1-120727B12281}"/>
              </a:ext>
            </a:extLst>
          </p:cNvPr>
          <p:cNvSpPr txBox="1"/>
          <p:nvPr/>
        </p:nvSpPr>
        <p:spPr>
          <a:xfrm>
            <a:off x="2094179" y="188621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125EF48E-70B8-86B4-D357-783AF3635F7E}"/>
              </a:ext>
            </a:extLst>
          </p:cNvPr>
          <p:cNvSpPr txBox="1"/>
          <p:nvPr/>
        </p:nvSpPr>
        <p:spPr>
          <a:xfrm>
            <a:off x="1963534" y="208992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3B0134D2-13FD-0B49-F43F-35ED80B479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13855"/>
            <a:ext cx="1440000" cy="1800000"/>
          </a:xfrm>
          <a:prstGeom prst="rect">
            <a:avLst/>
          </a:prstGeom>
        </p:spPr>
      </p:pic>
      <p:sp>
        <p:nvSpPr>
          <p:cNvPr id="61" name="Rectángulo 60">
            <a:extLst>
              <a:ext uri="{FF2B5EF4-FFF2-40B4-BE49-F238E27FC236}">
                <a16:creationId xmlns:a16="http://schemas.microsoft.com/office/drawing/2014/main" id="{B0B3F041-9534-1647-D08A-81770EAA1A5D}"/>
              </a:ext>
            </a:extLst>
          </p:cNvPr>
          <p:cNvSpPr/>
          <p:nvPr/>
        </p:nvSpPr>
        <p:spPr>
          <a:xfrm>
            <a:off x="3429000" y="189008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5C829680-91BC-64DC-1E46-5DFD3519BE7B}"/>
              </a:ext>
            </a:extLst>
          </p:cNvPr>
          <p:cNvSpPr txBox="1"/>
          <p:nvPr/>
        </p:nvSpPr>
        <p:spPr>
          <a:xfrm>
            <a:off x="3546912" y="188621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99F02910-E9CB-549A-13A4-A0DEC8A06A28}"/>
              </a:ext>
            </a:extLst>
          </p:cNvPr>
          <p:cNvSpPr txBox="1"/>
          <p:nvPr/>
        </p:nvSpPr>
        <p:spPr>
          <a:xfrm>
            <a:off x="3416267" y="208992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FF7E96FA-D849-19C2-C216-41DA734BE7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33" y="713855"/>
            <a:ext cx="1440000" cy="1800000"/>
          </a:xfrm>
          <a:prstGeom prst="rect">
            <a:avLst/>
          </a:prstGeom>
        </p:spPr>
      </p:pic>
      <p:sp>
        <p:nvSpPr>
          <p:cNvPr id="65" name="Rectángulo 64">
            <a:extLst>
              <a:ext uri="{FF2B5EF4-FFF2-40B4-BE49-F238E27FC236}">
                <a16:creationId xmlns:a16="http://schemas.microsoft.com/office/drawing/2014/main" id="{0778E46B-5469-DF72-AF66-204C14F05AD4}"/>
              </a:ext>
            </a:extLst>
          </p:cNvPr>
          <p:cNvSpPr/>
          <p:nvPr/>
        </p:nvSpPr>
        <p:spPr>
          <a:xfrm>
            <a:off x="4881733" y="189008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678FDF24-6880-EDF0-8870-369FA2DE8E56}"/>
              </a:ext>
            </a:extLst>
          </p:cNvPr>
          <p:cNvSpPr txBox="1"/>
          <p:nvPr/>
        </p:nvSpPr>
        <p:spPr>
          <a:xfrm>
            <a:off x="4999645" y="188621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4F247E7A-2E95-2AA6-0805-E4ABC1187FAE}"/>
              </a:ext>
            </a:extLst>
          </p:cNvPr>
          <p:cNvSpPr txBox="1"/>
          <p:nvPr/>
        </p:nvSpPr>
        <p:spPr>
          <a:xfrm>
            <a:off x="4869000" y="208992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F9C89E62-B2CC-C072-C9A2-B93C5CF8BF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34" y="2529095"/>
            <a:ext cx="1440000" cy="1800000"/>
          </a:xfrm>
          <a:prstGeom prst="rect">
            <a:avLst/>
          </a:prstGeom>
        </p:spPr>
      </p:pic>
      <p:sp>
        <p:nvSpPr>
          <p:cNvPr id="77" name="Rectángulo 76">
            <a:extLst>
              <a:ext uri="{FF2B5EF4-FFF2-40B4-BE49-F238E27FC236}">
                <a16:creationId xmlns:a16="http://schemas.microsoft.com/office/drawing/2014/main" id="{EDE7CD2E-D00D-5040-C780-39C110C3D884}"/>
              </a:ext>
            </a:extLst>
          </p:cNvPr>
          <p:cNvSpPr/>
          <p:nvPr/>
        </p:nvSpPr>
        <p:spPr>
          <a:xfrm>
            <a:off x="523534" y="370532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E77F7428-52BA-22FB-239A-08C79D155690}"/>
              </a:ext>
            </a:extLst>
          </p:cNvPr>
          <p:cNvSpPr txBox="1"/>
          <p:nvPr/>
        </p:nvSpPr>
        <p:spPr>
          <a:xfrm>
            <a:off x="641446" y="370145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8531B3D5-9391-7A1C-BA1F-F3714AFF9B59}"/>
              </a:ext>
            </a:extLst>
          </p:cNvPr>
          <p:cNvSpPr txBox="1"/>
          <p:nvPr/>
        </p:nvSpPr>
        <p:spPr>
          <a:xfrm>
            <a:off x="510801" y="390516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0699F0C1-71F5-5E94-E074-14CD0F09A1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67" y="2529095"/>
            <a:ext cx="1440000" cy="1800000"/>
          </a:xfrm>
          <a:prstGeom prst="rect">
            <a:avLst/>
          </a:prstGeom>
        </p:spPr>
      </p:pic>
      <p:sp>
        <p:nvSpPr>
          <p:cNvPr id="81" name="Rectángulo 80">
            <a:extLst>
              <a:ext uri="{FF2B5EF4-FFF2-40B4-BE49-F238E27FC236}">
                <a16:creationId xmlns:a16="http://schemas.microsoft.com/office/drawing/2014/main" id="{FBEDE20C-2574-19B7-FAFD-8E8ED42E67D3}"/>
              </a:ext>
            </a:extLst>
          </p:cNvPr>
          <p:cNvSpPr/>
          <p:nvPr/>
        </p:nvSpPr>
        <p:spPr>
          <a:xfrm>
            <a:off x="1976267" y="370532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6385B70F-F312-9F64-5AA3-1B87BF74F9AE}"/>
              </a:ext>
            </a:extLst>
          </p:cNvPr>
          <p:cNvSpPr txBox="1"/>
          <p:nvPr/>
        </p:nvSpPr>
        <p:spPr>
          <a:xfrm>
            <a:off x="2094179" y="370145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4982CC52-247E-9F5A-6004-71D8D81D0D22}"/>
              </a:ext>
            </a:extLst>
          </p:cNvPr>
          <p:cNvSpPr txBox="1"/>
          <p:nvPr/>
        </p:nvSpPr>
        <p:spPr>
          <a:xfrm>
            <a:off x="1963534" y="390516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18F11419-3289-A101-766B-DC409B9436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29095"/>
            <a:ext cx="1440000" cy="1800000"/>
          </a:xfrm>
          <a:prstGeom prst="rect">
            <a:avLst/>
          </a:prstGeom>
        </p:spPr>
      </p:pic>
      <p:sp>
        <p:nvSpPr>
          <p:cNvPr id="85" name="Rectángulo 84">
            <a:extLst>
              <a:ext uri="{FF2B5EF4-FFF2-40B4-BE49-F238E27FC236}">
                <a16:creationId xmlns:a16="http://schemas.microsoft.com/office/drawing/2014/main" id="{11D992EE-8C21-7755-A479-9B20989D07ED}"/>
              </a:ext>
            </a:extLst>
          </p:cNvPr>
          <p:cNvSpPr/>
          <p:nvPr/>
        </p:nvSpPr>
        <p:spPr>
          <a:xfrm>
            <a:off x="3429000" y="370532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A2162B5F-1149-D56E-C93D-2CA5B65860A8}"/>
              </a:ext>
            </a:extLst>
          </p:cNvPr>
          <p:cNvSpPr txBox="1"/>
          <p:nvPr/>
        </p:nvSpPr>
        <p:spPr>
          <a:xfrm>
            <a:off x="3546912" y="370145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8D6D7A35-EF0F-BF58-25BF-B46710630CCB}"/>
              </a:ext>
            </a:extLst>
          </p:cNvPr>
          <p:cNvSpPr txBox="1"/>
          <p:nvPr/>
        </p:nvSpPr>
        <p:spPr>
          <a:xfrm>
            <a:off x="3416267" y="390516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5BD30F69-E00C-6D8E-D1C9-C7BF599F7E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33" y="2529095"/>
            <a:ext cx="1440000" cy="1800000"/>
          </a:xfrm>
          <a:prstGeom prst="rect">
            <a:avLst/>
          </a:prstGeom>
        </p:spPr>
      </p:pic>
      <p:sp>
        <p:nvSpPr>
          <p:cNvPr id="89" name="Rectángulo 88">
            <a:extLst>
              <a:ext uri="{FF2B5EF4-FFF2-40B4-BE49-F238E27FC236}">
                <a16:creationId xmlns:a16="http://schemas.microsoft.com/office/drawing/2014/main" id="{F3AE687B-0C43-DDFA-D851-E77433216D52}"/>
              </a:ext>
            </a:extLst>
          </p:cNvPr>
          <p:cNvSpPr/>
          <p:nvPr/>
        </p:nvSpPr>
        <p:spPr>
          <a:xfrm>
            <a:off x="4881733" y="370532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43024A4C-0839-3B56-205F-17A3BD786FE4}"/>
              </a:ext>
            </a:extLst>
          </p:cNvPr>
          <p:cNvSpPr txBox="1"/>
          <p:nvPr/>
        </p:nvSpPr>
        <p:spPr>
          <a:xfrm>
            <a:off x="4999645" y="370145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9303D252-F0B4-F0F2-C841-D941DBD46FD6}"/>
              </a:ext>
            </a:extLst>
          </p:cNvPr>
          <p:cNvSpPr txBox="1"/>
          <p:nvPr/>
        </p:nvSpPr>
        <p:spPr>
          <a:xfrm>
            <a:off x="4869000" y="390516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B55A54E1-B416-C8AB-A3A5-8FA96005AF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34" y="4344335"/>
            <a:ext cx="1440000" cy="1800000"/>
          </a:xfrm>
          <a:prstGeom prst="rect">
            <a:avLst/>
          </a:prstGeom>
        </p:spPr>
      </p:pic>
      <p:sp>
        <p:nvSpPr>
          <p:cNvPr id="93" name="Rectángulo 92">
            <a:extLst>
              <a:ext uri="{FF2B5EF4-FFF2-40B4-BE49-F238E27FC236}">
                <a16:creationId xmlns:a16="http://schemas.microsoft.com/office/drawing/2014/main" id="{39B953E9-B7E1-CF64-3709-7A58591735A2}"/>
              </a:ext>
            </a:extLst>
          </p:cNvPr>
          <p:cNvSpPr/>
          <p:nvPr/>
        </p:nvSpPr>
        <p:spPr>
          <a:xfrm>
            <a:off x="523534" y="552056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FB9A6F7B-F431-82DB-9B9C-AFF01225EECC}"/>
              </a:ext>
            </a:extLst>
          </p:cNvPr>
          <p:cNvSpPr txBox="1"/>
          <p:nvPr/>
        </p:nvSpPr>
        <p:spPr>
          <a:xfrm>
            <a:off x="641446" y="551669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47D5E9C6-D911-9CCD-B49A-1305D3C95EE6}"/>
              </a:ext>
            </a:extLst>
          </p:cNvPr>
          <p:cNvSpPr txBox="1"/>
          <p:nvPr/>
        </p:nvSpPr>
        <p:spPr>
          <a:xfrm>
            <a:off x="510801" y="572040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26BF473F-FC45-F623-09D7-8D56E336D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67" y="4344335"/>
            <a:ext cx="1440000" cy="1800000"/>
          </a:xfrm>
          <a:prstGeom prst="rect">
            <a:avLst/>
          </a:prstGeom>
        </p:spPr>
      </p:pic>
      <p:sp>
        <p:nvSpPr>
          <p:cNvPr id="97" name="Rectángulo 96">
            <a:extLst>
              <a:ext uri="{FF2B5EF4-FFF2-40B4-BE49-F238E27FC236}">
                <a16:creationId xmlns:a16="http://schemas.microsoft.com/office/drawing/2014/main" id="{392B1B57-725D-E4EB-7665-E91900F0D973}"/>
              </a:ext>
            </a:extLst>
          </p:cNvPr>
          <p:cNvSpPr/>
          <p:nvPr/>
        </p:nvSpPr>
        <p:spPr>
          <a:xfrm>
            <a:off x="1976267" y="552056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CB7F1EBF-0B39-E9C6-D4AA-D0D3D2993CE4}"/>
              </a:ext>
            </a:extLst>
          </p:cNvPr>
          <p:cNvSpPr txBox="1"/>
          <p:nvPr/>
        </p:nvSpPr>
        <p:spPr>
          <a:xfrm>
            <a:off x="2094179" y="551669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E14CDE39-CEB3-E72D-B923-12864A68A581}"/>
              </a:ext>
            </a:extLst>
          </p:cNvPr>
          <p:cNvSpPr txBox="1"/>
          <p:nvPr/>
        </p:nvSpPr>
        <p:spPr>
          <a:xfrm>
            <a:off x="1963534" y="572040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6F8339CE-143E-74BF-9A7F-3E82B1EE3A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44335"/>
            <a:ext cx="1440000" cy="1800000"/>
          </a:xfrm>
          <a:prstGeom prst="rect">
            <a:avLst/>
          </a:prstGeom>
        </p:spPr>
      </p:pic>
      <p:sp>
        <p:nvSpPr>
          <p:cNvPr id="101" name="Rectángulo 100">
            <a:extLst>
              <a:ext uri="{FF2B5EF4-FFF2-40B4-BE49-F238E27FC236}">
                <a16:creationId xmlns:a16="http://schemas.microsoft.com/office/drawing/2014/main" id="{D517B30F-B9D4-D012-4922-6710AE904EB4}"/>
              </a:ext>
            </a:extLst>
          </p:cNvPr>
          <p:cNvSpPr/>
          <p:nvPr/>
        </p:nvSpPr>
        <p:spPr>
          <a:xfrm>
            <a:off x="3429000" y="552056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63E59986-8F36-ECDB-B9F5-3F10E6539D8C}"/>
              </a:ext>
            </a:extLst>
          </p:cNvPr>
          <p:cNvSpPr txBox="1"/>
          <p:nvPr/>
        </p:nvSpPr>
        <p:spPr>
          <a:xfrm>
            <a:off x="3546912" y="551669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ADBE0BF7-4F2C-2E87-D938-65306C19E083}"/>
              </a:ext>
            </a:extLst>
          </p:cNvPr>
          <p:cNvSpPr txBox="1"/>
          <p:nvPr/>
        </p:nvSpPr>
        <p:spPr>
          <a:xfrm>
            <a:off x="3416267" y="572040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6EE12845-06DF-7EF5-EC3F-4FC6984911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33" y="4344335"/>
            <a:ext cx="1440000" cy="1800000"/>
          </a:xfrm>
          <a:prstGeom prst="rect">
            <a:avLst/>
          </a:prstGeom>
        </p:spPr>
      </p:pic>
      <p:sp>
        <p:nvSpPr>
          <p:cNvPr id="105" name="Rectángulo 104">
            <a:extLst>
              <a:ext uri="{FF2B5EF4-FFF2-40B4-BE49-F238E27FC236}">
                <a16:creationId xmlns:a16="http://schemas.microsoft.com/office/drawing/2014/main" id="{6B85694E-160E-EF7F-71BC-E54428D858BE}"/>
              </a:ext>
            </a:extLst>
          </p:cNvPr>
          <p:cNvSpPr/>
          <p:nvPr/>
        </p:nvSpPr>
        <p:spPr>
          <a:xfrm>
            <a:off x="4881733" y="552056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8B7252AD-55BB-8617-9B04-8B24202E192E}"/>
              </a:ext>
            </a:extLst>
          </p:cNvPr>
          <p:cNvSpPr txBox="1"/>
          <p:nvPr/>
        </p:nvSpPr>
        <p:spPr>
          <a:xfrm>
            <a:off x="4999645" y="551669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FBE3D563-DDD4-84B1-9FC4-69C6D94D3089}"/>
              </a:ext>
            </a:extLst>
          </p:cNvPr>
          <p:cNvSpPr txBox="1"/>
          <p:nvPr/>
        </p:nvSpPr>
        <p:spPr>
          <a:xfrm>
            <a:off x="4869000" y="572040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02AEFBEB-26E6-F7EE-4B79-711DE9D7D5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34" y="6159575"/>
            <a:ext cx="1440000" cy="1800000"/>
          </a:xfrm>
          <a:prstGeom prst="rect">
            <a:avLst/>
          </a:prstGeom>
        </p:spPr>
      </p:pic>
      <p:sp>
        <p:nvSpPr>
          <p:cNvPr id="109" name="Rectángulo 108">
            <a:extLst>
              <a:ext uri="{FF2B5EF4-FFF2-40B4-BE49-F238E27FC236}">
                <a16:creationId xmlns:a16="http://schemas.microsoft.com/office/drawing/2014/main" id="{BE72C2EE-2883-6B5B-AC09-A8B7928942E4}"/>
              </a:ext>
            </a:extLst>
          </p:cNvPr>
          <p:cNvSpPr/>
          <p:nvPr/>
        </p:nvSpPr>
        <p:spPr>
          <a:xfrm>
            <a:off x="523534" y="733580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7B4F396D-587A-8C18-AF6B-8B1B3E808611}"/>
              </a:ext>
            </a:extLst>
          </p:cNvPr>
          <p:cNvSpPr txBox="1"/>
          <p:nvPr/>
        </p:nvSpPr>
        <p:spPr>
          <a:xfrm>
            <a:off x="641446" y="733193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F67F724A-FDA5-CA31-4583-7C3941BB3B1C}"/>
              </a:ext>
            </a:extLst>
          </p:cNvPr>
          <p:cNvSpPr txBox="1"/>
          <p:nvPr/>
        </p:nvSpPr>
        <p:spPr>
          <a:xfrm>
            <a:off x="510801" y="753564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B8D3B44D-6DE3-07F9-1A50-E00144E8CF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67" y="6159575"/>
            <a:ext cx="1440000" cy="1800000"/>
          </a:xfrm>
          <a:prstGeom prst="rect">
            <a:avLst/>
          </a:prstGeom>
        </p:spPr>
      </p:pic>
      <p:sp>
        <p:nvSpPr>
          <p:cNvPr id="113" name="Rectángulo 112">
            <a:extLst>
              <a:ext uri="{FF2B5EF4-FFF2-40B4-BE49-F238E27FC236}">
                <a16:creationId xmlns:a16="http://schemas.microsoft.com/office/drawing/2014/main" id="{8CD31E45-A335-F429-295E-F33B4963CEA8}"/>
              </a:ext>
            </a:extLst>
          </p:cNvPr>
          <p:cNvSpPr/>
          <p:nvPr/>
        </p:nvSpPr>
        <p:spPr>
          <a:xfrm>
            <a:off x="1976267" y="733580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F665226A-F94A-4F61-519C-B4444F3F8C5D}"/>
              </a:ext>
            </a:extLst>
          </p:cNvPr>
          <p:cNvSpPr txBox="1"/>
          <p:nvPr/>
        </p:nvSpPr>
        <p:spPr>
          <a:xfrm>
            <a:off x="2094179" y="733193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B00E117A-27E5-65AA-F247-4F3B359A6589}"/>
              </a:ext>
            </a:extLst>
          </p:cNvPr>
          <p:cNvSpPr txBox="1"/>
          <p:nvPr/>
        </p:nvSpPr>
        <p:spPr>
          <a:xfrm>
            <a:off x="1963534" y="753564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6" name="Imagen 115">
            <a:extLst>
              <a:ext uri="{FF2B5EF4-FFF2-40B4-BE49-F238E27FC236}">
                <a16:creationId xmlns:a16="http://schemas.microsoft.com/office/drawing/2014/main" id="{F149B552-790A-DC56-6946-60946763DB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59575"/>
            <a:ext cx="1440000" cy="1800000"/>
          </a:xfrm>
          <a:prstGeom prst="rect">
            <a:avLst/>
          </a:prstGeom>
        </p:spPr>
      </p:pic>
      <p:sp>
        <p:nvSpPr>
          <p:cNvPr id="117" name="Rectángulo 116">
            <a:extLst>
              <a:ext uri="{FF2B5EF4-FFF2-40B4-BE49-F238E27FC236}">
                <a16:creationId xmlns:a16="http://schemas.microsoft.com/office/drawing/2014/main" id="{201F161F-A0EF-075C-FEC7-8C9567DEE7B0}"/>
              </a:ext>
            </a:extLst>
          </p:cNvPr>
          <p:cNvSpPr/>
          <p:nvPr/>
        </p:nvSpPr>
        <p:spPr>
          <a:xfrm>
            <a:off x="3429000" y="733580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39BB6201-EA4E-4EE5-706C-4BA23A5D9324}"/>
              </a:ext>
            </a:extLst>
          </p:cNvPr>
          <p:cNvSpPr txBox="1"/>
          <p:nvPr/>
        </p:nvSpPr>
        <p:spPr>
          <a:xfrm>
            <a:off x="3546912" y="733193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93194BE3-6F64-6075-61C5-FE665DF33CD8}"/>
              </a:ext>
            </a:extLst>
          </p:cNvPr>
          <p:cNvSpPr txBox="1"/>
          <p:nvPr/>
        </p:nvSpPr>
        <p:spPr>
          <a:xfrm>
            <a:off x="3416267" y="753564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1183DD1E-D7F1-5801-85BC-02764082C4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33" y="6159575"/>
            <a:ext cx="1440000" cy="1800000"/>
          </a:xfrm>
          <a:prstGeom prst="rect">
            <a:avLst/>
          </a:prstGeom>
        </p:spPr>
      </p:pic>
      <p:sp>
        <p:nvSpPr>
          <p:cNvPr id="121" name="Rectángulo 120">
            <a:extLst>
              <a:ext uri="{FF2B5EF4-FFF2-40B4-BE49-F238E27FC236}">
                <a16:creationId xmlns:a16="http://schemas.microsoft.com/office/drawing/2014/main" id="{541B8FB1-6958-993A-A4E5-CAF8A5A28AC1}"/>
              </a:ext>
            </a:extLst>
          </p:cNvPr>
          <p:cNvSpPr/>
          <p:nvPr/>
        </p:nvSpPr>
        <p:spPr>
          <a:xfrm>
            <a:off x="4881733" y="7335800"/>
            <a:ext cx="1440000" cy="481013"/>
          </a:xfrm>
          <a:prstGeom prst="rect">
            <a:avLst/>
          </a:prstGeom>
          <a:solidFill>
            <a:srgbClr val="11307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5553B0B1-3336-28C2-D57E-6C1F561B78D7}"/>
              </a:ext>
            </a:extLst>
          </p:cNvPr>
          <p:cNvSpPr txBox="1"/>
          <p:nvPr/>
        </p:nvSpPr>
        <p:spPr>
          <a:xfrm>
            <a:off x="4999645" y="733193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7F99CF0B-42A5-B360-67B3-A158FD9C5E64}"/>
              </a:ext>
            </a:extLst>
          </p:cNvPr>
          <p:cNvSpPr txBox="1"/>
          <p:nvPr/>
        </p:nvSpPr>
        <p:spPr>
          <a:xfrm>
            <a:off x="4869000" y="753564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4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40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n 63">
            <a:extLst>
              <a:ext uri="{FF2B5EF4-FFF2-40B4-BE49-F238E27FC236}">
                <a16:creationId xmlns:a16="http://schemas.microsoft.com/office/drawing/2014/main" id="{42F9CD9F-685C-AEFF-6CA7-EB02FFB260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25" y="675413"/>
            <a:ext cx="1440000" cy="144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5FE98B54-6474-98FB-CB75-52E176C30B99}"/>
              </a:ext>
            </a:extLst>
          </p:cNvPr>
          <p:cNvSpPr txBox="1"/>
          <p:nvPr/>
        </p:nvSpPr>
        <p:spPr>
          <a:xfrm>
            <a:off x="588537" y="149165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C14DA472-14FA-CA9A-2570-10532C4E53DE}"/>
              </a:ext>
            </a:extLst>
          </p:cNvPr>
          <p:cNvSpPr txBox="1"/>
          <p:nvPr/>
        </p:nvSpPr>
        <p:spPr>
          <a:xfrm>
            <a:off x="604567" y="169453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C784E381-807B-E5A6-912C-35F751A441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812" y="675413"/>
            <a:ext cx="1440000" cy="144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E1C664F5-D65F-5F76-9D39-A7CBC7EA533F}"/>
              </a:ext>
            </a:extLst>
          </p:cNvPr>
          <p:cNvSpPr txBox="1"/>
          <p:nvPr/>
        </p:nvSpPr>
        <p:spPr>
          <a:xfrm>
            <a:off x="2088724" y="149165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53B2B48F-7E6A-3F7E-21D6-719F7DBBC241}"/>
              </a:ext>
            </a:extLst>
          </p:cNvPr>
          <p:cNvSpPr txBox="1"/>
          <p:nvPr/>
        </p:nvSpPr>
        <p:spPr>
          <a:xfrm>
            <a:off x="2104754" y="169453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1FB723F4-1B7C-EC0A-6871-150BC8CD89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99" y="675413"/>
            <a:ext cx="1440000" cy="144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B3931D63-C59B-E59B-F625-BF17C272737B}"/>
              </a:ext>
            </a:extLst>
          </p:cNvPr>
          <p:cNvSpPr txBox="1"/>
          <p:nvPr/>
        </p:nvSpPr>
        <p:spPr>
          <a:xfrm>
            <a:off x="3588911" y="149165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2AF59317-6F80-B2E3-C0FD-64070A4CA3E0}"/>
              </a:ext>
            </a:extLst>
          </p:cNvPr>
          <p:cNvSpPr txBox="1"/>
          <p:nvPr/>
        </p:nvSpPr>
        <p:spPr>
          <a:xfrm>
            <a:off x="3604941" y="169453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CC16A1E7-F486-627C-9C98-CAD6ECFA35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186" y="675413"/>
            <a:ext cx="1440000" cy="144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DB0A6904-ED65-AFD1-7D66-6919CFB8597C}"/>
              </a:ext>
            </a:extLst>
          </p:cNvPr>
          <p:cNvSpPr txBox="1"/>
          <p:nvPr/>
        </p:nvSpPr>
        <p:spPr>
          <a:xfrm>
            <a:off x="5089098" y="1491652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36FAE8C4-4BBC-EE7D-A6E9-DA3F72F352F5}"/>
              </a:ext>
            </a:extLst>
          </p:cNvPr>
          <p:cNvSpPr txBox="1"/>
          <p:nvPr/>
        </p:nvSpPr>
        <p:spPr>
          <a:xfrm>
            <a:off x="5105128" y="1694531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D789123D-1C01-0B12-45D7-A53BA164E0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25" y="2159020"/>
            <a:ext cx="1440000" cy="144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A66652C0-732F-0AFA-1A75-98E7FD273541}"/>
              </a:ext>
            </a:extLst>
          </p:cNvPr>
          <p:cNvSpPr txBox="1"/>
          <p:nvPr/>
        </p:nvSpPr>
        <p:spPr>
          <a:xfrm>
            <a:off x="588537" y="29752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19FDAD57-10FD-641E-1CF5-166016A6EBAD}"/>
              </a:ext>
            </a:extLst>
          </p:cNvPr>
          <p:cNvSpPr txBox="1"/>
          <p:nvPr/>
        </p:nvSpPr>
        <p:spPr>
          <a:xfrm>
            <a:off x="604567" y="317813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2022B0BC-DC0E-2444-FD38-201F180D4D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812" y="2159020"/>
            <a:ext cx="1440000" cy="144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07110CF5-8137-1977-5183-D5526D7A16EF}"/>
              </a:ext>
            </a:extLst>
          </p:cNvPr>
          <p:cNvSpPr txBox="1"/>
          <p:nvPr/>
        </p:nvSpPr>
        <p:spPr>
          <a:xfrm>
            <a:off x="2088724" y="29752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E0458FDA-B969-CD8A-6645-DA30BE009CF5}"/>
              </a:ext>
            </a:extLst>
          </p:cNvPr>
          <p:cNvSpPr txBox="1"/>
          <p:nvPr/>
        </p:nvSpPr>
        <p:spPr>
          <a:xfrm>
            <a:off x="2104754" y="317813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7DF6734A-F6EB-467F-E129-8430A630F5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99" y="2159020"/>
            <a:ext cx="1440000" cy="144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9DF5F4D3-B9D6-7057-A2AB-E38ADAD00E68}"/>
              </a:ext>
            </a:extLst>
          </p:cNvPr>
          <p:cNvSpPr txBox="1"/>
          <p:nvPr/>
        </p:nvSpPr>
        <p:spPr>
          <a:xfrm>
            <a:off x="3588911" y="29752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DA2CDAAE-9BF7-8B32-6983-77835E0DB263}"/>
              </a:ext>
            </a:extLst>
          </p:cNvPr>
          <p:cNvSpPr txBox="1"/>
          <p:nvPr/>
        </p:nvSpPr>
        <p:spPr>
          <a:xfrm>
            <a:off x="3604941" y="317813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CCAB8BC8-9EE3-EFC8-E631-21E1C5371F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186" y="2159020"/>
            <a:ext cx="1440000" cy="144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EFD2E659-E46F-0C08-D186-A638E675E70A}"/>
              </a:ext>
            </a:extLst>
          </p:cNvPr>
          <p:cNvSpPr txBox="1"/>
          <p:nvPr/>
        </p:nvSpPr>
        <p:spPr>
          <a:xfrm>
            <a:off x="5089098" y="29752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008DF716-F901-CD0B-AE51-A766251B0512}"/>
              </a:ext>
            </a:extLst>
          </p:cNvPr>
          <p:cNvSpPr txBox="1"/>
          <p:nvPr/>
        </p:nvSpPr>
        <p:spPr>
          <a:xfrm>
            <a:off x="5105128" y="317813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D90FDE44-CE17-5142-19A6-0C8724B29F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25" y="3642627"/>
            <a:ext cx="1440000" cy="144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E471FAA5-09A1-2EA3-EC03-74D77C003BE9}"/>
              </a:ext>
            </a:extLst>
          </p:cNvPr>
          <p:cNvSpPr txBox="1"/>
          <p:nvPr/>
        </p:nvSpPr>
        <p:spPr>
          <a:xfrm>
            <a:off x="588537" y="445886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FBDB40E7-45EF-7690-6671-96D59EC80060}"/>
              </a:ext>
            </a:extLst>
          </p:cNvPr>
          <p:cNvSpPr txBox="1"/>
          <p:nvPr/>
        </p:nvSpPr>
        <p:spPr>
          <a:xfrm>
            <a:off x="604567" y="466174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C400E6FC-3EB6-B6EC-53E8-1B92317809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812" y="3642627"/>
            <a:ext cx="1440000" cy="144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E0F92140-290A-37E6-3DA5-85E4C28FF627}"/>
              </a:ext>
            </a:extLst>
          </p:cNvPr>
          <p:cNvSpPr txBox="1"/>
          <p:nvPr/>
        </p:nvSpPr>
        <p:spPr>
          <a:xfrm>
            <a:off x="2088724" y="445886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A6156934-1DB8-A737-ED14-358EEA0C0948}"/>
              </a:ext>
            </a:extLst>
          </p:cNvPr>
          <p:cNvSpPr txBox="1"/>
          <p:nvPr/>
        </p:nvSpPr>
        <p:spPr>
          <a:xfrm>
            <a:off x="2104754" y="466174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0B57AB72-2CB7-E50E-BA77-1231C8DBCF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99" y="3642627"/>
            <a:ext cx="1440000" cy="144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391BA832-D441-C4E9-971A-16556149AC18}"/>
              </a:ext>
            </a:extLst>
          </p:cNvPr>
          <p:cNvSpPr txBox="1"/>
          <p:nvPr/>
        </p:nvSpPr>
        <p:spPr>
          <a:xfrm>
            <a:off x="3588911" y="445886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98EA95A1-DB0A-4B7D-C729-E358E94F47F6}"/>
              </a:ext>
            </a:extLst>
          </p:cNvPr>
          <p:cNvSpPr txBox="1"/>
          <p:nvPr/>
        </p:nvSpPr>
        <p:spPr>
          <a:xfrm>
            <a:off x="3604941" y="466174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650C83D2-942C-613D-094B-28416569D5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186" y="3642627"/>
            <a:ext cx="1440000" cy="144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3D05C535-9AF1-ED08-A5A4-ED14DA6D76CC}"/>
              </a:ext>
            </a:extLst>
          </p:cNvPr>
          <p:cNvSpPr txBox="1"/>
          <p:nvPr/>
        </p:nvSpPr>
        <p:spPr>
          <a:xfrm>
            <a:off x="5089098" y="445886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8A8A284D-B7AB-1C65-481D-FF14030EB24E}"/>
              </a:ext>
            </a:extLst>
          </p:cNvPr>
          <p:cNvSpPr txBox="1"/>
          <p:nvPr/>
        </p:nvSpPr>
        <p:spPr>
          <a:xfrm>
            <a:off x="5105128" y="4661745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89134C18-5243-93F0-780B-9ED634A7E4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25" y="5126234"/>
            <a:ext cx="1440000" cy="144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6E9F6A3E-EBF5-5B44-676F-CDFB6DFC8DC1}"/>
              </a:ext>
            </a:extLst>
          </p:cNvPr>
          <p:cNvSpPr txBox="1"/>
          <p:nvPr/>
        </p:nvSpPr>
        <p:spPr>
          <a:xfrm>
            <a:off x="588537" y="5942473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CE72B63F-0BB4-6781-1092-FD1937B715D6}"/>
              </a:ext>
            </a:extLst>
          </p:cNvPr>
          <p:cNvSpPr txBox="1"/>
          <p:nvPr/>
        </p:nvSpPr>
        <p:spPr>
          <a:xfrm>
            <a:off x="604567" y="614535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096E5D1F-4C02-21DB-26A5-70F67BD711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812" y="5126234"/>
            <a:ext cx="1440000" cy="144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9A134FF6-0506-FAF2-BF6D-360FF6CF18BF}"/>
              </a:ext>
            </a:extLst>
          </p:cNvPr>
          <p:cNvSpPr txBox="1"/>
          <p:nvPr/>
        </p:nvSpPr>
        <p:spPr>
          <a:xfrm>
            <a:off x="2088724" y="5942473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5747269C-7F5C-A0DD-ABBC-2212A702BE24}"/>
              </a:ext>
            </a:extLst>
          </p:cNvPr>
          <p:cNvSpPr txBox="1"/>
          <p:nvPr/>
        </p:nvSpPr>
        <p:spPr>
          <a:xfrm>
            <a:off x="2104754" y="614535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342862FA-38C5-CE23-E53F-192B86ABE5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99" y="5126234"/>
            <a:ext cx="1440000" cy="144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23D4B1EB-C29D-A43F-5C2C-13CA6F524EBA}"/>
              </a:ext>
            </a:extLst>
          </p:cNvPr>
          <p:cNvSpPr txBox="1"/>
          <p:nvPr/>
        </p:nvSpPr>
        <p:spPr>
          <a:xfrm>
            <a:off x="3588911" y="5942473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269ED5F0-1F64-2C30-9873-ADF1FD3A9B23}"/>
              </a:ext>
            </a:extLst>
          </p:cNvPr>
          <p:cNvSpPr txBox="1"/>
          <p:nvPr/>
        </p:nvSpPr>
        <p:spPr>
          <a:xfrm>
            <a:off x="3604941" y="614535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84E09183-A2C5-D602-8B34-EE8DB5718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186" y="5126234"/>
            <a:ext cx="1440000" cy="144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4A71F147-E29D-41E0-4477-56981CA8E034}"/>
              </a:ext>
            </a:extLst>
          </p:cNvPr>
          <p:cNvSpPr txBox="1"/>
          <p:nvPr/>
        </p:nvSpPr>
        <p:spPr>
          <a:xfrm>
            <a:off x="5089098" y="5942473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BC96B027-834B-8C87-1743-7C42980D3B8E}"/>
              </a:ext>
            </a:extLst>
          </p:cNvPr>
          <p:cNvSpPr txBox="1"/>
          <p:nvPr/>
        </p:nvSpPr>
        <p:spPr>
          <a:xfrm>
            <a:off x="5105128" y="614535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B069013B-56B2-0831-41CE-D7F4E1710D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25" y="6622800"/>
            <a:ext cx="1440000" cy="144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B10AD239-BAF1-56A4-9CEC-4BD738D57178}"/>
              </a:ext>
            </a:extLst>
          </p:cNvPr>
          <p:cNvSpPr txBox="1"/>
          <p:nvPr/>
        </p:nvSpPr>
        <p:spPr>
          <a:xfrm>
            <a:off x="588537" y="743903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BD35D69-2C3C-609F-2F69-A2BC09DEAE6F}"/>
              </a:ext>
            </a:extLst>
          </p:cNvPr>
          <p:cNvSpPr txBox="1"/>
          <p:nvPr/>
        </p:nvSpPr>
        <p:spPr>
          <a:xfrm>
            <a:off x="604567" y="76419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2FF2F0B8-EFFA-E1F0-DFBD-2446BBA641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812" y="6622800"/>
            <a:ext cx="1440000" cy="144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4F2B1D08-A468-9E71-5068-6E9063E7FD99}"/>
              </a:ext>
            </a:extLst>
          </p:cNvPr>
          <p:cNvSpPr txBox="1"/>
          <p:nvPr/>
        </p:nvSpPr>
        <p:spPr>
          <a:xfrm>
            <a:off x="2088724" y="743903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624C6086-A827-ED63-E51F-F96742AFB6FD}"/>
              </a:ext>
            </a:extLst>
          </p:cNvPr>
          <p:cNvSpPr txBox="1"/>
          <p:nvPr/>
        </p:nvSpPr>
        <p:spPr>
          <a:xfrm>
            <a:off x="2104754" y="76419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72629358-1C93-144B-C2FB-1C5A67E054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999" y="6622800"/>
            <a:ext cx="1440000" cy="144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1019D6E4-0627-0747-F381-808F738BBD3F}"/>
              </a:ext>
            </a:extLst>
          </p:cNvPr>
          <p:cNvSpPr txBox="1"/>
          <p:nvPr/>
        </p:nvSpPr>
        <p:spPr>
          <a:xfrm>
            <a:off x="3588911" y="743903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112E48AA-61EF-C875-EDF2-8B6C66F7EDB7}"/>
              </a:ext>
            </a:extLst>
          </p:cNvPr>
          <p:cNvSpPr txBox="1"/>
          <p:nvPr/>
        </p:nvSpPr>
        <p:spPr>
          <a:xfrm>
            <a:off x="3604941" y="76419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2B688A3C-7A13-0CB1-5842-A558B0BCFC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186" y="6622800"/>
            <a:ext cx="1440000" cy="144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5504EA88-0582-507C-E5E7-1ED503407680}"/>
              </a:ext>
            </a:extLst>
          </p:cNvPr>
          <p:cNvSpPr txBox="1"/>
          <p:nvPr/>
        </p:nvSpPr>
        <p:spPr>
          <a:xfrm>
            <a:off x="5089098" y="743903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6BF467D9-3DEB-CEE8-009B-604344FCC0D9}"/>
              </a:ext>
            </a:extLst>
          </p:cNvPr>
          <p:cNvSpPr txBox="1"/>
          <p:nvPr/>
        </p:nvSpPr>
        <p:spPr>
          <a:xfrm>
            <a:off x="5105128" y="76419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89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n 102">
            <a:extLst>
              <a:ext uri="{FF2B5EF4-FFF2-40B4-BE49-F238E27FC236}">
                <a16:creationId xmlns:a16="http://schemas.microsoft.com/office/drawing/2014/main" id="{48640D7A-9DF4-F188-1EAE-82115B0C2B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681400"/>
            <a:ext cx="2160000" cy="72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C5B75B46-13A3-1C95-943E-087AA376CE9E}"/>
              </a:ext>
            </a:extLst>
          </p:cNvPr>
          <p:cNvSpPr txBox="1"/>
          <p:nvPr/>
        </p:nvSpPr>
        <p:spPr>
          <a:xfrm>
            <a:off x="3381355" y="8218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D385739D-A9AE-5CD3-1F34-D456D787AED0}"/>
              </a:ext>
            </a:extLst>
          </p:cNvPr>
          <p:cNvSpPr txBox="1"/>
          <p:nvPr/>
        </p:nvSpPr>
        <p:spPr>
          <a:xfrm>
            <a:off x="3381355" y="10192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CF3A34D8-8CCC-7A61-2F96-2D6F5561F4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681400"/>
            <a:ext cx="2160000" cy="72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B664B989-760B-3283-3587-2CF1FA78B905}"/>
              </a:ext>
            </a:extLst>
          </p:cNvPr>
          <p:cNvSpPr txBox="1"/>
          <p:nvPr/>
        </p:nvSpPr>
        <p:spPr>
          <a:xfrm>
            <a:off x="1189605" y="8218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53648A37-E4EB-DE9C-03FD-FE309D7EDFF7}"/>
              </a:ext>
            </a:extLst>
          </p:cNvPr>
          <p:cNvSpPr txBox="1"/>
          <p:nvPr/>
        </p:nvSpPr>
        <p:spPr>
          <a:xfrm>
            <a:off x="1189605" y="10192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15BDE339-885D-0563-FB02-597D6792FD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681400"/>
            <a:ext cx="2160000" cy="72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0F2E85B5-8C12-8D30-AC7B-E7DCC29B6F9D}"/>
              </a:ext>
            </a:extLst>
          </p:cNvPr>
          <p:cNvSpPr txBox="1"/>
          <p:nvPr/>
        </p:nvSpPr>
        <p:spPr>
          <a:xfrm>
            <a:off x="5573105" y="8218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87C49BF8-10A6-D68F-407F-2E1742020E43}"/>
              </a:ext>
            </a:extLst>
          </p:cNvPr>
          <p:cNvSpPr txBox="1"/>
          <p:nvPr/>
        </p:nvSpPr>
        <p:spPr>
          <a:xfrm>
            <a:off x="5573105" y="10192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B0615764-52A6-5D86-9A18-9645D33365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1420450"/>
            <a:ext cx="2160000" cy="72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8263D1FA-F151-CD9E-7F78-8D72797D96AA}"/>
              </a:ext>
            </a:extLst>
          </p:cNvPr>
          <p:cNvSpPr txBox="1"/>
          <p:nvPr/>
        </p:nvSpPr>
        <p:spPr>
          <a:xfrm>
            <a:off x="3381355" y="15608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7EB7938-B8FD-78BE-FE6A-98F0CCDF2CC1}"/>
              </a:ext>
            </a:extLst>
          </p:cNvPr>
          <p:cNvSpPr txBox="1"/>
          <p:nvPr/>
        </p:nvSpPr>
        <p:spPr>
          <a:xfrm>
            <a:off x="3381355" y="17583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3D0C7B05-4503-5065-1EF0-2EC2E0E88E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1420450"/>
            <a:ext cx="2160000" cy="72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9F564D2-25E7-9A38-0114-D5858D404278}"/>
              </a:ext>
            </a:extLst>
          </p:cNvPr>
          <p:cNvSpPr txBox="1"/>
          <p:nvPr/>
        </p:nvSpPr>
        <p:spPr>
          <a:xfrm>
            <a:off x="1189605" y="15608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C300BEA6-C703-1ABF-C5B9-42CE924F79DD}"/>
              </a:ext>
            </a:extLst>
          </p:cNvPr>
          <p:cNvSpPr txBox="1"/>
          <p:nvPr/>
        </p:nvSpPr>
        <p:spPr>
          <a:xfrm>
            <a:off x="1189605" y="17583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58FF7058-CE63-256E-E33D-7D7E8E5F38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1420450"/>
            <a:ext cx="2160000" cy="72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17525628-8465-0E1D-1D0A-51C1E64816F1}"/>
              </a:ext>
            </a:extLst>
          </p:cNvPr>
          <p:cNvSpPr txBox="1"/>
          <p:nvPr/>
        </p:nvSpPr>
        <p:spPr>
          <a:xfrm>
            <a:off x="5573105" y="15608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3758A251-DE3A-CA44-0C0D-368F669A0F2D}"/>
              </a:ext>
            </a:extLst>
          </p:cNvPr>
          <p:cNvSpPr txBox="1"/>
          <p:nvPr/>
        </p:nvSpPr>
        <p:spPr>
          <a:xfrm>
            <a:off x="5573105" y="17583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30935B70-6F34-87C3-A28C-EF424BE5C4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2153150"/>
            <a:ext cx="2160000" cy="72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410BADBA-97FA-7749-6AE5-52D9B98CD02B}"/>
              </a:ext>
            </a:extLst>
          </p:cNvPr>
          <p:cNvSpPr txBox="1"/>
          <p:nvPr/>
        </p:nvSpPr>
        <p:spPr>
          <a:xfrm>
            <a:off x="3381355" y="22935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16906E43-1C78-2F87-E895-756D7F58706E}"/>
              </a:ext>
            </a:extLst>
          </p:cNvPr>
          <p:cNvSpPr txBox="1"/>
          <p:nvPr/>
        </p:nvSpPr>
        <p:spPr>
          <a:xfrm>
            <a:off x="3381355" y="24910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15BA8424-895F-BFD6-98E2-FBAA0266E2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2153150"/>
            <a:ext cx="2160000" cy="720000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65E84F4C-6131-AF08-D2B3-3FFC4C774240}"/>
              </a:ext>
            </a:extLst>
          </p:cNvPr>
          <p:cNvSpPr txBox="1"/>
          <p:nvPr/>
        </p:nvSpPr>
        <p:spPr>
          <a:xfrm>
            <a:off x="1189605" y="22935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01D64CFE-6B23-A0A5-1446-13A5D62374DA}"/>
              </a:ext>
            </a:extLst>
          </p:cNvPr>
          <p:cNvSpPr txBox="1"/>
          <p:nvPr/>
        </p:nvSpPr>
        <p:spPr>
          <a:xfrm>
            <a:off x="1189605" y="24910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27" name="Imagen 126">
            <a:extLst>
              <a:ext uri="{FF2B5EF4-FFF2-40B4-BE49-F238E27FC236}">
                <a16:creationId xmlns:a16="http://schemas.microsoft.com/office/drawing/2014/main" id="{45A8EFB2-650C-B1A7-7BD9-66C132BA8C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2153150"/>
            <a:ext cx="2160000" cy="720000"/>
          </a:xfrm>
          <a:prstGeom prst="rect">
            <a:avLst/>
          </a:prstGeom>
        </p:spPr>
      </p:pic>
      <p:sp>
        <p:nvSpPr>
          <p:cNvPr id="128" name="CuadroTexto 127">
            <a:extLst>
              <a:ext uri="{FF2B5EF4-FFF2-40B4-BE49-F238E27FC236}">
                <a16:creationId xmlns:a16="http://schemas.microsoft.com/office/drawing/2014/main" id="{5C5FD64A-2A89-1EA5-494C-E8CE9A4286F7}"/>
              </a:ext>
            </a:extLst>
          </p:cNvPr>
          <p:cNvSpPr txBox="1"/>
          <p:nvPr/>
        </p:nvSpPr>
        <p:spPr>
          <a:xfrm>
            <a:off x="5573105" y="22935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AD03A6D-3FCA-82C6-27C3-2BDB010DE3AE}"/>
              </a:ext>
            </a:extLst>
          </p:cNvPr>
          <p:cNvSpPr txBox="1"/>
          <p:nvPr/>
        </p:nvSpPr>
        <p:spPr>
          <a:xfrm>
            <a:off x="5573105" y="24910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04869031-9455-AF93-F416-13E95D756C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2892200"/>
            <a:ext cx="2160000" cy="720000"/>
          </a:xfrm>
          <a:prstGeom prst="rect">
            <a:avLst/>
          </a:prstGeom>
        </p:spPr>
      </p:pic>
      <p:sp>
        <p:nvSpPr>
          <p:cNvPr id="131" name="CuadroTexto 130">
            <a:extLst>
              <a:ext uri="{FF2B5EF4-FFF2-40B4-BE49-F238E27FC236}">
                <a16:creationId xmlns:a16="http://schemas.microsoft.com/office/drawing/2014/main" id="{3D018920-B320-255E-BACC-C452F8D35F8A}"/>
              </a:ext>
            </a:extLst>
          </p:cNvPr>
          <p:cNvSpPr txBox="1"/>
          <p:nvPr/>
        </p:nvSpPr>
        <p:spPr>
          <a:xfrm>
            <a:off x="3381355" y="30326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6C567C7E-2DEB-C0C6-2FB0-CFA8A1E21207}"/>
              </a:ext>
            </a:extLst>
          </p:cNvPr>
          <p:cNvSpPr txBox="1"/>
          <p:nvPr/>
        </p:nvSpPr>
        <p:spPr>
          <a:xfrm>
            <a:off x="3381355" y="32300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16213970-9A48-9FFF-4409-70638795FE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2892200"/>
            <a:ext cx="2160000" cy="72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7617AA97-D50D-18A0-53D1-A5737653C859}"/>
              </a:ext>
            </a:extLst>
          </p:cNvPr>
          <p:cNvSpPr txBox="1"/>
          <p:nvPr/>
        </p:nvSpPr>
        <p:spPr>
          <a:xfrm>
            <a:off x="1189605" y="30326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A2D1971B-1049-5940-8A86-62FEDB7D99AA}"/>
              </a:ext>
            </a:extLst>
          </p:cNvPr>
          <p:cNvSpPr txBox="1"/>
          <p:nvPr/>
        </p:nvSpPr>
        <p:spPr>
          <a:xfrm>
            <a:off x="1189605" y="32300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6" name="Imagen 135">
            <a:extLst>
              <a:ext uri="{FF2B5EF4-FFF2-40B4-BE49-F238E27FC236}">
                <a16:creationId xmlns:a16="http://schemas.microsoft.com/office/drawing/2014/main" id="{5D532837-6D4A-11AC-59A8-8413219F27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2892200"/>
            <a:ext cx="2160000" cy="720000"/>
          </a:xfrm>
          <a:prstGeom prst="rect">
            <a:avLst/>
          </a:prstGeom>
        </p:spPr>
      </p:pic>
      <p:sp>
        <p:nvSpPr>
          <p:cNvPr id="137" name="CuadroTexto 136">
            <a:extLst>
              <a:ext uri="{FF2B5EF4-FFF2-40B4-BE49-F238E27FC236}">
                <a16:creationId xmlns:a16="http://schemas.microsoft.com/office/drawing/2014/main" id="{E03F754B-B03A-EDB3-C52E-7BB1AB1FE9A9}"/>
              </a:ext>
            </a:extLst>
          </p:cNvPr>
          <p:cNvSpPr txBox="1"/>
          <p:nvPr/>
        </p:nvSpPr>
        <p:spPr>
          <a:xfrm>
            <a:off x="5573105" y="30326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F2F535BA-5DE0-DE30-3CD4-E1B0944D2FFD}"/>
              </a:ext>
            </a:extLst>
          </p:cNvPr>
          <p:cNvSpPr txBox="1"/>
          <p:nvPr/>
        </p:nvSpPr>
        <p:spPr>
          <a:xfrm>
            <a:off x="5573105" y="32300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B520FB17-CDE8-FF9B-642C-EDB26D8B5E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3631250"/>
            <a:ext cx="2160000" cy="7200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C015B97B-0791-D70D-1A77-8347B902BDD6}"/>
              </a:ext>
            </a:extLst>
          </p:cNvPr>
          <p:cNvSpPr txBox="1"/>
          <p:nvPr/>
        </p:nvSpPr>
        <p:spPr>
          <a:xfrm>
            <a:off x="3381355" y="37716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63E1D171-768F-B7A7-27D4-E5ED6ADE3CF8}"/>
              </a:ext>
            </a:extLst>
          </p:cNvPr>
          <p:cNvSpPr txBox="1"/>
          <p:nvPr/>
        </p:nvSpPr>
        <p:spPr>
          <a:xfrm>
            <a:off x="3381355" y="39691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2" name="Imagen 141">
            <a:extLst>
              <a:ext uri="{FF2B5EF4-FFF2-40B4-BE49-F238E27FC236}">
                <a16:creationId xmlns:a16="http://schemas.microsoft.com/office/drawing/2014/main" id="{9CE709F4-6A89-2FEB-1346-9A1F08C67E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3631250"/>
            <a:ext cx="2160000" cy="720000"/>
          </a:xfrm>
          <a:prstGeom prst="rect">
            <a:avLst/>
          </a:prstGeom>
        </p:spPr>
      </p:pic>
      <p:sp>
        <p:nvSpPr>
          <p:cNvPr id="143" name="CuadroTexto 142">
            <a:extLst>
              <a:ext uri="{FF2B5EF4-FFF2-40B4-BE49-F238E27FC236}">
                <a16:creationId xmlns:a16="http://schemas.microsoft.com/office/drawing/2014/main" id="{8FE83719-FD5E-72F4-00F3-FC316FFC3275}"/>
              </a:ext>
            </a:extLst>
          </p:cNvPr>
          <p:cNvSpPr txBox="1"/>
          <p:nvPr/>
        </p:nvSpPr>
        <p:spPr>
          <a:xfrm>
            <a:off x="1189605" y="37716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AC1247D7-0F99-0575-400F-BC317391C07B}"/>
              </a:ext>
            </a:extLst>
          </p:cNvPr>
          <p:cNvSpPr txBox="1"/>
          <p:nvPr/>
        </p:nvSpPr>
        <p:spPr>
          <a:xfrm>
            <a:off x="1189605" y="39691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9A1ADB6D-0BA3-0677-018A-F124CE63EE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3631250"/>
            <a:ext cx="2160000" cy="7200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6B7456C9-DFB5-A7FE-7490-575D300775D1}"/>
              </a:ext>
            </a:extLst>
          </p:cNvPr>
          <p:cNvSpPr txBox="1"/>
          <p:nvPr/>
        </p:nvSpPr>
        <p:spPr>
          <a:xfrm>
            <a:off x="5573105" y="37716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E5DC20CF-0FDD-6623-B839-8A6447C7A638}"/>
              </a:ext>
            </a:extLst>
          </p:cNvPr>
          <p:cNvSpPr txBox="1"/>
          <p:nvPr/>
        </p:nvSpPr>
        <p:spPr>
          <a:xfrm>
            <a:off x="5573105" y="39691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F22597CC-8513-E6B7-FFA2-07E227D00E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4370300"/>
            <a:ext cx="2160000" cy="72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492C9DD4-A14C-CB59-3600-1310B72AB07E}"/>
              </a:ext>
            </a:extLst>
          </p:cNvPr>
          <p:cNvSpPr txBox="1"/>
          <p:nvPr/>
        </p:nvSpPr>
        <p:spPr>
          <a:xfrm>
            <a:off x="3381355" y="45107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5BF34055-50EE-B57E-C38A-2AFF04C8035C}"/>
              </a:ext>
            </a:extLst>
          </p:cNvPr>
          <p:cNvSpPr txBox="1"/>
          <p:nvPr/>
        </p:nvSpPr>
        <p:spPr>
          <a:xfrm>
            <a:off x="3381355" y="47081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1" name="Imagen 150">
            <a:extLst>
              <a:ext uri="{FF2B5EF4-FFF2-40B4-BE49-F238E27FC236}">
                <a16:creationId xmlns:a16="http://schemas.microsoft.com/office/drawing/2014/main" id="{CE6EE293-ABF7-2061-C4BE-9A354C402E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4370300"/>
            <a:ext cx="2160000" cy="720000"/>
          </a:xfrm>
          <a:prstGeom prst="rect">
            <a:avLst/>
          </a:prstGeom>
        </p:spPr>
      </p:pic>
      <p:sp>
        <p:nvSpPr>
          <p:cNvPr id="152" name="CuadroTexto 151">
            <a:extLst>
              <a:ext uri="{FF2B5EF4-FFF2-40B4-BE49-F238E27FC236}">
                <a16:creationId xmlns:a16="http://schemas.microsoft.com/office/drawing/2014/main" id="{630083F7-BF92-0F12-FFA2-44832FF5CBD4}"/>
              </a:ext>
            </a:extLst>
          </p:cNvPr>
          <p:cNvSpPr txBox="1"/>
          <p:nvPr/>
        </p:nvSpPr>
        <p:spPr>
          <a:xfrm>
            <a:off x="1189605" y="45107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A6E28A8B-C75E-593C-1911-ADBD2FF3168C}"/>
              </a:ext>
            </a:extLst>
          </p:cNvPr>
          <p:cNvSpPr txBox="1"/>
          <p:nvPr/>
        </p:nvSpPr>
        <p:spPr>
          <a:xfrm>
            <a:off x="1189605" y="47081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D5403B70-CA79-1438-13E1-9DD57A7E08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4370300"/>
            <a:ext cx="2160000" cy="720000"/>
          </a:xfrm>
          <a:prstGeom prst="rect">
            <a:avLst/>
          </a:prstGeom>
        </p:spPr>
      </p:pic>
      <p:sp>
        <p:nvSpPr>
          <p:cNvPr id="155" name="CuadroTexto 154">
            <a:extLst>
              <a:ext uri="{FF2B5EF4-FFF2-40B4-BE49-F238E27FC236}">
                <a16:creationId xmlns:a16="http://schemas.microsoft.com/office/drawing/2014/main" id="{24700572-788B-51DC-7A27-076F10BF8AA3}"/>
              </a:ext>
            </a:extLst>
          </p:cNvPr>
          <p:cNvSpPr txBox="1"/>
          <p:nvPr/>
        </p:nvSpPr>
        <p:spPr>
          <a:xfrm>
            <a:off x="5573105" y="45107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B82ACD95-558F-CCF0-F7DE-D05CFF6DF7F9}"/>
              </a:ext>
            </a:extLst>
          </p:cNvPr>
          <p:cNvSpPr txBox="1"/>
          <p:nvPr/>
        </p:nvSpPr>
        <p:spPr>
          <a:xfrm>
            <a:off x="5573105" y="47081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EA802E75-3A2A-AB93-F0F3-C72126A8A0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5103000"/>
            <a:ext cx="2160000" cy="7200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B797CD47-7A84-19F5-433B-9CA25C470878}"/>
              </a:ext>
            </a:extLst>
          </p:cNvPr>
          <p:cNvSpPr txBox="1"/>
          <p:nvPr/>
        </p:nvSpPr>
        <p:spPr>
          <a:xfrm>
            <a:off x="3381355" y="52434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31B73D47-806F-96EF-51F2-D07297177675}"/>
              </a:ext>
            </a:extLst>
          </p:cNvPr>
          <p:cNvSpPr txBox="1"/>
          <p:nvPr/>
        </p:nvSpPr>
        <p:spPr>
          <a:xfrm>
            <a:off x="3381355" y="54408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0" name="Imagen 159">
            <a:extLst>
              <a:ext uri="{FF2B5EF4-FFF2-40B4-BE49-F238E27FC236}">
                <a16:creationId xmlns:a16="http://schemas.microsoft.com/office/drawing/2014/main" id="{2CC32CAE-8FF1-87BB-2708-3AE76DDED9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5103000"/>
            <a:ext cx="2160000" cy="720000"/>
          </a:xfrm>
          <a:prstGeom prst="rect">
            <a:avLst/>
          </a:prstGeom>
        </p:spPr>
      </p:pic>
      <p:sp>
        <p:nvSpPr>
          <p:cNvPr id="161" name="CuadroTexto 160">
            <a:extLst>
              <a:ext uri="{FF2B5EF4-FFF2-40B4-BE49-F238E27FC236}">
                <a16:creationId xmlns:a16="http://schemas.microsoft.com/office/drawing/2014/main" id="{0154033C-6CC3-7428-E5BE-45CD26D1F2CA}"/>
              </a:ext>
            </a:extLst>
          </p:cNvPr>
          <p:cNvSpPr txBox="1"/>
          <p:nvPr/>
        </p:nvSpPr>
        <p:spPr>
          <a:xfrm>
            <a:off x="1189605" y="52434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13630DE2-BF35-9C22-29CA-E2609E99EE56}"/>
              </a:ext>
            </a:extLst>
          </p:cNvPr>
          <p:cNvSpPr txBox="1"/>
          <p:nvPr/>
        </p:nvSpPr>
        <p:spPr>
          <a:xfrm>
            <a:off x="1189605" y="54408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3" name="Imagen 162">
            <a:extLst>
              <a:ext uri="{FF2B5EF4-FFF2-40B4-BE49-F238E27FC236}">
                <a16:creationId xmlns:a16="http://schemas.microsoft.com/office/drawing/2014/main" id="{4B6E85C6-AA25-ACB5-54C2-356408F3B2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5103000"/>
            <a:ext cx="2160000" cy="720000"/>
          </a:xfrm>
          <a:prstGeom prst="rect">
            <a:avLst/>
          </a:prstGeom>
        </p:spPr>
      </p:pic>
      <p:sp>
        <p:nvSpPr>
          <p:cNvPr id="164" name="CuadroTexto 163">
            <a:extLst>
              <a:ext uri="{FF2B5EF4-FFF2-40B4-BE49-F238E27FC236}">
                <a16:creationId xmlns:a16="http://schemas.microsoft.com/office/drawing/2014/main" id="{0F385840-3451-1233-828C-616939E4D485}"/>
              </a:ext>
            </a:extLst>
          </p:cNvPr>
          <p:cNvSpPr txBox="1"/>
          <p:nvPr/>
        </p:nvSpPr>
        <p:spPr>
          <a:xfrm>
            <a:off x="5573105" y="524340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64493E01-4414-FD65-8E5B-A990D10E751B}"/>
              </a:ext>
            </a:extLst>
          </p:cNvPr>
          <p:cNvSpPr txBox="1"/>
          <p:nvPr/>
        </p:nvSpPr>
        <p:spPr>
          <a:xfrm>
            <a:off x="5573105" y="544087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3C31FBF7-3B02-AD43-6104-29A927B151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5842050"/>
            <a:ext cx="2160000" cy="720000"/>
          </a:xfrm>
          <a:prstGeom prst="rect">
            <a:avLst/>
          </a:prstGeom>
        </p:spPr>
      </p:pic>
      <p:sp>
        <p:nvSpPr>
          <p:cNvPr id="167" name="CuadroTexto 166">
            <a:extLst>
              <a:ext uri="{FF2B5EF4-FFF2-40B4-BE49-F238E27FC236}">
                <a16:creationId xmlns:a16="http://schemas.microsoft.com/office/drawing/2014/main" id="{E047A4E2-AD2E-F207-A110-7999A3722B92}"/>
              </a:ext>
            </a:extLst>
          </p:cNvPr>
          <p:cNvSpPr txBox="1"/>
          <p:nvPr/>
        </p:nvSpPr>
        <p:spPr>
          <a:xfrm>
            <a:off x="3381355" y="59824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A31E3EDF-B554-D040-B155-7B9D5D605EFE}"/>
              </a:ext>
            </a:extLst>
          </p:cNvPr>
          <p:cNvSpPr txBox="1"/>
          <p:nvPr/>
        </p:nvSpPr>
        <p:spPr>
          <a:xfrm>
            <a:off x="3381355" y="61799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1779DFE0-AC8C-390E-92FB-DAD67D3912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5842050"/>
            <a:ext cx="2160000" cy="72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8220AA93-69A7-247E-5786-45AEDECC0B06}"/>
              </a:ext>
            </a:extLst>
          </p:cNvPr>
          <p:cNvSpPr txBox="1"/>
          <p:nvPr/>
        </p:nvSpPr>
        <p:spPr>
          <a:xfrm>
            <a:off x="1189605" y="59824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39B3003C-CF1A-DCD3-578E-F1DAD768739C}"/>
              </a:ext>
            </a:extLst>
          </p:cNvPr>
          <p:cNvSpPr txBox="1"/>
          <p:nvPr/>
        </p:nvSpPr>
        <p:spPr>
          <a:xfrm>
            <a:off x="1189605" y="61799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2" name="Imagen 171">
            <a:extLst>
              <a:ext uri="{FF2B5EF4-FFF2-40B4-BE49-F238E27FC236}">
                <a16:creationId xmlns:a16="http://schemas.microsoft.com/office/drawing/2014/main" id="{03E26C74-1CE4-EA46-76E6-F692DA13F2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5842050"/>
            <a:ext cx="2160000" cy="720000"/>
          </a:xfrm>
          <a:prstGeom prst="rect">
            <a:avLst/>
          </a:prstGeom>
        </p:spPr>
      </p:pic>
      <p:sp>
        <p:nvSpPr>
          <p:cNvPr id="173" name="CuadroTexto 172">
            <a:extLst>
              <a:ext uri="{FF2B5EF4-FFF2-40B4-BE49-F238E27FC236}">
                <a16:creationId xmlns:a16="http://schemas.microsoft.com/office/drawing/2014/main" id="{EF08874C-0B2C-4C47-AC41-DEF0A0C31B8E}"/>
              </a:ext>
            </a:extLst>
          </p:cNvPr>
          <p:cNvSpPr txBox="1"/>
          <p:nvPr/>
        </p:nvSpPr>
        <p:spPr>
          <a:xfrm>
            <a:off x="5573105" y="5982459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E69ACC2C-17EF-52E3-D494-4BB345842C75}"/>
              </a:ext>
            </a:extLst>
          </p:cNvPr>
          <p:cNvSpPr txBox="1"/>
          <p:nvPr/>
        </p:nvSpPr>
        <p:spPr>
          <a:xfrm>
            <a:off x="5573105" y="6179922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5" name="Imagen 174">
            <a:extLst>
              <a:ext uri="{FF2B5EF4-FFF2-40B4-BE49-F238E27FC236}">
                <a16:creationId xmlns:a16="http://schemas.microsoft.com/office/drawing/2014/main" id="{90DEFB9E-1A54-DBE2-0F38-02EBCAB09C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6572796"/>
            <a:ext cx="2160000" cy="720000"/>
          </a:xfrm>
          <a:prstGeom prst="rect">
            <a:avLst/>
          </a:prstGeom>
        </p:spPr>
      </p:pic>
      <p:sp>
        <p:nvSpPr>
          <p:cNvPr id="176" name="CuadroTexto 175">
            <a:extLst>
              <a:ext uri="{FF2B5EF4-FFF2-40B4-BE49-F238E27FC236}">
                <a16:creationId xmlns:a16="http://schemas.microsoft.com/office/drawing/2014/main" id="{C726A919-4646-9776-46E4-D13812D70A83}"/>
              </a:ext>
            </a:extLst>
          </p:cNvPr>
          <p:cNvSpPr txBox="1"/>
          <p:nvPr/>
        </p:nvSpPr>
        <p:spPr>
          <a:xfrm>
            <a:off x="3381355" y="67132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A580A0AA-D463-FE03-FEC2-15C9B4739E66}"/>
              </a:ext>
            </a:extLst>
          </p:cNvPr>
          <p:cNvSpPr txBox="1"/>
          <p:nvPr/>
        </p:nvSpPr>
        <p:spPr>
          <a:xfrm>
            <a:off x="3381355" y="691066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78" name="Imagen 177">
            <a:extLst>
              <a:ext uri="{FF2B5EF4-FFF2-40B4-BE49-F238E27FC236}">
                <a16:creationId xmlns:a16="http://schemas.microsoft.com/office/drawing/2014/main" id="{84323CA4-DA8C-4F37-74E2-035CD09BF6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6572796"/>
            <a:ext cx="2160000" cy="720000"/>
          </a:xfrm>
          <a:prstGeom prst="rect">
            <a:avLst/>
          </a:prstGeom>
        </p:spPr>
      </p:pic>
      <p:sp>
        <p:nvSpPr>
          <p:cNvPr id="179" name="CuadroTexto 178">
            <a:extLst>
              <a:ext uri="{FF2B5EF4-FFF2-40B4-BE49-F238E27FC236}">
                <a16:creationId xmlns:a16="http://schemas.microsoft.com/office/drawing/2014/main" id="{AFB0235A-5970-64B9-398B-A2A8AC0C6417}"/>
              </a:ext>
            </a:extLst>
          </p:cNvPr>
          <p:cNvSpPr txBox="1"/>
          <p:nvPr/>
        </p:nvSpPr>
        <p:spPr>
          <a:xfrm>
            <a:off x="1189605" y="67132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8B29B36A-30E8-C81D-A510-B4D7CD0405C4}"/>
              </a:ext>
            </a:extLst>
          </p:cNvPr>
          <p:cNvSpPr txBox="1"/>
          <p:nvPr/>
        </p:nvSpPr>
        <p:spPr>
          <a:xfrm>
            <a:off x="1189605" y="691066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1" name="Imagen 180">
            <a:extLst>
              <a:ext uri="{FF2B5EF4-FFF2-40B4-BE49-F238E27FC236}">
                <a16:creationId xmlns:a16="http://schemas.microsoft.com/office/drawing/2014/main" id="{CB1832C6-D081-66A7-AD22-7FEC51C188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6572796"/>
            <a:ext cx="2160000" cy="720000"/>
          </a:xfrm>
          <a:prstGeom prst="rect">
            <a:avLst/>
          </a:prstGeom>
        </p:spPr>
      </p:pic>
      <p:sp>
        <p:nvSpPr>
          <p:cNvPr id="182" name="CuadroTexto 181">
            <a:extLst>
              <a:ext uri="{FF2B5EF4-FFF2-40B4-BE49-F238E27FC236}">
                <a16:creationId xmlns:a16="http://schemas.microsoft.com/office/drawing/2014/main" id="{21E1138F-ECCF-4772-39D1-5D28CEE72E16}"/>
              </a:ext>
            </a:extLst>
          </p:cNvPr>
          <p:cNvSpPr txBox="1"/>
          <p:nvPr/>
        </p:nvSpPr>
        <p:spPr>
          <a:xfrm>
            <a:off x="5573105" y="671320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7DB13409-1A79-83D3-AC20-FCAED2C2B66F}"/>
              </a:ext>
            </a:extLst>
          </p:cNvPr>
          <p:cNvSpPr txBox="1"/>
          <p:nvPr/>
        </p:nvSpPr>
        <p:spPr>
          <a:xfrm>
            <a:off x="5573105" y="691066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4" name="Imagen 183">
            <a:extLst>
              <a:ext uri="{FF2B5EF4-FFF2-40B4-BE49-F238E27FC236}">
                <a16:creationId xmlns:a16="http://schemas.microsoft.com/office/drawing/2014/main" id="{A6B74A16-F257-7ADA-BF42-DAD74E859F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350" y="7311846"/>
            <a:ext cx="2160000" cy="720000"/>
          </a:xfrm>
          <a:prstGeom prst="rect">
            <a:avLst/>
          </a:prstGeom>
        </p:spPr>
      </p:pic>
      <p:sp>
        <p:nvSpPr>
          <p:cNvPr id="185" name="CuadroTexto 184">
            <a:extLst>
              <a:ext uri="{FF2B5EF4-FFF2-40B4-BE49-F238E27FC236}">
                <a16:creationId xmlns:a16="http://schemas.microsoft.com/office/drawing/2014/main" id="{4057902A-1E27-915F-0EFD-87D2B77431E2}"/>
              </a:ext>
            </a:extLst>
          </p:cNvPr>
          <p:cNvSpPr txBox="1"/>
          <p:nvPr/>
        </p:nvSpPr>
        <p:spPr>
          <a:xfrm>
            <a:off x="3381355" y="74522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97531769-5662-52B1-6D02-6B8C3CE6926D}"/>
              </a:ext>
            </a:extLst>
          </p:cNvPr>
          <p:cNvSpPr txBox="1"/>
          <p:nvPr/>
        </p:nvSpPr>
        <p:spPr>
          <a:xfrm>
            <a:off x="3381355" y="76497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87" name="Imagen 186">
            <a:extLst>
              <a:ext uri="{FF2B5EF4-FFF2-40B4-BE49-F238E27FC236}">
                <a16:creationId xmlns:a16="http://schemas.microsoft.com/office/drawing/2014/main" id="{B6DE64A7-0036-624A-60CC-815ABCE910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00" y="7311846"/>
            <a:ext cx="2160000" cy="720000"/>
          </a:xfrm>
          <a:prstGeom prst="rect">
            <a:avLst/>
          </a:prstGeom>
        </p:spPr>
      </p:pic>
      <p:sp>
        <p:nvSpPr>
          <p:cNvPr id="188" name="CuadroTexto 187">
            <a:extLst>
              <a:ext uri="{FF2B5EF4-FFF2-40B4-BE49-F238E27FC236}">
                <a16:creationId xmlns:a16="http://schemas.microsoft.com/office/drawing/2014/main" id="{C5261854-57D6-4A53-90E8-56413FA2551F}"/>
              </a:ext>
            </a:extLst>
          </p:cNvPr>
          <p:cNvSpPr txBox="1"/>
          <p:nvPr/>
        </p:nvSpPr>
        <p:spPr>
          <a:xfrm>
            <a:off x="1189605" y="74522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89" name="CuadroTexto 188">
            <a:extLst>
              <a:ext uri="{FF2B5EF4-FFF2-40B4-BE49-F238E27FC236}">
                <a16:creationId xmlns:a16="http://schemas.microsoft.com/office/drawing/2014/main" id="{6131971D-AA50-F208-C83B-68B454BB8230}"/>
              </a:ext>
            </a:extLst>
          </p:cNvPr>
          <p:cNvSpPr txBox="1"/>
          <p:nvPr/>
        </p:nvSpPr>
        <p:spPr>
          <a:xfrm>
            <a:off x="1189605" y="76497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90" name="Imagen 189">
            <a:extLst>
              <a:ext uri="{FF2B5EF4-FFF2-40B4-BE49-F238E27FC236}">
                <a16:creationId xmlns:a16="http://schemas.microsoft.com/office/drawing/2014/main" id="{2AF1E968-6381-A3E3-28B8-43B636BC27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100" y="7311846"/>
            <a:ext cx="2160000" cy="720000"/>
          </a:xfrm>
          <a:prstGeom prst="rect">
            <a:avLst/>
          </a:prstGeom>
        </p:spPr>
      </p:pic>
      <p:sp>
        <p:nvSpPr>
          <p:cNvPr id="191" name="CuadroTexto 190">
            <a:extLst>
              <a:ext uri="{FF2B5EF4-FFF2-40B4-BE49-F238E27FC236}">
                <a16:creationId xmlns:a16="http://schemas.microsoft.com/office/drawing/2014/main" id="{893B6858-E6E0-1B02-5E75-51FF3552DE31}"/>
              </a:ext>
            </a:extLst>
          </p:cNvPr>
          <p:cNvSpPr txBox="1"/>
          <p:nvPr/>
        </p:nvSpPr>
        <p:spPr>
          <a:xfrm>
            <a:off x="5573105" y="745225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6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116EDF44-AD74-3B62-F358-1C23DF96BE98}"/>
              </a:ext>
            </a:extLst>
          </p:cNvPr>
          <p:cNvSpPr txBox="1"/>
          <p:nvPr/>
        </p:nvSpPr>
        <p:spPr>
          <a:xfrm>
            <a:off x="5573105" y="764971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10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448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n 189">
            <a:extLst>
              <a:ext uri="{FF2B5EF4-FFF2-40B4-BE49-F238E27FC236}">
                <a16:creationId xmlns:a16="http://schemas.microsoft.com/office/drawing/2014/main" id="{957351D6-3D45-079E-C5D7-01744D5893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31929"/>
            <a:ext cx="1800000" cy="360000"/>
          </a:xfrm>
          <a:prstGeom prst="rect">
            <a:avLst/>
          </a:prstGeom>
        </p:spPr>
      </p:pic>
      <p:sp>
        <p:nvSpPr>
          <p:cNvPr id="191" name="CuadroTexto 190">
            <a:extLst>
              <a:ext uri="{FF2B5EF4-FFF2-40B4-BE49-F238E27FC236}">
                <a16:creationId xmlns:a16="http://schemas.microsoft.com/office/drawing/2014/main" id="{E802E766-053A-143F-61C1-CAC7C11438C4}"/>
              </a:ext>
            </a:extLst>
          </p:cNvPr>
          <p:cNvSpPr txBox="1"/>
          <p:nvPr/>
        </p:nvSpPr>
        <p:spPr>
          <a:xfrm>
            <a:off x="3215313" y="50116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6FD39023-406C-0C23-ECBB-89A2A54C10EB}"/>
              </a:ext>
            </a:extLst>
          </p:cNvPr>
          <p:cNvSpPr txBox="1"/>
          <p:nvPr/>
        </p:nvSpPr>
        <p:spPr>
          <a:xfrm>
            <a:off x="3196261" y="66934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93" name="Imagen 192">
            <a:extLst>
              <a:ext uri="{FF2B5EF4-FFF2-40B4-BE49-F238E27FC236}">
                <a16:creationId xmlns:a16="http://schemas.microsoft.com/office/drawing/2014/main" id="{09FB0EFE-9A15-C41A-457E-8C593EE586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531929"/>
            <a:ext cx="1800000" cy="360000"/>
          </a:xfrm>
          <a:prstGeom prst="rect">
            <a:avLst/>
          </a:prstGeom>
        </p:spPr>
      </p:pic>
      <p:sp>
        <p:nvSpPr>
          <p:cNvPr id="194" name="CuadroTexto 193">
            <a:extLst>
              <a:ext uri="{FF2B5EF4-FFF2-40B4-BE49-F238E27FC236}">
                <a16:creationId xmlns:a16="http://schemas.microsoft.com/office/drawing/2014/main" id="{E86AC49D-6D60-87B4-697E-57AA6065394F}"/>
              </a:ext>
            </a:extLst>
          </p:cNvPr>
          <p:cNvSpPr txBox="1"/>
          <p:nvPr/>
        </p:nvSpPr>
        <p:spPr>
          <a:xfrm>
            <a:off x="1400799" y="50116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4596A694-6B8A-F94E-4642-2098FC5E491B}"/>
              </a:ext>
            </a:extLst>
          </p:cNvPr>
          <p:cNvSpPr txBox="1"/>
          <p:nvPr/>
        </p:nvSpPr>
        <p:spPr>
          <a:xfrm>
            <a:off x="1381747" y="66934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96" name="Imagen 195">
            <a:extLst>
              <a:ext uri="{FF2B5EF4-FFF2-40B4-BE49-F238E27FC236}">
                <a16:creationId xmlns:a16="http://schemas.microsoft.com/office/drawing/2014/main" id="{5126A1BC-98F9-6026-8473-6B89902F43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531929"/>
            <a:ext cx="1800000" cy="360000"/>
          </a:xfrm>
          <a:prstGeom prst="rect">
            <a:avLst/>
          </a:prstGeom>
        </p:spPr>
      </p:pic>
      <p:sp>
        <p:nvSpPr>
          <p:cNvPr id="197" name="CuadroTexto 196">
            <a:extLst>
              <a:ext uri="{FF2B5EF4-FFF2-40B4-BE49-F238E27FC236}">
                <a16:creationId xmlns:a16="http://schemas.microsoft.com/office/drawing/2014/main" id="{9D44E1B1-76B8-0DBD-5F14-DF798119C963}"/>
              </a:ext>
            </a:extLst>
          </p:cNvPr>
          <p:cNvSpPr txBox="1"/>
          <p:nvPr/>
        </p:nvSpPr>
        <p:spPr>
          <a:xfrm>
            <a:off x="5029827" y="50116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198" name="CuadroTexto 197">
            <a:extLst>
              <a:ext uri="{FF2B5EF4-FFF2-40B4-BE49-F238E27FC236}">
                <a16:creationId xmlns:a16="http://schemas.microsoft.com/office/drawing/2014/main" id="{2EF240A1-1053-D6B5-8F96-0E951BBD05EC}"/>
              </a:ext>
            </a:extLst>
          </p:cNvPr>
          <p:cNvSpPr txBox="1"/>
          <p:nvPr/>
        </p:nvSpPr>
        <p:spPr>
          <a:xfrm>
            <a:off x="5010775" y="66934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199" name="Imagen 198">
            <a:extLst>
              <a:ext uri="{FF2B5EF4-FFF2-40B4-BE49-F238E27FC236}">
                <a16:creationId xmlns:a16="http://schemas.microsoft.com/office/drawing/2014/main" id="{B1523E1C-C8D1-3EF8-ACDC-FFEC3CE3DB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907449"/>
            <a:ext cx="1800000" cy="360000"/>
          </a:xfrm>
          <a:prstGeom prst="rect">
            <a:avLst/>
          </a:prstGeom>
        </p:spPr>
      </p:pic>
      <p:sp>
        <p:nvSpPr>
          <p:cNvPr id="200" name="CuadroTexto 199">
            <a:extLst>
              <a:ext uri="{FF2B5EF4-FFF2-40B4-BE49-F238E27FC236}">
                <a16:creationId xmlns:a16="http://schemas.microsoft.com/office/drawing/2014/main" id="{DCD9C024-4FE2-A87D-F11F-A6F67319243A}"/>
              </a:ext>
            </a:extLst>
          </p:cNvPr>
          <p:cNvSpPr txBox="1"/>
          <p:nvPr/>
        </p:nvSpPr>
        <p:spPr>
          <a:xfrm>
            <a:off x="3215313" y="87668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656AF8A6-A38D-06D4-64CA-AB88D4970529}"/>
              </a:ext>
            </a:extLst>
          </p:cNvPr>
          <p:cNvSpPr txBox="1"/>
          <p:nvPr/>
        </p:nvSpPr>
        <p:spPr>
          <a:xfrm>
            <a:off x="3196261" y="104486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2" name="Imagen 201">
            <a:extLst>
              <a:ext uri="{FF2B5EF4-FFF2-40B4-BE49-F238E27FC236}">
                <a16:creationId xmlns:a16="http://schemas.microsoft.com/office/drawing/2014/main" id="{B42D2805-F19F-6FBE-EC8A-B5D4382D5C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907449"/>
            <a:ext cx="1800000" cy="360000"/>
          </a:xfrm>
          <a:prstGeom prst="rect">
            <a:avLst/>
          </a:prstGeom>
        </p:spPr>
      </p:pic>
      <p:sp>
        <p:nvSpPr>
          <p:cNvPr id="203" name="CuadroTexto 202">
            <a:extLst>
              <a:ext uri="{FF2B5EF4-FFF2-40B4-BE49-F238E27FC236}">
                <a16:creationId xmlns:a16="http://schemas.microsoft.com/office/drawing/2014/main" id="{C69B93C0-882A-50DF-3750-673598BE865D}"/>
              </a:ext>
            </a:extLst>
          </p:cNvPr>
          <p:cNvSpPr txBox="1"/>
          <p:nvPr/>
        </p:nvSpPr>
        <p:spPr>
          <a:xfrm>
            <a:off x="1400799" y="87668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03E2BB9B-32FC-1913-2E12-DD3D460C8B1E}"/>
              </a:ext>
            </a:extLst>
          </p:cNvPr>
          <p:cNvSpPr txBox="1"/>
          <p:nvPr/>
        </p:nvSpPr>
        <p:spPr>
          <a:xfrm>
            <a:off x="1381747" y="104486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5" name="Imagen 204">
            <a:extLst>
              <a:ext uri="{FF2B5EF4-FFF2-40B4-BE49-F238E27FC236}">
                <a16:creationId xmlns:a16="http://schemas.microsoft.com/office/drawing/2014/main" id="{F93547E9-4CE4-5A57-727E-B33D84D250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907449"/>
            <a:ext cx="1800000" cy="360000"/>
          </a:xfrm>
          <a:prstGeom prst="rect">
            <a:avLst/>
          </a:prstGeom>
        </p:spPr>
      </p:pic>
      <p:sp>
        <p:nvSpPr>
          <p:cNvPr id="206" name="CuadroTexto 205">
            <a:extLst>
              <a:ext uri="{FF2B5EF4-FFF2-40B4-BE49-F238E27FC236}">
                <a16:creationId xmlns:a16="http://schemas.microsoft.com/office/drawing/2014/main" id="{4900440C-A00A-F9CE-BDE2-7CC36EDD16A3}"/>
              </a:ext>
            </a:extLst>
          </p:cNvPr>
          <p:cNvSpPr txBox="1"/>
          <p:nvPr/>
        </p:nvSpPr>
        <p:spPr>
          <a:xfrm>
            <a:off x="5029827" y="87668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1DA53CA7-760D-43F1-ECBF-1BD36C6EBBDF}"/>
              </a:ext>
            </a:extLst>
          </p:cNvPr>
          <p:cNvSpPr txBox="1"/>
          <p:nvPr/>
        </p:nvSpPr>
        <p:spPr>
          <a:xfrm>
            <a:off x="5010775" y="104486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08" name="Imagen 207">
            <a:extLst>
              <a:ext uri="{FF2B5EF4-FFF2-40B4-BE49-F238E27FC236}">
                <a16:creationId xmlns:a16="http://schemas.microsoft.com/office/drawing/2014/main" id="{9A32FF3F-E7C8-9028-81F2-BDD8848BA0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267449"/>
            <a:ext cx="1800000" cy="360000"/>
          </a:xfrm>
          <a:prstGeom prst="rect">
            <a:avLst/>
          </a:prstGeom>
        </p:spPr>
      </p:pic>
      <p:sp>
        <p:nvSpPr>
          <p:cNvPr id="209" name="CuadroTexto 208">
            <a:extLst>
              <a:ext uri="{FF2B5EF4-FFF2-40B4-BE49-F238E27FC236}">
                <a16:creationId xmlns:a16="http://schemas.microsoft.com/office/drawing/2014/main" id="{9A1EA6C6-FF0D-23B3-E604-1429753D837C}"/>
              </a:ext>
            </a:extLst>
          </p:cNvPr>
          <p:cNvSpPr txBox="1"/>
          <p:nvPr/>
        </p:nvSpPr>
        <p:spPr>
          <a:xfrm>
            <a:off x="3215313" y="123668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646252D5-B982-CD93-65DA-E72121C9F87C}"/>
              </a:ext>
            </a:extLst>
          </p:cNvPr>
          <p:cNvSpPr txBox="1"/>
          <p:nvPr/>
        </p:nvSpPr>
        <p:spPr>
          <a:xfrm>
            <a:off x="3196261" y="140486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1" name="Imagen 210">
            <a:extLst>
              <a:ext uri="{FF2B5EF4-FFF2-40B4-BE49-F238E27FC236}">
                <a16:creationId xmlns:a16="http://schemas.microsoft.com/office/drawing/2014/main" id="{FD10391A-8B2B-50FE-48DE-70551F3156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1267449"/>
            <a:ext cx="1800000" cy="360000"/>
          </a:xfrm>
          <a:prstGeom prst="rect">
            <a:avLst/>
          </a:prstGeom>
        </p:spPr>
      </p:pic>
      <p:sp>
        <p:nvSpPr>
          <p:cNvPr id="212" name="CuadroTexto 211">
            <a:extLst>
              <a:ext uri="{FF2B5EF4-FFF2-40B4-BE49-F238E27FC236}">
                <a16:creationId xmlns:a16="http://schemas.microsoft.com/office/drawing/2014/main" id="{A311D636-6A51-231F-1283-26D1BFEE9116}"/>
              </a:ext>
            </a:extLst>
          </p:cNvPr>
          <p:cNvSpPr txBox="1"/>
          <p:nvPr/>
        </p:nvSpPr>
        <p:spPr>
          <a:xfrm>
            <a:off x="1400799" y="123668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5A17FBB7-B56B-A0EC-5D4A-F19ACE6A8B08}"/>
              </a:ext>
            </a:extLst>
          </p:cNvPr>
          <p:cNvSpPr txBox="1"/>
          <p:nvPr/>
        </p:nvSpPr>
        <p:spPr>
          <a:xfrm>
            <a:off x="1381747" y="140486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4" name="Imagen 213">
            <a:extLst>
              <a:ext uri="{FF2B5EF4-FFF2-40B4-BE49-F238E27FC236}">
                <a16:creationId xmlns:a16="http://schemas.microsoft.com/office/drawing/2014/main" id="{363FDDA9-F794-E235-2C94-1640FAC573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1267449"/>
            <a:ext cx="1800000" cy="360000"/>
          </a:xfrm>
          <a:prstGeom prst="rect">
            <a:avLst/>
          </a:prstGeom>
        </p:spPr>
      </p:pic>
      <p:sp>
        <p:nvSpPr>
          <p:cNvPr id="215" name="CuadroTexto 214">
            <a:extLst>
              <a:ext uri="{FF2B5EF4-FFF2-40B4-BE49-F238E27FC236}">
                <a16:creationId xmlns:a16="http://schemas.microsoft.com/office/drawing/2014/main" id="{96F3DD9D-2EA2-A5ED-3067-854606B1B6CA}"/>
              </a:ext>
            </a:extLst>
          </p:cNvPr>
          <p:cNvSpPr txBox="1"/>
          <p:nvPr/>
        </p:nvSpPr>
        <p:spPr>
          <a:xfrm>
            <a:off x="5029827" y="123668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306E4DAB-EF9C-676B-8605-79A500CC208C}"/>
              </a:ext>
            </a:extLst>
          </p:cNvPr>
          <p:cNvSpPr txBox="1"/>
          <p:nvPr/>
        </p:nvSpPr>
        <p:spPr>
          <a:xfrm>
            <a:off x="5010775" y="140486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17" name="Imagen 216">
            <a:extLst>
              <a:ext uri="{FF2B5EF4-FFF2-40B4-BE49-F238E27FC236}">
                <a16:creationId xmlns:a16="http://schemas.microsoft.com/office/drawing/2014/main" id="{42622B0F-BDA8-128B-4CE1-C337CEAB63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642969"/>
            <a:ext cx="1800000" cy="360000"/>
          </a:xfrm>
          <a:prstGeom prst="rect">
            <a:avLst/>
          </a:prstGeom>
        </p:spPr>
      </p:pic>
      <p:sp>
        <p:nvSpPr>
          <p:cNvPr id="218" name="CuadroTexto 217">
            <a:extLst>
              <a:ext uri="{FF2B5EF4-FFF2-40B4-BE49-F238E27FC236}">
                <a16:creationId xmlns:a16="http://schemas.microsoft.com/office/drawing/2014/main" id="{F3AA4495-DE30-A7A2-3D50-4E98B0A278EF}"/>
              </a:ext>
            </a:extLst>
          </p:cNvPr>
          <p:cNvSpPr txBox="1"/>
          <p:nvPr/>
        </p:nvSpPr>
        <p:spPr>
          <a:xfrm>
            <a:off x="3215313" y="161220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E56B08A9-F10C-A7DD-A717-350607EFFC02}"/>
              </a:ext>
            </a:extLst>
          </p:cNvPr>
          <p:cNvSpPr txBox="1"/>
          <p:nvPr/>
        </p:nvSpPr>
        <p:spPr>
          <a:xfrm>
            <a:off x="3196261" y="178038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0" name="Imagen 219">
            <a:extLst>
              <a:ext uri="{FF2B5EF4-FFF2-40B4-BE49-F238E27FC236}">
                <a16:creationId xmlns:a16="http://schemas.microsoft.com/office/drawing/2014/main" id="{CB29E84C-F100-EBD6-65CD-198F72DD2C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1642969"/>
            <a:ext cx="1800000" cy="360000"/>
          </a:xfrm>
          <a:prstGeom prst="rect">
            <a:avLst/>
          </a:prstGeom>
        </p:spPr>
      </p:pic>
      <p:sp>
        <p:nvSpPr>
          <p:cNvPr id="221" name="CuadroTexto 220">
            <a:extLst>
              <a:ext uri="{FF2B5EF4-FFF2-40B4-BE49-F238E27FC236}">
                <a16:creationId xmlns:a16="http://schemas.microsoft.com/office/drawing/2014/main" id="{0A740A9A-92D4-E26E-7143-83BE64D806EB}"/>
              </a:ext>
            </a:extLst>
          </p:cNvPr>
          <p:cNvSpPr txBox="1"/>
          <p:nvPr/>
        </p:nvSpPr>
        <p:spPr>
          <a:xfrm>
            <a:off x="1400799" y="161220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D4234A62-28AE-4F03-A6C9-B5CAA91BDE8A}"/>
              </a:ext>
            </a:extLst>
          </p:cNvPr>
          <p:cNvSpPr txBox="1"/>
          <p:nvPr/>
        </p:nvSpPr>
        <p:spPr>
          <a:xfrm>
            <a:off x="1381747" y="178038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3" name="Imagen 222">
            <a:extLst>
              <a:ext uri="{FF2B5EF4-FFF2-40B4-BE49-F238E27FC236}">
                <a16:creationId xmlns:a16="http://schemas.microsoft.com/office/drawing/2014/main" id="{54C16CD4-6D16-9DA1-3B82-E7A7E5FD81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1642969"/>
            <a:ext cx="1800000" cy="360000"/>
          </a:xfrm>
          <a:prstGeom prst="rect">
            <a:avLst/>
          </a:prstGeom>
        </p:spPr>
      </p:pic>
      <p:sp>
        <p:nvSpPr>
          <p:cNvPr id="224" name="CuadroTexto 223">
            <a:extLst>
              <a:ext uri="{FF2B5EF4-FFF2-40B4-BE49-F238E27FC236}">
                <a16:creationId xmlns:a16="http://schemas.microsoft.com/office/drawing/2014/main" id="{1FB2E06B-5F86-B033-E664-775B35F20092}"/>
              </a:ext>
            </a:extLst>
          </p:cNvPr>
          <p:cNvSpPr txBox="1"/>
          <p:nvPr/>
        </p:nvSpPr>
        <p:spPr>
          <a:xfrm>
            <a:off x="5029827" y="1612209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836803F2-C4ED-B5C8-6727-4D8ADE44AEAF}"/>
              </a:ext>
            </a:extLst>
          </p:cNvPr>
          <p:cNvSpPr txBox="1"/>
          <p:nvPr/>
        </p:nvSpPr>
        <p:spPr>
          <a:xfrm>
            <a:off x="5010775" y="1780387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0AE96959-A124-E36A-7D3E-F75B3B179B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018375"/>
            <a:ext cx="1800000" cy="360000"/>
          </a:xfrm>
          <a:prstGeom prst="rect">
            <a:avLst/>
          </a:prstGeom>
        </p:spPr>
      </p:pic>
      <p:sp>
        <p:nvSpPr>
          <p:cNvPr id="227" name="CuadroTexto 226">
            <a:extLst>
              <a:ext uri="{FF2B5EF4-FFF2-40B4-BE49-F238E27FC236}">
                <a16:creationId xmlns:a16="http://schemas.microsoft.com/office/drawing/2014/main" id="{174044D4-CA8D-E3B6-0F52-9C21C9D700B1}"/>
              </a:ext>
            </a:extLst>
          </p:cNvPr>
          <p:cNvSpPr txBox="1"/>
          <p:nvPr/>
        </p:nvSpPr>
        <p:spPr>
          <a:xfrm>
            <a:off x="3215313" y="198761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28" name="CuadroTexto 227">
            <a:extLst>
              <a:ext uri="{FF2B5EF4-FFF2-40B4-BE49-F238E27FC236}">
                <a16:creationId xmlns:a16="http://schemas.microsoft.com/office/drawing/2014/main" id="{CEDCCF2B-611A-C06F-C415-C476D7AAA1A3}"/>
              </a:ext>
            </a:extLst>
          </p:cNvPr>
          <p:cNvSpPr txBox="1"/>
          <p:nvPr/>
        </p:nvSpPr>
        <p:spPr>
          <a:xfrm>
            <a:off x="3196261" y="215579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29" name="Imagen 228">
            <a:extLst>
              <a:ext uri="{FF2B5EF4-FFF2-40B4-BE49-F238E27FC236}">
                <a16:creationId xmlns:a16="http://schemas.microsoft.com/office/drawing/2014/main" id="{7533137E-B687-2E9C-3AD5-7B4699ADE6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2018375"/>
            <a:ext cx="1800000" cy="360000"/>
          </a:xfrm>
          <a:prstGeom prst="rect">
            <a:avLst/>
          </a:prstGeom>
        </p:spPr>
      </p:pic>
      <p:sp>
        <p:nvSpPr>
          <p:cNvPr id="230" name="CuadroTexto 229">
            <a:extLst>
              <a:ext uri="{FF2B5EF4-FFF2-40B4-BE49-F238E27FC236}">
                <a16:creationId xmlns:a16="http://schemas.microsoft.com/office/drawing/2014/main" id="{3B5B6696-D740-6EA5-B243-A954FB3A3D46}"/>
              </a:ext>
            </a:extLst>
          </p:cNvPr>
          <p:cNvSpPr txBox="1"/>
          <p:nvPr/>
        </p:nvSpPr>
        <p:spPr>
          <a:xfrm>
            <a:off x="1400799" y="198761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0E76C8B4-9D99-3CD7-2262-C13E28F13204}"/>
              </a:ext>
            </a:extLst>
          </p:cNvPr>
          <p:cNvSpPr txBox="1"/>
          <p:nvPr/>
        </p:nvSpPr>
        <p:spPr>
          <a:xfrm>
            <a:off x="1381747" y="215579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2" name="Imagen 231">
            <a:extLst>
              <a:ext uri="{FF2B5EF4-FFF2-40B4-BE49-F238E27FC236}">
                <a16:creationId xmlns:a16="http://schemas.microsoft.com/office/drawing/2014/main" id="{54E9D3A3-85EA-1156-338E-42C8B69318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2018375"/>
            <a:ext cx="1800000" cy="360000"/>
          </a:xfrm>
          <a:prstGeom prst="rect">
            <a:avLst/>
          </a:prstGeom>
        </p:spPr>
      </p:pic>
      <p:sp>
        <p:nvSpPr>
          <p:cNvPr id="233" name="CuadroTexto 232">
            <a:extLst>
              <a:ext uri="{FF2B5EF4-FFF2-40B4-BE49-F238E27FC236}">
                <a16:creationId xmlns:a16="http://schemas.microsoft.com/office/drawing/2014/main" id="{A2A1A76F-F82A-18C8-177E-006687C7CBEC}"/>
              </a:ext>
            </a:extLst>
          </p:cNvPr>
          <p:cNvSpPr txBox="1"/>
          <p:nvPr/>
        </p:nvSpPr>
        <p:spPr>
          <a:xfrm>
            <a:off x="5029827" y="198761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4" name="CuadroTexto 233">
            <a:extLst>
              <a:ext uri="{FF2B5EF4-FFF2-40B4-BE49-F238E27FC236}">
                <a16:creationId xmlns:a16="http://schemas.microsoft.com/office/drawing/2014/main" id="{DB0246F7-A715-A192-162F-369A0774AEC3}"/>
              </a:ext>
            </a:extLst>
          </p:cNvPr>
          <p:cNvSpPr txBox="1"/>
          <p:nvPr/>
        </p:nvSpPr>
        <p:spPr>
          <a:xfrm>
            <a:off x="5010775" y="215579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5" name="Imagen 234">
            <a:extLst>
              <a:ext uri="{FF2B5EF4-FFF2-40B4-BE49-F238E27FC236}">
                <a16:creationId xmlns:a16="http://schemas.microsoft.com/office/drawing/2014/main" id="{CE047588-F5A6-1DCE-04A3-B5FC93701A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393895"/>
            <a:ext cx="1800000" cy="360000"/>
          </a:xfrm>
          <a:prstGeom prst="rect">
            <a:avLst/>
          </a:prstGeom>
        </p:spPr>
      </p:pic>
      <p:sp>
        <p:nvSpPr>
          <p:cNvPr id="236" name="CuadroTexto 235">
            <a:extLst>
              <a:ext uri="{FF2B5EF4-FFF2-40B4-BE49-F238E27FC236}">
                <a16:creationId xmlns:a16="http://schemas.microsoft.com/office/drawing/2014/main" id="{B4FFE0D3-BA0E-D295-2188-1FD4E2C0D743}"/>
              </a:ext>
            </a:extLst>
          </p:cNvPr>
          <p:cNvSpPr txBox="1"/>
          <p:nvPr/>
        </p:nvSpPr>
        <p:spPr>
          <a:xfrm>
            <a:off x="3215313" y="236313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E6E36BD0-D2DF-9B1D-9398-A0662FBCDF46}"/>
              </a:ext>
            </a:extLst>
          </p:cNvPr>
          <p:cNvSpPr txBox="1"/>
          <p:nvPr/>
        </p:nvSpPr>
        <p:spPr>
          <a:xfrm>
            <a:off x="3196261" y="25313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38" name="Imagen 237">
            <a:extLst>
              <a:ext uri="{FF2B5EF4-FFF2-40B4-BE49-F238E27FC236}">
                <a16:creationId xmlns:a16="http://schemas.microsoft.com/office/drawing/2014/main" id="{783D35B5-44F2-F66C-98BF-D9B512BB84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2393895"/>
            <a:ext cx="1800000" cy="360000"/>
          </a:xfrm>
          <a:prstGeom prst="rect">
            <a:avLst/>
          </a:prstGeom>
        </p:spPr>
      </p:pic>
      <p:sp>
        <p:nvSpPr>
          <p:cNvPr id="239" name="CuadroTexto 238">
            <a:extLst>
              <a:ext uri="{FF2B5EF4-FFF2-40B4-BE49-F238E27FC236}">
                <a16:creationId xmlns:a16="http://schemas.microsoft.com/office/drawing/2014/main" id="{3D48DDAA-C71C-3900-C539-DBACBB4F2C0F}"/>
              </a:ext>
            </a:extLst>
          </p:cNvPr>
          <p:cNvSpPr txBox="1"/>
          <p:nvPr/>
        </p:nvSpPr>
        <p:spPr>
          <a:xfrm>
            <a:off x="1400799" y="236313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2751382A-CAB1-A9E4-CB63-CD7284C7E748}"/>
              </a:ext>
            </a:extLst>
          </p:cNvPr>
          <p:cNvSpPr txBox="1"/>
          <p:nvPr/>
        </p:nvSpPr>
        <p:spPr>
          <a:xfrm>
            <a:off x="1381747" y="25313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1" name="Imagen 240">
            <a:extLst>
              <a:ext uri="{FF2B5EF4-FFF2-40B4-BE49-F238E27FC236}">
                <a16:creationId xmlns:a16="http://schemas.microsoft.com/office/drawing/2014/main" id="{EA167516-A6F6-6780-A24B-DD18847F64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2393895"/>
            <a:ext cx="1800000" cy="360000"/>
          </a:xfrm>
          <a:prstGeom prst="rect">
            <a:avLst/>
          </a:prstGeom>
        </p:spPr>
      </p:pic>
      <p:sp>
        <p:nvSpPr>
          <p:cNvPr id="242" name="CuadroTexto 241">
            <a:extLst>
              <a:ext uri="{FF2B5EF4-FFF2-40B4-BE49-F238E27FC236}">
                <a16:creationId xmlns:a16="http://schemas.microsoft.com/office/drawing/2014/main" id="{F93B7D85-31B9-6CB1-ABFC-CEE8AB9C24B6}"/>
              </a:ext>
            </a:extLst>
          </p:cNvPr>
          <p:cNvSpPr txBox="1"/>
          <p:nvPr/>
        </p:nvSpPr>
        <p:spPr>
          <a:xfrm>
            <a:off x="5029827" y="236313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3FAF18B4-2211-E00C-8A90-13A7500D5DC5}"/>
              </a:ext>
            </a:extLst>
          </p:cNvPr>
          <p:cNvSpPr txBox="1"/>
          <p:nvPr/>
        </p:nvSpPr>
        <p:spPr>
          <a:xfrm>
            <a:off x="5010775" y="25313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38773E12-0F1A-242F-B154-BC35E81F25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753895"/>
            <a:ext cx="1800000" cy="36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411CF26E-DAE9-7142-D9FE-32E9FF8C2641}"/>
              </a:ext>
            </a:extLst>
          </p:cNvPr>
          <p:cNvSpPr txBox="1"/>
          <p:nvPr/>
        </p:nvSpPr>
        <p:spPr>
          <a:xfrm>
            <a:off x="3215313" y="272313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71A99A6F-BBB0-C85C-D943-F39A38E597BF}"/>
              </a:ext>
            </a:extLst>
          </p:cNvPr>
          <p:cNvSpPr txBox="1"/>
          <p:nvPr/>
        </p:nvSpPr>
        <p:spPr>
          <a:xfrm>
            <a:off x="3196261" y="28913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47" name="Imagen 246">
            <a:extLst>
              <a:ext uri="{FF2B5EF4-FFF2-40B4-BE49-F238E27FC236}">
                <a16:creationId xmlns:a16="http://schemas.microsoft.com/office/drawing/2014/main" id="{844212F4-AF8D-AA0A-9E7F-11D36D83D1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2753895"/>
            <a:ext cx="1800000" cy="360000"/>
          </a:xfrm>
          <a:prstGeom prst="rect">
            <a:avLst/>
          </a:prstGeom>
        </p:spPr>
      </p:pic>
      <p:sp>
        <p:nvSpPr>
          <p:cNvPr id="248" name="CuadroTexto 247">
            <a:extLst>
              <a:ext uri="{FF2B5EF4-FFF2-40B4-BE49-F238E27FC236}">
                <a16:creationId xmlns:a16="http://schemas.microsoft.com/office/drawing/2014/main" id="{761CFB50-3979-C934-0E08-5FC6B73EA793}"/>
              </a:ext>
            </a:extLst>
          </p:cNvPr>
          <p:cNvSpPr txBox="1"/>
          <p:nvPr/>
        </p:nvSpPr>
        <p:spPr>
          <a:xfrm>
            <a:off x="1400799" y="272313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49" name="CuadroTexto 248">
            <a:extLst>
              <a:ext uri="{FF2B5EF4-FFF2-40B4-BE49-F238E27FC236}">
                <a16:creationId xmlns:a16="http://schemas.microsoft.com/office/drawing/2014/main" id="{C0F440C6-955F-EFB0-F166-A468F70468BD}"/>
              </a:ext>
            </a:extLst>
          </p:cNvPr>
          <p:cNvSpPr txBox="1"/>
          <p:nvPr/>
        </p:nvSpPr>
        <p:spPr>
          <a:xfrm>
            <a:off x="1381747" y="28913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0" name="Imagen 249">
            <a:extLst>
              <a:ext uri="{FF2B5EF4-FFF2-40B4-BE49-F238E27FC236}">
                <a16:creationId xmlns:a16="http://schemas.microsoft.com/office/drawing/2014/main" id="{D4D58AEA-0D00-D9C5-77C3-9CCF8256BC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2753895"/>
            <a:ext cx="1800000" cy="360000"/>
          </a:xfrm>
          <a:prstGeom prst="rect">
            <a:avLst/>
          </a:prstGeom>
        </p:spPr>
      </p:pic>
      <p:sp>
        <p:nvSpPr>
          <p:cNvPr id="251" name="CuadroTexto 250">
            <a:extLst>
              <a:ext uri="{FF2B5EF4-FFF2-40B4-BE49-F238E27FC236}">
                <a16:creationId xmlns:a16="http://schemas.microsoft.com/office/drawing/2014/main" id="{D06F60EB-4163-0FF8-B08C-B9CD074DDB32}"/>
              </a:ext>
            </a:extLst>
          </p:cNvPr>
          <p:cNvSpPr txBox="1"/>
          <p:nvPr/>
        </p:nvSpPr>
        <p:spPr>
          <a:xfrm>
            <a:off x="5029827" y="272313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CEBA7165-40B7-F2F9-1B56-F25D1F147A63}"/>
              </a:ext>
            </a:extLst>
          </p:cNvPr>
          <p:cNvSpPr txBox="1"/>
          <p:nvPr/>
        </p:nvSpPr>
        <p:spPr>
          <a:xfrm>
            <a:off x="5010775" y="289131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3" name="Imagen 252">
            <a:extLst>
              <a:ext uri="{FF2B5EF4-FFF2-40B4-BE49-F238E27FC236}">
                <a16:creationId xmlns:a16="http://schemas.microsoft.com/office/drawing/2014/main" id="{FEB20D7A-34DA-47B5-F5B2-F6063A1FF0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129415"/>
            <a:ext cx="1800000" cy="360000"/>
          </a:xfrm>
          <a:prstGeom prst="rect">
            <a:avLst/>
          </a:prstGeom>
        </p:spPr>
      </p:pic>
      <p:sp>
        <p:nvSpPr>
          <p:cNvPr id="254" name="CuadroTexto 253">
            <a:extLst>
              <a:ext uri="{FF2B5EF4-FFF2-40B4-BE49-F238E27FC236}">
                <a16:creationId xmlns:a16="http://schemas.microsoft.com/office/drawing/2014/main" id="{E8C70D81-FC9F-7E2B-254F-DA1D50289BE4}"/>
              </a:ext>
            </a:extLst>
          </p:cNvPr>
          <p:cNvSpPr txBox="1"/>
          <p:nvPr/>
        </p:nvSpPr>
        <p:spPr>
          <a:xfrm>
            <a:off x="3215313" y="309865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5F37D452-E75D-85F8-F188-C68133137C8E}"/>
              </a:ext>
            </a:extLst>
          </p:cNvPr>
          <p:cNvSpPr txBox="1"/>
          <p:nvPr/>
        </p:nvSpPr>
        <p:spPr>
          <a:xfrm>
            <a:off x="3196261" y="326683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13E2F6C2-DC87-4435-F801-285DAA08DA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3129415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D2EA9E39-7F9D-8A00-3297-BBEBA0E56A13}"/>
              </a:ext>
            </a:extLst>
          </p:cNvPr>
          <p:cNvSpPr txBox="1"/>
          <p:nvPr/>
        </p:nvSpPr>
        <p:spPr>
          <a:xfrm>
            <a:off x="1400799" y="309865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352C42B2-4E6E-52EA-B3BF-C72EB93EBC64}"/>
              </a:ext>
            </a:extLst>
          </p:cNvPr>
          <p:cNvSpPr txBox="1"/>
          <p:nvPr/>
        </p:nvSpPr>
        <p:spPr>
          <a:xfrm>
            <a:off x="1381747" y="326683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3C4906F7-5882-030A-77E4-0EB48EA6F2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3129415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3B06E756-EB03-A28E-A46D-AB142413F223}"/>
              </a:ext>
            </a:extLst>
          </p:cNvPr>
          <p:cNvSpPr txBox="1"/>
          <p:nvPr/>
        </p:nvSpPr>
        <p:spPr>
          <a:xfrm>
            <a:off x="5029827" y="3098655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F549664C-0C7E-7307-7844-06749C3A82EC}"/>
              </a:ext>
            </a:extLst>
          </p:cNvPr>
          <p:cNvSpPr txBox="1"/>
          <p:nvPr/>
        </p:nvSpPr>
        <p:spPr>
          <a:xfrm>
            <a:off x="5010775" y="3266833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E486E3AC-3E87-87F3-6351-70A9071551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505102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C428D210-5CFD-A8A1-64BE-545A595E9F5C}"/>
              </a:ext>
            </a:extLst>
          </p:cNvPr>
          <p:cNvSpPr txBox="1"/>
          <p:nvPr/>
        </p:nvSpPr>
        <p:spPr>
          <a:xfrm>
            <a:off x="3215313" y="347434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03642F63-7ED2-F04F-1162-F18536D92A4B}"/>
              </a:ext>
            </a:extLst>
          </p:cNvPr>
          <p:cNvSpPr txBox="1"/>
          <p:nvPr/>
        </p:nvSpPr>
        <p:spPr>
          <a:xfrm>
            <a:off x="3196261" y="364252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EA43ED8C-0E79-1123-3D0A-92698CC708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3505102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7D149C76-5970-4B5B-89EC-66A513DC0FA2}"/>
              </a:ext>
            </a:extLst>
          </p:cNvPr>
          <p:cNvSpPr txBox="1"/>
          <p:nvPr/>
        </p:nvSpPr>
        <p:spPr>
          <a:xfrm>
            <a:off x="1400799" y="347434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2E10916F-6289-40BB-31F3-1FDF02226203}"/>
              </a:ext>
            </a:extLst>
          </p:cNvPr>
          <p:cNvSpPr txBox="1"/>
          <p:nvPr/>
        </p:nvSpPr>
        <p:spPr>
          <a:xfrm>
            <a:off x="1381747" y="364252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08B6E700-A3BB-2203-ACA0-364937A0D2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3505102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AAD2D0E8-1548-8501-DCEE-8FB881513B88}"/>
              </a:ext>
            </a:extLst>
          </p:cNvPr>
          <p:cNvSpPr txBox="1"/>
          <p:nvPr/>
        </p:nvSpPr>
        <p:spPr>
          <a:xfrm>
            <a:off x="5029827" y="347434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0D068023-5DEE-F0BD-FF0F-91746C3E4B64}"/>
              </a:ext>
            </a:extLst>
          </p:cNvPr>
          <p:cNvSpPr txBox="1"/>
          <p:nvPr/>
        </p:nvSpPr>
        <p:spPr>
          <a:xfrm>
            <a:off x="5010775" y="364252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84D8E0E0-630C-ED6D-3B44-BEF6E8E765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880622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597302D2-7132-2EFC-BF4B-779F33083CC7}"/>
              </a:ext>
            </a:extLst>
          </p:cNvPr>
          <p:cNvSpPr txBox="1"/>
          <p:nvPr/>
        </p:nvSpPr>
        <p:spPr>
          <a:xfrm>
            <a:off x="3215313" y="384986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EE9080BB-2D02-C767-D8D4-532E603B887D}"/>
              </a:ext>
            </a:extLst>
          </p:cNvPr>
          <p:cNvSpPr txBox="1"/>
          <p:nvPr/>
        </p:nvSpPr>
        <p:spPr>
          <a:xfrm>
            <a:off x="3196261" y="401804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7CF30107-2F65-CF7C-63F8-A713C60CEA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3880622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46AB8637-466D-99BF-A413-D27AA0CADE4E}"/>
              </a:ext>
            </a:extLst>
          </p:cNvPr>
          <p:cNvSpPr txBox="1"/>
          <p:nvPr/>
        </p:nvSpPr>
        <p:spPr>
          <a:xfrm>
            <a:off x="1400799" y="384986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BC324821-A967-C311-3D1D-DCA5A5D26218}"/>
              </a:ext>
            </a:extLst>
          </p:cNvPr>
          <p:cNvSpPr txBox="1"/>
          <p:nvPr/>
        </p:nvSpPr>
        <p:spPr>
          <a:xfrm>
            <a:off x="1381747" y="401804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3A7CBAD8-5B51-903C-FE43-0EB760C0D1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3880622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8AADB2D6-E189-422A-8D1A-E691463981BD}"/>
              </a:ext>
            </a:extLst>
          </p:cNvPr>
          <p:cNvSpPr txBox="1"/>
          <p:nvPr/>
        </p:nvSpPr>
        <p:spPr>
          <a:xfrm>
            <a:off x="5029827" y="384986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75205178-2404-7AD9-98AC-21C0E705103D}"/>
              </a:ext>
            </a:extLst>
          </p:cNvPr>
          <p:cNvSpPr txBox="1"/>
          <p:nvPr/>
        </p:nvSpPr>
        <p:spPr>
          <a:xfrm>
            <a:off x="5010775" y="401804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6ED999FF-9DFA-7140-DCC0-332EB47CC3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240622"/>
            <a:ext cx="1800000" cy="36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3ED2CEB3-6BCA-23DB-8F9B-9CE68980AAF1}"/>
              </a:ext>
            </a:extLst>
          </p:cNvPr>
          <p:cNvSpPr txBox="1"/>
          <p:nvPr/>
        </p:nvSpPr>
        <p:spPr>
          <a:xfrm>
            <a:off x="3215313" y="420986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3176E40B-6022-C022-2D3E-F8034F5BC27D}"/>
              </a:ext>
            </a:extLst>
          </p:cNvPr>
          <p:cNvSpPr txBox="1"/>
          <p:nvPr/>
        </p:nvSpPr>
        <p:spPr>
          <a:xfrm>
            <a:off x="3196261" y="437804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83" name="Imagen 282">
            <a:extLst>
              <a:ext uri="{FF2B5EF4-FFF2-40B4-BE49-F238E27FC236}">
                <a16:creationId xmlns:a16="http://schemas.microsoft.com/office/drawing/2014/main" id="{B56F036C-FA3D-AF81-ADA8-0CE6B7F5FF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4240622"/>
            <a:ext cx="1800000" cy="360000"/>
          </a:xfrm>
          <a:prstGeom prst="rect">
            <a:avLst/>
          </a:prstGeom>
        </p:spPr>
      </p:pic>
      <p:sp>
        <p:nvSpPr>
          <p:cNvPr id="284" name="CuadroTexto 283">
            <a:extLst>
              <a:ext uri="{FF2B5EF4-FFF2-40B4-BE49-F238E27FC236}">
                <a16:creationId xmlns:a16="http://schemas.microsoft.com/office/drawing/2014/main" id="{850B1B5C-3EA8-A968-E03E-C0950414D6A8}"/>
              </a:ext>
            </a:extLst>
          </p:cNvPr>
          <p:cNvSpPr txBox="1"/>
          <p:nvPr/>
        </p:nvSpPr>
        <p:spPr>
          <a:xfrm>
            <a:off x="1400799" y="420986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0631B468-0E26-7732-7D17-98B5E9710B78}"/>
              </a:ext>
            </a:extLst>
          </p:cNvPr>
          <p:cNvSpPr txBox="1"/>
          <p:nvPr/>
        </p:nvSpPr>
        <p:spPr>
          <a:xfrm>
            <a:off x="1381747" y="437804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87332E5E-F7EE-ECEF-F63D-E93D5A4EFB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4240622"/>
            <a:ext cx="1800000" cy="360000"/>
          </a:xfrm>
          <a:prstGeom prst="rect">
            <a:avLst/>
          </a:prstGeom>
        </p:spPr>
      </p:pic>
      <p:sp>
        <p:nvSpPr>
          <p:cNvPr id="287" name="CuadroTexto 286">
            <a:extLst>
              <a:ext uri="{FF2B5EF4-FFF2-40B4-BE49-F238E27FC236}">
                <a16:creationId xmlns:a16="http://schemas.microsoft.com/office/drawing/2014/main" id="{761A64A1-0C88-4A70-BB31-55E369901AA5}"/>
              </a:ext>
            </a:extLst>
          </p:cNvPr>
          <p:cNvSpPr txBox="1"/>
          <p:nvPr/>
        </p:nvSpPr>
        <p:spPr>
          <a:xfrm>
            <a:off x="5029827" y="420986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88" name="CuadroTexto 287">
            <a:extLst>
              <a:ext uri="{FF2B5EF4-FFF2-40B4-BE49-F238E27FC236}">
                <a16:creationId xmlns:a16="http://schemas.microsoft.com/office/drawing/2014/main" id="{561D0120-62E7-C352-FD5F-D6DC56B58F96}"/>
              </a:ext>
            </a:extLst>
          </p:cNvPr>
          <p:cNvSpPr txBox="1"/>
          <p:nvPr/>
        </p:nvSpPr>
        <p:spPr>
          <a:xfrm>
            <a:off x="5010775" y="437804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89" name="Imagen 288">
            <a:extLst>
              <a:ext uri="{FF2B5EF4-FFF2-40B4-BE49-F238E27FC236}">
                <a16:creationId xmlns:a16="http://schemas.microsoft.com/office/drawing/2014/main" id="{374FCA72-DA7A-10B1-DBA4-A6BD977F26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616142"/>
            <a:ext cx="1800000" cy="360000"/>
          </a:xfrm>
          <a:prstGeom prst="rect">
            <a:avLst/>
          </a:prstGeom>
        </p:spPr>
      </p:pic>
      <p:sp>
        <p:nvSpPr>
          <p:cNvPr id="290" name="CuadroTexto 289">
            <a:extLst>
              <a:ext uri="{FF2B5EF4-FFF2-40B4-BE49-F238E27FC236}">
                <a16:creationId xmlns:a16="http://schemas.microsoft.com/office/drawing/2014/main" id="{3AD7A111-A925-3FC7-3924-C3E33243EF2C}"/>
              </a:ext>
            </a:extLst>
          </p:cNvPr>
          <p:cNvSpPr txBox="1"/>
          <p:nvPr/>
        </p:nvSpPr>
        <p:spPr>
          <a:xfrm>
            <a:off x="3215313" y="458538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051DB0E6-8B45-828D-3730-66B7D6ED65CC}"/>
              </a:ext>
            </a:extLst>
          </p:cNvPr>
          <p:cNvSpPr txBox="1"/>
          <p:nvPr/>
        </p:nvSpPr>
        <p:spPr>
          <a:xfrm>
            <a:off x="3196261" y="4753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92" name="Imagen 291">
            <a:extLst>
              <a:ext uri="{FF2B5EF4-FFF2-40B4-BE49-F238E27FC236}">
                <a16:creationId xmlns:a16="http://schemas.microsoft.com/office/drawing/2014/main" id="{BC1B1034-88E5-BCA5-2C6E-4D1FEF692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4616142"/>
            <a:ext cx="1800000" cy="360000"/>
          </a:xfrm>
          <a:prstGeom prst="rect">
            <a:avLst/>
          </a:prstGeom>
        </p:spPr>
      </p:pic>
      <p:sp>
        <p:nvSpPr>
          <p:cNvPr id="293" name="CuadroTexto 292">
            <a:extLst>
              <a:ext uri="{FF2B5EF4-FFF2-40B4-BE49-F238E27FC236}">
                <a16:creationId xmlns:a16="http://schemas.microsoft.com/office/drawing/2014/main" id="{09CA26A9-E2B9-906F-6974-9964009554AB}"/>
              </a:ext>
            </a:extLst>
          </p:cNvPr>
          <p:cNvSpPr txBox="1"/>
          <p:nvPr/>
        </p:nvSpPr>
        <p:spPr>
          <a:xfrm>
            <a:off x="1400799" y="458538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024BA9C1-5FC2-605D-4810-9037AE218FD6}"/>
              </a:ext>
            </a:extLst>
          </p:cNvPr>
          <p:cNvSpPr txBox="1"/>
          <p:nvPr/>
        </p:nvSpPr>
        <p:spPr>
          <a:xfrm>
            <a:off x="1381747" y="4753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95" name="Imagen 294">
            <a:extLst>
              <a:ext uri="{FF2B5EF4-FFF2-40B4-BE49-F238E27FC236}">
                <a16:creationId xmlns:a16="http://schemas.microsoft.com/office/drawing/2014/main" id="{B8CE56F6-99B6-A8DF-A111-3EA746BE73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4616142"/>
            <a:ext cx="1800000" cy="360000"/>
          </a:xfrm>
          <a:prstGeom prst="rect">
            <a:avLst/>
          </a:prstGeom>
        </p:spPr>
      </p:pic>
      <p:sp>
        <p:nvSpPr>
          <p:cNvPr id="296" name="CuadroTexto 295">
            <a:extLst>
              <a:ext uri="{FF2B5EF4-FFF2-40B4-BE49-F238E27FC236}">
                <a16:creationId xmlns:a16="http://schemas.microsoft.com/office/drawing/2014/main" id="{52291702-838B-60AD-8D97-9F80DD0220F6}"/>
              </a:ext>
            </a:extLst>
          </p:cNvPr>
          <p:cNvSpPr txBox="1"/>
          <p:nvPr/>
        </p:nvSpPr>
        <p:spPr>
          <a:xfrm>
            <a:off x="5029827" y="4585382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297" name="CuadroTexto 296">
            <a:extLst>
              <a:ext uri="{FF2B5EF4-FFF2-40B4-BE49-F238E27FC236}">
                <a16:creationId xmlns:a16="http://schemas.microsoft.com/office/drawing/2014/main" id="{0BBC1189-FC6F-C433-DDAC-1879D75E020C}"/>
              </a:ext>
            </a:extLst>
          </p:cNvPr>
          <p:cNvSpPr txBox="1"/>
          <p:nvPr/>
        </p:nvSpPr>
        <p:spPr>
          <a:xfrm>
            <a:off x="5010775" y="4753560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133A4B16-D0BD-68B0-338D-11224B50B7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991548"/>
            <a:ext cx="1800000" cy="360000"/>
          </a:xfrm>
          <a:prstGeom prst="rect">
            <a:avLst/>
          </a:prstGeom>
        </p:spPr>
      </p:pic>
      <p:sp>
        <p:nvSpPr>
          <p:cNvPr id="299" name="CuadroTexto 298">
            <a:extLst>
              <a:ext uri="{FF2B5EF4-FFF2-40B4-BE49-F238E27FC236}">
                <a16:creationId xmlns:a16="http://schemas.microsoft.com/office/drawing/2014/main" id="{F9CDCB69-E912-2CEC-7997-A9195955B12C}"/>
              </a:ext>
            </a:extLst>
          </p:cNvPr>
          <p:cNvSpPr txBox="1"/>
          <p:nvPr/>
        </p:nvSpPr>
        <p:spPr>
          <a:xfrm>
            <a:off x="3215313" y="496078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84D229FC-841C-CC53-6119-C424263F79A8}"/>
              </a:ext>
            </a:extLst>
          </p:cNvPr>
          <p:cNvSpPr txBox="1"/>
          <p:nvPr/>
        </p:nvSpPr>
        <p:spPr>
          <a:xfrm>
            <a:off x="3196261" y="512896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1" name="Imagen 300">
            <a:extLst>
              <a:ext uri="{FF2B5EF4-FFF2-40B4-BE49-F238E27FC236}">
                <a16:creationId xmlns:a16="http://schemas.microsoft.com/office/drawing/2014/main" id="{59B090B6-951B-E48E-83A5-00823F5D89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4991548"/>
            <a:ext cx="1800000" cy="360000"/>
          </a:xfrm>
          <a:prstGeom prst="rect">
            <a:avLst/>
          </a:prstGeom>
        </p:spPr>
      </p:pic>
      <p:sp>
        <p:nvSpPr>
          <p:cNvPr id="302" name="CuadroTexto 301">
            <a:extLst>
              <a:ext uri="{FF2B5EF4-FFF2-40B4-BE49-F238E27FC236}">
                <a16:creationId xmlns:a16="http://schemas.microsoft.com/office/drawing/2014/main" id="{BB79C176-1389-B68D-A563-A9A7732DB572}"/>
              </a:ext>
            </a:extLst>
          </p:cNvPr>
          <p:cNvSpPr txBox="1"/>
          <p:nvPr/>
        </p:nvSpPr>
        <p:spPr>
          <a:xfrm>
            <a:off x="1400799" y="496078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03" name="CuadroTexto 302">
            <a:extLst>
              <a:ext uri="{FF2B5EF4-FFF2-40B4-BE49-F238E27FC236}">
                <a16:creationId xmlns:a16="http://schemas.microsoft.com/office/drawing/2014/main" id="{94F465CE-8C48-49EB-468C-90A8FBFA20C9}"/>
              </a:ext>
            </a:extLst>
          </p:cNvPr>
          <p:cNvSpPr txBox="1"/>
          <p:nvPr/>
        </p:nvSpPr>
        <p:spPr>
          <a:xfrm>
            <a:off x="1381747" y="512896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9899C1DC-8117-1498-BEA9-484CC87A20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4991548"/>
            <a:ext cx="1800000" cy="36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507CE4B1-C16F-BF82-406C-524F5FC8E872}"/>
              </a:ext>
            </a:extLst>
          </p:cNvPr>
          <p:cNvSpPr txBox="1"/>
          <p:nvPr/>
        </p:nvSpPr>
        <p:spPr>
          <a:xfrm>
            <a:off x="5029827" y="496078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B074B0DD-663E-18AC-D48D-150C636410AB}"/>
              </a:ext>
            </a:extLst>
          </p:cNvPr>
          <p:cNvSpPr txBox="1"/>
          <p:nvPr/>
        </p:nvSpPr>
        <p:spPr>
          <a:xfrm>
            <a:off x="5010775" y="512896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07" name="Imagen 306">
            <a:extLst>
              <a:ext uri="{FF2B5EF4-FFF2-40B4-BE49-F238E27FC236}">
                <a16:creationId xmlns:a16="http://schemas.microsoft.com/office/drawing/2014/main" id="{ABF2B4CE-0FD0-A9DA-94ED-FB597C5326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367068"/>
            <a:ext cx="1800000" cy="360000"/>
          </a:xfrm>
          <a:prstGeom prst="rect">
            <a:avLst/>
          </a:prstGeom>
        </p:spPr>
      </p:pic>
      <p:sp>
        <p:nvSpPr>
          <p:cNvPr id="308" name="CuadroTexto 307">
            <a:extLst>
              <a:ext uri="{FF2B5EF4-FFF2-40B4-BE49-F238E27FC236}">
                <a16:creationId xmlns:a16="http://schemas.microsoft.com/office/drawing/2014/main" id="{B7A2A7CA-9BC9-C628-38F1-C90D442957D7}"/>
              </a:ext>
            </a:extLst>
          </p:cNvPr>
          <p:cNvSpPr txBox="1"/>
          <p:nvPr/>
        </p:nvSpPr>
        <p:spPr>
          <a:xfrm>
            <a:off x="3215313" y="533630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09" name="CuadroTexto 308">
            <a:extLst>
              <a:ext uri="{FF2B5EF4-FFF2-40B4-BE49-F238E27FC236}">
                <a16:creationId xmlns:a16="http://schemas.microsoft.com/office/drawing/2014/main" id="{2E1D4203-1FD1-4B34-B6C9-56317A97A3C3}"/>
              </a:ext>
            </a:extLst>
          </p:cNvPr>
          <p:cNvSpPr txBox="1"/>
          <p:nvPr/>
        </p:nvSpPr>
        <p:spPr>
          <a:xfrm>
            <a:off x="3196261" y="55044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10" name="Imagen 309">
            <a:extLst>
              <a:ext uri="{FF2B5EF4-FFF2-40B4-BE49-F238E27FC236}">
                <a16:creationId xmlns:a16="http://schemas.microsoft.com/office/drawing/2014/main" id="{5ADE5806-2633-8D6A-75DD-2C136F6735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5367068"/>
            <a:ext cx="1800000" cy="360000"/>
          </a:xfrm>
          <a:prstGeom prst="rect">
            <a:avLst/>
          </a:prstGeom>
        </p:spPr>
      </p:pic>
      <p:sp>
        <p:nvSpPr>
          <p:cNvPr id="311" name="CuadroTexto 310">
            <a:extLst>
              <a:ext uri="{FF2B5EF4-FFF2-40B4-BE49-F238E27FC236}">
                <a16:creationId xmlns:a16="http://schemas.microsoft.com/office/drawing/2014/main" id="{22699FF9-131B-8AAF-CE71-84F933C7065E}"/>
              </a:ext>
            </a:extLst>
          </p:cNvPr>
          <p:cNvSpPr txBox="1"/>
          <p:nvPr/>
        </p:nvSpPr>
        <p:spPr>
          <a:xfrm>
            <a:off x="1400799" y="533630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12" name="CuadroTexto 311">
            <a:extLst>
              <a:ext uri="{FF2B5EF4-FFF2-40B4-BE49-F238E27FC236}">
                <a16:creationId xmlns:a16="http://schemas.microsoft.com/office/drawing/2014/main" id="{C822ACF7-BAFF-B649-46DC-21C23D9098A6}"/>
              </a:ext>
            </a:extLst>
          </p:cNvPr>
          <p:cNvSpPr txBox="1"/>
          <p:nvPr/>
        </p:nvSpPr>
        <p:spPr>
          <a:xfrm>
            <a:off x="1381747" y="55044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13" name="Imagen 312">
            <a:extLst>
              <a:ext uri="{FF2B5EF4-FFF2-40B4-BE49-F238E27FC236}">
                <a16:creationId xmlns:a16="http://schemas.microsoft.com/office/drawing/2014/main" id="{CB5FD9A6-2C54-1ABF-38D4-21A6C4E7F0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5367068"/>
            <a:ext cx="1800000" cy="360000"/>
          </a:xfrm>
          <a:prstGeom prst="rect">
            <a:avLst/>
          </a:prstGeom>
        </p:spPr>
      </p:pic>
      <p:sp>
        <p:nvSpPr>
          <p:cNvPr id="314" name="CuadroTexto 313">
            <a:extLst>
              <a:ext uri="{FF2B5EF4-FFF2-40B4-BE49-F238E27FC236}">
                <a16:creationId xmlns:a16="http://schemas.microsoft.com/office/drawing/2014/main" id="{C74D2A57-CD7C-3BCD-5B24-3415DA3AE5B4}"/>
              </a:ext>
            </a:extLst>
          </p:cNvPr>
          <p:cNvSpPr txBox="1"/>
          <p:nvPr/>
        </p:nvSpPr>
        <p:spPr>
          <a:xfrm>
            <a:off x="5029827" y="533630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ACA35D44-3EBD-AFAC-173E-765463C36350}"/>
              </a:ext>
            </a:extLst>
          </p:cNvPr>
          <p:cNvSpPr txBox="1"/>
          <p:nvPr/>
        </p:nvSpPr>
        <p:spPr>
          <a:xfrm>
            <a:off x="5010775" y="55044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18CA95F5-3914-0135-FBEF-E0D60E984E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727068"/>
            <a:ext cx="1800000" cy="360000"/>
          </a:xfrm>
          <a:prstGeom prst="rect">
            <a:avLst/>
          </a:prstGeom>
        </p:spPr>
      </p:pic>
      <p:sp>
        <p:nvSpPr>
          <p:cNvPr id="317" name="CuadroTexto 316">
            <a:extLst>
              <a:ext uri="{FF2B5EF4-FFF2-40B4-BE49-F238E27FC236}">
                <a16:creationId xmlns:a16="http://schemas.microsoft.com/office/drawing/2014/main" id="{F61AD953-36FA-2B8F-7997-B17456BD8CEB}"/>
              </a:ext>
            </a:extLst>
          </p:cNvPr>
          <p:cNvSpPr txBox="1"/>
          <p:nvPr/>
        </p:nvSpPr>
        <p:spPr>
          <a:xfrm>
            <a:off x="3215313" y="569630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827C5969-6C2F-2C3E-4CB6-316E3F5CD007}"/>
              </a:ext>
            </a:extLst>
          </p:cNvPr>
          <p:cNvSpPr txBox="1"/>
          <p:nvPr/>
        </p:nvSpPr>
        <p:spPr>
          <a:xfrm>
            <a:off x="3196261" y="58644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19" name="Imagen 318">
            <a:extLst>
              <a:ext uri="{FF2B5EF4-FFF2-40B4-BE49-F238E27FC236}">
                <a16:creationId xmlns:a16="http://schemas.microsoft.com/office/drawing/2014/main" id="{8B399744-182F-FEE6-AA58-C354396318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5727068"/>
            <a:ext cx="1800000" cy="360000"/>
          </a:xfrm>
          <a:prstGeom prst="rect">
            <a:avLst/>
          </a:prstGeom>
        </p:spPr>
      </p:pic>
      <p:sp>
        <p:nvSpPr>
          <p:cNvPr id="320" name="CuadroTexto 319">
            <a:extLst>
              <a:ext uri="{FF2B5EF4-FFF2-40B4-BE49-F238E27FC236}">
                <a16:creationId xmlns:a16="http://schemas.microsoft.com/office/drawing/2014/main" id="{1FB451EE-34D2-8EB9-6B0A-7B588CEC4C08}"/>
              </a:ext>
            </a:extLst>
          </p:cNvPr>
          <p:cNvSpPr txBox="1"/>
          <p:nvPr/>
        </p:nvSpPr>
        <p:spPr>
          <a:xfrm>
            <a:off x="1400799" y="569630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1" name="CuadroTexto 320">
            <a:extLst>
              <a:ext uri="{FF2B5EF4-FFF2-40B4-BE49-F238E27FC236}">
                <a16:creationId xmlns:a16="http://schemas.microsoft.com/office/drawing/2014/main" id="{03A488A6-E532-F05B-53F5-3450031ABFB1}"/>
              </a:ext>
            </a:extLst>
          </p:cNvPr>
          <p:cNvSpPr txBox="1"/>
          <p:nvPr/>
        </p:nvSpPr>
        <p:spPr>
          <a:xfrm>
            <a:off x="1381747" y="58644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22" name="Imagen 321">
            <a:extLst>
              <a:ext uri="{FF2B5EF4-FFF2-40B4-BE49-F238E27FC236}">
                <a16:creationId xmlns:a16="http://schemas.microsoft.com/office/drawing/2014/main" id="{BFD3FB9A-1C88-ABD8-2F4F-17D7B966D9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5727068"/>
            <a:ext cx="1800000" cy="360000"/>
          </a:xfrm>
          <a:prstGeom prst="rect">
            <a:avLst/>
          </a:prstGeom>
        </p:spPr>
      </p:pic>
      <p:sp>
        <p:nvSpPr>
          <p:cNvPr id="323" name="CuadroTexto 322">
            <a:extLst>
              <a:ext uri="{FF2B5EF4-FFF2-40B4-BE49-F238E27FC236}">
                <a16:creationId xmlns:a16="http://schemas.microsoft.com/office/drawing/2014/main" id="{011A10D9-CC5F-AE1F-A99B-CACD81E18AFF}"/>
              </a:ext>
            </a:extLst>
          </p:cNvPr>
          <p:cNvSpPr txBox="1"/>
          <p:nvPr/>
        </p:nvSpPr>
        <p:spPr>
          <a:xfrm>
            <a:off x="5029827" y="569630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4" name="CuadroTexto 323">
            <a:extLst>
              <a:ext uri="{FF2B5EF4-FFF2-40B4-BE49-F238E27FC236}">
                <a16:creationId xmlns:a16="http://schemas.microsoft.com/office/drawing/2014/main" id="{86DC51B8-E449-F509-6F6B-5BF1C3707731}"/>
              </a:ext>
            </a:extLst>
          </p:cNvPr>
          <p:cNvSpPr txBox="1"/>
          <p:nvPr/>
        </p:nvSpPr>
        <p:spPr>
          <a:xfrm>
            <a:off x="5010775" y="586448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25" name="Imagen 324">
            <a:extLst>
              <a:ext uri="{FF2B5EF4-FFF2-40B4-BE49-F238E27FC236}">
                <a16:creationId xmlns:a16="http://schemas.microsoft.com/office/drawing/2014/main" id="{C9CB1525-1105-DB1C-02E4-B429797BB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102588"/>
            <a:ext cx="1800000" cy="360000"/>
          </a:xfrm>
          <a:prstGeom prst="rect">
            <a:avLst/>
          </a:prstGeom>
        </p:spPr>
      </p:pic>
      <p:sp>
        <p:nvSpPr>
          <p:cNvPr id="326" name="CuadroTexto 325">
            <a:extLst>
              <a:ext uri="{FF2B5EF4-FFF2-40B4-BE49-F238E27FC236}">
                <a16:creationId xmlns:a16="http://schemas.microsoft.com/office/drawing/2014/main" id="{DB8A143B-D13D-4BCA-BF4F-A721C10DDCA7}"/>
              </a:ext>
            </a:extLst>
          </p:cNvPr>
          <p:cNvSpPr txBox="1"/>
          <p:nvPr/>
        </p:nvSpPr>
        <p:spPr>
          <a:xfrm>
            <a:off x="3215313" y="607182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27" name="CuadroTexto 326">
            <a:extLst>
              <a:ext uri="{FF2B5EF4-FFF2-40B4-BE49-F238E27FC236}">
                <a16:creationId xmlns:a16="http://schemas.microsoft.com/office/drawing/2014/main" id="{17FF2EB6-48F7-5954-6B17-3A876C65764C}"/>
              </a:ext>
            </a:extLst>
          </p:cNvPr>
          <p:cNvSpPr txBox="1"/>
          <p:nvPr/>
        </p:nvSpPr>
        <p:spPr>
          <a:xfrm>
            <a:off x="3196261" y="624000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28" name="Imagen 327">
            <a:extLst>
              <a:ext uri="{FF2B5EF4-FFF2-40B4-BE49-F238E27FC236}">
                <a16:creationId xmlns:a16="http://schemas.microsoft.com/office/drawing/2014/main" id="{15BE121D-D825-3755-643B-A6BB111B70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6102588"/>
            <a:ext cx="1800000" cy="360000"/>
          </a:xfrm>
          <a:prstGeom prst="rect">
            <a:avLst/>
          </a:prstGeom>
        </p:spPr>
      </p:pic>
      <p:sp>
        <p:nvSpPr>
          <p:cNvPr id="329" name="CuadroTexto 328">
            <a:extLst>
              <a:ext uri="{FF2B5EF4-FFF2-40B4-BE49-F238E27FC236}">
                <a16:creationId xmlns:a16="http://schemas.microsoft.com/office/drawing/2014/main" id="{BC3C49FF-4301-B226-B23C-6695AFCE2AF5}"/>
              </a:ext>
            </a:extLst>
          </p:cNvPr>
          <p:cNvSpPr txBox="1"/>
          <p:nvPr/>
        </p:nvSpPr>
        <p:spPr>
          <a:xfrm>
            <a:off x="1400799" y="607182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7F401F39-87CE-6EEF-E131-A5702B66BC70}"/>
              </a:ext>
            </a:extLst>
          </p:cNvPr>
          <p:cNvSpPr txBox="1"/>
          <p:nvPr/>
        </p:nvSpPr>
        <p:spPr>
          <a:xfrm>
            <a:off x="1381747" y="624000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1" name="Imagen 330">
            <a:extLst>
              <a:ext uri="{FF2B5EF4-FFF2-40B4-BE49-F238E27FC236}">
                <a16:creationId xmlns:a16="http://schemas.microsoft.com/office/drawing/2014/main" id="{DB4DBFEE-DEB6-B190-CBF8-1436325BA4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6102588"/>
            <a:ext cx="1800000" cy="360000"/>
          </a:xfrm>
          <a:prstGeom prst="rect">
            <a:avLst/>
          </a:prstGeom>
        </p:spPr>
      </p:pic>
      <p:sp>
        <p:nvSpPr>
          <p:cNvPr id="332" name="CuadroTexto 331">
            <a:extLst>
              <a:ext uri="{FF2B5EF4-FFF2-40B4-BE49-F238E27FC236}">
                <a16:creationId xmlns:a16="http://schemas.microsoft.com/office/drawing/2014/main" id="{AE8B179F-52FD-4D24-5981-67F6812BC797}"/>
              </a:ext>
            </a:extLst>
          </p:cNvPr>
          <p:cNvSpPr txBox="1"/>
          <p:nvPr/>
        </p:nvSpPr>
        <p:spPr>
          <a:xfrm>
            <a:off x="5029827" y="607182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33" name="CuadroTexto 332">
            <a:extLst>
              <a:ext uri="{FF2B5EF4-FFF2-40B4-BE49-F238E27FC236}">
                <a16:creationId xmlns:a16="http://schemas.microsoft.com/office/drawing/2014/main" id="{D275A782-D582-3042-E42B-85F02A4296AA}"/>
              </a:ext>
            </a:extLst>
          </p:cNvPr>
          <p:cNvSpPr txBox="1"/>
          <p:nvPr/>
        </p:nvSpPr>
        <p:spPr>
          <a:xfrm>
            <a:off x="5010775" y="6240006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4" name="Imagen 333">
            <a:extLst>
              <a:ext uri="{FF2B5EF4-FFF2-40B4-BE49-F238E27FC236}">
                <a16:creationId xmlns:a16="http://schemas.microsoft.com/office/drawing/2014/main" id="{CB02D899-7800-C9EE-1102-C518DE3A76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485440"/>
            <a:ext cx="1800000" cy="360000"/>
          </a:xfrm>
          <a:prstGeom prst="rect">
            <a:avLst/>
          </a:prstGeom>
        </p:spPr>
      </p:pic>
      <p:sp>
        <p:nvSpPr>
          <p:cNvPr id="335" name="CuadroTexto 334">
            <a:extLst>
              <a:ext uri="{FF2B5EF4-FFF2-40B4-BE49-F238E27FC236}">
                <a16:creationId xmlns:a16="http://schemas.microsoft.com/office/drawing/2014/main" id="{A1C783A0-7287-FD39-8BDB-601F9A8BEC09}"/>
              </a:ext>
            </a:extLst>
          </p:cNvPr>
          <p:cNvSpPr txBox="1"/>
          <p:nvPr/>
        </p:nvSpPr>
        <p:spPr>
          <a:xfrm>
            <a:off x="3196261" y="662285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6" name="Imagen 335">
            <a:extLst>
              <a:ext uri="{FF2B5EF4-FFF2-40B4-BE49-F238E27FC236}">
                <a16:creationId xmlns:a16="http://schemas.microsoft.com/office/drawing/2014/main" id="{03AACFDC-7FA0-296C-600A-45D4D6E876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6485440"/>
            <a:ext cx="1800000" cy="360000"/>
          </a:xfrm>
          <a:prstGeom prst="rect">
            <a:avLst/>
          </a:prstGeom>
        </p:spPr>
      </p:pic>
      <p:sp>
        <p:nvSpPr>
          <p:cNvPr id="337" name="CuadroTexto 336">
            <a:extLst>
              <a:ext uri="{FF2B5EF4-FFF2-40B4-BE49-F238E27FC236}">
                <a16:creationId xmlns:a16="http://schemas.microsoft.com/office/drawing/2014/main" id="{ADE5D489-E8BA-BEE7-B209-609F232E3ED5}"/>
              </a:ext>
            </a:extLst>
          </p:cNvPr>
          <p:cNvSpPr txBox="1"/>
          <p:nvPr/>
        </p:nvSpPr>
        <p:spPr>
          <a:xfrm>
            <a:off x="1381747" y="662285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38" name="Imagen 337">
            <a:extLst>
              <a:ext uri="{FF2B5EF4-FFF2-40B4-BE49-F238E27FC236}">
                <a16:creationId xmlns:a16="http://schemas.microsoft.com/office/drawing/2014/main" id="{AC0962C6-79A1-57E1-4560-C5807BD096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6485440"/>
            <a:ext cx="1800000" cy="360000"/>
          </a:xfrm>
          <a:prstGeom prst="rect">
            <a:avLst/>
          </a:prstGeom>
        </p:spPr>
      </p:pic>
      <p:sp>
        <p:nvSpPr>
          <p:cNvPr id="339" name="CuadroTexto 338">
            <a:extLst>
              <a:ext uri="{FF2B5EF4-FFF2-40B4-BE49-F238E27FC236}">
                <a16:creationId xmlns:a16="http://schemas.microsoft.com/office/drawing/2014/main" id="{2B16F70B-DF6D-7668-5F56-423B8840BEC1}"/>
              </a:ext>
            </a:extLst>
          </p:cNvPr>
          <p:cNvSpPr txBox="1"/>
          <p:nvPr/>
        </p:nvSpPr>
        <p:spPr>
          <a:xfrm>
            <a:off x="5010775" y="662285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E5858958-A174-925B-D10E-5268361F7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860960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D9C75246-3FD4-4EC4-C2D7-FF06F17CBBEC}"/>
              </a:ext>
            </a:extLst>
          </p:cNvPr>
          <p:cNvSpPr txBox="1"/>
          <p:nvPr/>
        </p:nvSpPr>
        <p:spPr>
          <a:xfrm>
            <a:off x="3215313" y="68302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4B649193-E4F7-7ED1-57CD-3907AD0C9B7D}"/>
              </a:ext>
            </a:extLst>
          </p:cNvPr>
          <p:cNvSpPr txBox="1"/>
          <p:nvPr/>
        </p:nvSpPr>
        <p:spPr>
          <a:xfrm>
            <a:off x="3196261" y="699837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43" name="Imagen 342">
            <a:extLst>
              <a:ext uri="{FF2B5EF4-FFF2-40B4-BE49-F238E27FC236}">
                <a16:creationId xmlns:a16="http://schemas.microsoft.com/office/drawing/2014/main" id="{A1F0AEFD-91A5-7A52-7341-4C32C7DAA0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6860960"/>
            <a:ext cx="1800000" cy="360000"/>
          </a:xfrm>
          <a:prstGeom prst="rect">
            <a:avLst/>
          </a:prstGeom>
        </p:spPr>
      </p:pic>
      <p:sp>
        <p:nvSpPr>
          <p:cNvPr id="344" name="CuadroTexto 343">
            <a:extLst>
              <a:ext uri="{FF2B5EF4-FFF2-40B4-BE49-F238E27FC236}">
                <a16:creationId xmlns:a16="http://schemas.microsoft.com/office/drawing/2014/main" id="{A2E5FD6E-4CF5-E601-4CDC-33BA6DEE7032}"/>
              </a:ext>
            </a:extLst>
          </p:cNvPr>
          <p:cNvSpPr txBox="1"/>
          <p:nvPr/>
        </p:nvSpPr>
        <p:spPr>
          <a:xfrm>
            <a:off x="1400799" y="68302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45" name="CuadroTexto 344">
            <a:extLst>
              <a:ext uri="{FF2B5EF4-FFF2-40B4-BE49-F238E27FC236}">
                <a16:creationId xmlns:a16="http://schemas.microsoft.com/office/drawing/2014/main" id="{2117B8EF-C0F6-D288-3957-21FD097E5081}"/>
              </a:ext>
            </a:extLst>
          </p:cNvPr>
          <p:cNvSpPr txBox="1"/>
          <p:nvPr/>
        </p:nvSpPr>
        <p:spPr>
          <a:xfrm>
            <a:off x="1381747" y="699837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46" name="Imagen 345">
            <a:extLst>
              <a:ext uri="{FF2B5EF4-FFF2-40B4-BE49-F238E27FC236}">
                <a16:creationId xmlns:a16="http://schemas.microsoft.com/office/drawing/2014/main" id="{60693A2F-31D8-D00C-2558-924CF06004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6860960"/>
            <a:ext cx="1800000" cy="360000"/>
          </a:xfrm>
          <a:prstGeom prst="rect">
            <a:avLst/>
          </a:prstGeom>
        </p:spPr>
      </p:pic>
      <p:sp>
        <p:nvSpPr>
          <p:cNvPr id="347" name="CuadroTexto 346">
            <a:extLst>
              <a:ext uri="{FF2B5EF4-FFF2-40B4-BE49-F238E27FC236}">
                <a16:creationId xmlns:a16="http://schemas.microsoft.com/office/drawing/2014/main" id="{8B1E7CAB-8A0F-C9D2-77AC-9B346726AC93}"/>
              </a:ext>
            </a:extLst>
          </p:cNvPr>
          <p:cNvSpPr txBox="1"/>
          <p:nvPr/>
        </p:nvSpPr>
        <p:spPr>
          <a:xfrm>
            <a:off x="5029827" y="68302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48" name="CuadroTexto 347">
            <a:extLst>
              <a:ext uri="{FF2B5EF4-FFF2-40B4-BE49-F238E27FC236}">
                <a16:creationId xmlns:a16="http://schemas.microsoft.com/office/drawing/2014/main" id="{3F6FFC5A-BEDB-6A5B-3569-58AD6C4C7669}"/>
              </a:ext>
            </a:extLst>
          </p:cNvPr>
          <p:cNvSpPr txBox="1"/>
          <p:nvPr/>
        </p:nvSpPr>
        <p:spPr>
          <a:xfrm>
            <a:off x="5010775" y="699837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49" name="Imagen 348">
            <a:extLst>
              <a:ext uri="{FF2B5EF4-FFF2-40B4-BE49-F238E27FC236}">
                <a16:creationId xmlns:a16="http://schemas.microsoft.com/office/drawing/2014/main" id="{4AC2FA81-2CB0-C0AA-AB74-653A897A75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220960"/>
            <a:ext cx="1800000" cy="360000"/>
          </a:xfrm>
          <a:prstGeom prst="rect">
            <a:avLst/>
          </a:prstGeom>
        </p:spPr>
      </p:pic>
      <p:sp>
        <p:nvSpPr>
          <p:cNvPr id="350" name="CuadroTexto 349">
            <a:extLst>
              <a:ext uri="{FF2B5EF4-FFF2-40B4-BE49-F238E27FC236}">
                <a16:creationId xmlns:a16="http://schemas.microsoft.com/office/drawing/2014/main" id="{91F90DF0-F838-44CE-5861-BBB21ABE4A9A}"/>
              </a:ext>
            </a:extLst>
          </p:cNvPr>
          <p:cNvSpPr txBox="1"/>
          <p:nvPr/>
        </p:nvSpPr>
        <p:spPr>
          <a:xfrm>
            <a:off x="3215313" y="71902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1" name="CuadroTexto 350">
            <a:extLst>
              <a:ext uri="{FF2B5EF4-FFF2-40B4-BE49-F238E27FC236}">
                <a16:creationId xmlns:a16="http://schemas.microsoft.com/office/drawing/2014/main" id="{C7EB1F68-4E49-EAC4-3254-7E2122EE4A9E}"/>
              </a:ext>
            </a:extLst>
          </p:cNvPr>
          <p:cNvSpPr txBox="1"/>
          <p:nvPr/>
        </p:nvSpPr>
        <p:spPr>
          <a:xfrm>
            <a:off x="3196261" y="735837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52" name="Imagen 351">
            <a:extLst>
              <a:ext uri="{FF2B5EF4-FFF2-40B4-BE49-F238E27FC236}">
                <a16:creationId xmlns:a16="http://schemas.microsoft.com/office/drawing/2014/main" id="{D41026A7-9F66-7B05-B3B1-CA2B4C3291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7220960"/>
            <a:ext cx="1800000" cy="360000"/>
          </a:xfrm>
          <a:prstGeom prst="rect">
            <a:avLst/>
          </a:prstGeom>
        </p:spPr>
      </p:pic>
      <p:sp>
        <p:nvSpPr>
          <p:cNvPr id="353" name="CuadroTexto 352">
            <a:extLst>
              <a:ext uri="{FF2B5EF4-FFF2-40B4-BE49-F238E27FC236}">
                <a16:creationId xmlns:a16="http://schemas.microsoft.com/office/drawing/2014/main" id="{D7A1B598-93F9-ED45-BD75-D15F9E55B777}"/>
              </a:ext>
            </a:extLst>
          </p:cNvPr>
          <p:cNvSpPr txBox="1"/>
          <p:nvPr/>
        </p:nvSpPr>
        <p:spPr>
          <a:xfrm>
            <a:off x="1400799" y="71902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4" name="CuadroTexto 353">
            <a:extLst>
              <a:ext uri="{FF2B5EF4-FFF2-40B4-BE49-F238E27FC236}">
                <a16:creationId xmlns:a16="http://schemas.microsoft.com/office/drawing/2014/main" id="{4735D42A-09D1-1C8C-88B4-4BB96AD2124F}"/>
              </a:ext>
            </a:extLst>
          </p:cNvPr>
          <p:cNvSpPr txBox="1"/>
          <p:nvPr/>
        </p:nvSpPr>
        <p:spPr>
          <a:xfrm>
            <a:off x="1381747" y="735837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55" name="Imagen 354">
            <a:extLst>
              <a:ext uri="{FF2B5EF4-FFF2-40B4-BE49-F238E27FC236}">
                <a16:creationId xmlns:a16="http://schemas.microsoft.com/office/drawing/2014/main" id="{656F65D3-9CEA-CBD8-640F-0AF247DB66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7220960"/>
            <a:ext cx="1800000" cy="360000"/>
          </a:xfrm>
          <a:prstGeom prst="rect">
            <a:avLst/>
          </a:prstGeom>
        </p:spPr>
      </p:pic>
      <p:sp>
        <p:nvSpPr>
          <p:cNvPr id="356" name="CuadroTexto 355">
            <a:extLst>
              <a:ext uri="{FF2B5EF4-FFF2-40B4-BE49-F238E27FC236}">
                <a16:creationId xmlns:a16="http://schemas.microsoft.com/office/drawing/2014/main" id="{38185312-796A-4B47-173C-00F4DAFB1066}"/>
              </a:ext>
            </a:extLst>
          </p:cNvPr>
          <p:cNvSpPr txBox="1"/>
          <p:nvPr/>
        </p:nvSpPr>
        <p:spPr>
          <a:xfrm>
            <a:off x="5029827" y="719020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57" name="CuadroTexto 356">
            <a:extLst>
              <a:ext uri="{FF2B5EF4-FFF2-40B4-BE49-F238E27FC236}">
                <a16:creationId xmlns:a16="http://schemas.microsoft.com/office/drawing/2014/main" id="{DAC65A7F-5020-AB3E-2EF8-BF88C461DBC9}"/>
              </a:ext>
            </a:extLst>
          </p:cNvPr>
          <p:cNvSpPr txBox="1"/>
          <p:nvPr/>
        </p:nvSpPr>
        <p:spPr>
          <a:xfrm>
            <a:off x="5010775" y="735837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58" name="Imagen 357">
            <a:extLst>
              <a:ext uri="{FF2B5EF4-FFF2-40B4-BE49-F238E27FC236}">
                <a16:creationId xmlns:a16="http://schemas.microsoft.com/office/drawing/2014/main" id="{2DBE775A-DB39-0E5D-24A3-0CE6939CEC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596480"/>
            <a:ext cx="1800000" cy="360000"/>
          </a:xfrm>
          <a:prstGeom prst="rect">
            <a:avLst/>
          </a:prstGeom>
        </p:spPr>
      </p:pic>
      <p:sp>
        <p:nvSpPr>
          <p:cNvPr id="359" name="CuadroTexto 358">
            <a:extLst>
              <a:ext uri="{FF2B5EF4-FFF2-40B4-BE49-F238E27FC236}">
                <a16:creationId xmlns:a16="http://schemas.microsoft.com/office/drawing/2014/main" id="{ED6451C5-ABCA-2F00-BBC1-0DCEA66F3113}"/>
              </a:ext>
            </a:extLst>
          </p:cNvPr>
          <p:cNvSpPr txBox="1"/>
          <p:nvPr/>
        </p:nvSpPr>
        <p:spPr>
          <a:xfrm>
            <a:off x="3215313" y="756572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60" name="CuadroTexto 359">
            <a:extLst>
              <a:ext uri="{FF2B5EF4-FFF2-40B4-BE49-F238E27FC236}">
                <a16:creationId xmlns:a16="http://schemas.microsoft.com/office/drawing/2014/main" id="{0C0C4738-0F26-1A00-A018-EE23C0CAD4DD}"/>
              </a:ext>
            </a:extLst>
          </p:cNvPr>
          <p:cNvSpPr txBox="1"/>
          <p:nvPr/>
        </p:nvSpPr>
        <p:spPr>
          <a:xfrm>
            <a:off x="3196261" y="773389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1" name="Imagen 360">
            <a:extLst>
              <a:ext uri="{FF2B5EF4-FFF2-40B4-BE49-F238E27FC236}">
                <a16:creationId xmlns:a16="http://schemas.microsoft.com/office/drawing/2014/main" id="{06DBC0F2-BBDC-C0C7-A2E8-836E50ACA2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7596480"/>
            <a:ext cx="1800000" cy="360000"/>
          </a:xfrm>
          <a:prstGeom prst="rect">
            <a:avLst/>
          </a:prstGeom>
        </p:spPr>
      </p:pic>
      <p:sp>
        <p:nvSpPr>
          <p:cNvPr id="362" name="CuadroTexto 361">
            <a:extLst>
              <a:ext uri="{FF2B5EF4-FFF2-40B4-BE49-F238E27FC236}">
                <a16:creationId xmlns:a16="http://schemas.microsoft.com/office/drawing/2014/main" id="{D281CB19-6886-C0B5-68C6-827DC5D9558A}"/>
              </a:ext>
            </a:extLst>
          </p:cNvPr>
          <p:cNvSpPr txBox="1"/>
          <p:nvPr/>
        </p:nvSpPr>
        <p:spPr>
          <a:xfrm>
            <a:off x="1400799" y="756572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63" name="CuadroTexto 362">
            <a:extLst>
              <a:ext uri="{FF2B5EF4-FFF2-40B4-BE49-F238E27FC236}">
                <a16:creationId xmlns:a16="http://schemas.microsoft.com/office/drawing/2014/main" id="{7FC30D27-DF61-6A27-1C68-EC36F19FF829}"/>
              </a:ext>
            </a:extLst>
          </p:cNvPr>
          <p:cNvSpPr txBox="1"/>
          <p:nvPr/>
        </p:nvSpPr>
        <p:spPr>
          <a:xfrm>
            <a:off x="1381747" y="773389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4" name="Imagen 363">
            <a:extLst>
              <a:ext uri="{FF2B5EF4-FFF2-40B4-BE49-F238E27FC236}">
                <a16:creationId xmlns:a16="http://schemas.microsoft.com/office/drawing/2014/main" id="{C53DA708-E6D9-3815-4C20-E528AC60E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7596480"/>
            <a:ext cx="1800000" cy="360000"/>
          </a:xfrm>
          <a:prstGeom prst="rect">
            <a:avLst/>
          </a:prstGeom>
        </p:spPr>
      </p:pic>
      <p:sp>
        <p:nvSpPr>
          <p:cNvPr id="365" name="CuadroTexto 364">
            <a:extLst>
              <a:ext uri="{FF2B5EF4-FFF2-40B4-BE49-F238E27FC236}">
                <a16:creationId xmlns:a16="http://schemas.microsoft.com/office/drawing/2014/main" id="{65B05787-CDEF-9D24-C8DA-BC16F466134E}"/>
              </a:ext>
            </a:extLst>
          </p:cNvPr>
          <p:cNvSpPr txBox="1"/>
          <p:nvPr/>
        </p:nvSpPr>
        <p:spPr>
          <a:xfrm>
            <a:off x="5029827" y="7565720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66" name="CuadroTexto 365">
            <a:extLst>
              <a:ext uri="{FF2B5EF4-FFF2-40B4-BE49-F238E27FC236}">
                <a16:creationId xmlns:a16="http://schemas.microsoft.com/office/drawing/2014/main" id="{5710F2CF-D8BF-0676-7FC6-645C0BB50A8B}"/>
              </a:ext>
            </a:extLst>
          </p:cNvPr>
          <p:cNvSpPr txBox="1"/>
          <p:nvPr/>
        </p:nvSpPr>
        <p:spPr>
          <a:xfrm>
            <a:off x="5010775" y="7733898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67" name="Imagen 366">
            <a:extLst>
              <a:ext uri="{FF2B5EF4-FFF2-40B4-BE49-F238E27FC236}">
                <a16:creationId xmlns:a16="http://schemas.microsoft.com/office/drawing/2014/main" id="{4733CFD2-F181-931B-2838-E6B2E239E1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971886"/>
            <a:ext cx="1800000" cy="360000"/>
          </a:xfrm>
          <a:prstGeom prst="rect">
            <a:avLst/>
          </a:prstGeom>
        </p:spPr>
      </p:pic>
      <p:sp>
        <p:nvSpPr>
          <p:cNvPr id="368" name="CuadroTexto 367">
            <a:extLst>
              <a:ext uri="{FF2B5EF4-FFF2-40B4-BE49-F238E27FC236}">
                <a16:creationId xmlns:a16="http://schemas.microsoft.com/office/drawing/2014/main" id="{D53D10D1-103A-47A5-9778-7010B6B1D18C}"/>
              </a:ext>
            </a:extLst>
          </p:cNvPr>
          <p:cNvSpPr txBox="1"/>
          <p:nvPr/>
        </p:nvSpPr>
        <p:spPr>
          <a:xfrm>
            <a:off x="3215313" y="7941126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69" name="CuadroTexto 368">
            <a:extLst>
              <a:ext uri="{FF2B5EF4-FFF2-40B4-BE49-F238E27FC236}">
                <a16:creationId xmlns:a16="http://schemas.microsoft.com/office/drawing/2014/main" id="{9E5887E9-DA72-37A6-8707-3BEB3236C8C8}"/>
              </a:ext>
            </a:extLst>
          </p:cNvPr>
          <p:cNvSpPr txBox="1"/>
          <p:nvPr/>
        </p:nvSpPr>
        <p:spPr>
          <a:xfrm>
            <a:off x="3196261" y="810930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70" name="Imagen 369">
            <a:extLst>
              <a:ext uri="{FF2B5EF4-FFF2-40B4-BE49-F238E27FC236}">
                <a16:creationId xmlns:a16="http://schemas.microsoft.com/office/drawing/2014/main" id="{C5B2DEA6-A64E-6454-8523-3ABD69A4FB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86" y="7971886"/>
            <a:ext cx="1800000" cy="360000"/>
          </a:xfrm>
          <a:prstGeom prst="rect">
            <a:avLst/>
          </a:prstGeom>
        </p:spPr>
      </p:pic>
      <p:sp>
        <p:nvSpPr>
          <p:cNvPr id="371" name="CuadroTexto 370">
            <a:extLst>
              <a:ext uri="{FF2B5EF4-FFF2-40B4-BE49-F238E27FC236}">
                <a16:creationId xmlns:a16="http://schemas.microsoft.com/office/drawing/2014/main" id="{306A1CD5-25AF-2CE2-CBE1-E71EB3673A28}"/>
              </a:ext>
            </a:extLst>
          </p:cNvPr>
          <p:cNvSpPr txBox="1"/>
          <p:nvPr/>
        </p:nvSpPr>
        <p:spPr>
          <a:xfrm>
            <a:off x="1400799" y="7941126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72" name="CuadroTexto 371">
            <a:extLst>
              <a:ext uri="{FF2B5EF4-FFF2-40B4-BE49-F238E27FC236}">
                <a16:creationId xmlns:a16="http://schemas.microsoft.com/office/drawing/2014/main" id="{3AFF8F77-20E7-796A-8BDF-0301CBAF40E6}"/>
              </a:ext>
            </a:extLst>
          </p:cNvPr>
          <p:cNvSpPr txBox="1"/>
          <p:nvPr/>
        </p:nvSpPr>
        <p:spPr>
          <a:xfrm>
            <a:off x="1381747" y="810930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pic>
        <p:nvPicPr>
          <p:cNvPr id="373" name="Imagen 372">
            <a:extLst>
              <a:ext uri="{FF2B5EF4-FFF2-40B4-BE49-F238E27FC236}">
                <a16:creationId xmlns:a16="http://schemas.microsoft.com/office/drawing/2014/main" id="{FF31B7E9-A160-19A8-C1BC-41F57E3055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514" y="7971886"/>
            <a:ext cx="1800000" cy="360000"/>
          </a:xfrm>
          <a:prstGeom prst="rect">
            <a:avLst/>
          </a:prstGeom>
        </p:spPr>
      </p:pic>
      <p:sp>
        <p:nvSpPr>
          <p:cNvPr id="374" name="CuadroTexto 373">
            <a:extLst>
              <a:ext uri="{FF2B5EF4-FFF2-40B4-BE49-F238E27FC236}">
                <a16:creationId xmlns:a16="http://schemas.microsoft.com/office/drawing/2014/main" id="{310F7083-6F71-ECB0-0198-E46CBC042014}"/>
              </a:ext>
            </a:extLst>
          </p:cNvPr>
          <p:cNvSpPr txBox="1"/>
          <p:nvPr/>
        </p:nvSpPr>
        <p:spPr>
          <a:xfrm>
            <a:off x="5029827" y="7941126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375" name="CuadroTexto 374">
            <a:extLst>
              <a:ext uri="{FF2B5EF4-FFF2-40B4-BE49-F238E27FC236}">
                <a16:creationId xmlns:a16="http://schemas.microsoft.com/office/drawing/2014/main" id="{48C6801F-F584-8D96-0435-F3EE20DF85EE}"/>
              </a:ext>
            </a:extLst>
          </p:cNvPr>
          <p:cNvSpPr txBox="1"/>
          <p:nvPr/>
        </p:nvSpPr>
        <p:spPr>
          <a:xfrm>
            <a:off x="5010775" y="8109304"/>
            <a:ext cx="1188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n w="12700">
                  <a:solidFill>
                    <a:srgbClr val="11307C"/>
                  </a:solidFill>
                </a:ln>
                <a:solidFill>
                  <a:schemeClr val="bg1"/>
                </a:solidFill>
                <a:latin typeface="NiseSegaSonic" panose="020B0600000000000000" pitchFamily="34" charset="0"/>
              </a:rPr>
              <a:t>RODRIGUEZ</a:t>
            </a:r>
            <a:endParaRPr lang="es-VE" sz="1050" dirty="0">
              <a:ln w="12700">
                <a:solidFill>
                  <a:srgbClr val="11307C"/>
                </a:solidFill>
              </a:ln>
              <a:solidFill>
                <a:schemeClr val="bg1"/>
              </a:solidFill>
              <a:latin typeface="NiseSegaSonic" panose="020B0600000000000000" pitchFamily="34" charset="0"/>
            </a:endParaRPr>
          </a:p>
        </p:txBody>
      </p:sp>
      <p:sp>
        <p:nvSpPr>
          <p:cNvPr id="403" name="CuadroTexto 402">
            <a:extLst>
              <a:ext uri="{FF2B5EF4-FFF2-40B4-BE49-F238E27FC236}">
                <a16:creationId xmlns:a16="http://schemas.microsoft.com/office/drawing/2014/main" id="{E03157C4-262F-D886-7B49-7AE71D538108}"/>
              </a:ext>
            </a:extLst>
          </p:cNvPr>
          <p:cNvSpPr txBox="1"/>
          <p:nvPr/>
        </p:nvSpPr>
        <p:spPr>
          <a:xfrm>
            <a:off x="3237154" y="644829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04" name="CuadroTexto 403">
            <a:extLst>
              <a:ext uri="{FF2B5EF4-FFF2-40B4-BE49-F238E27FC236}">
                <a16:creationId xmlns:a16="http://schemas.microsoft.com/office/drawing/2014/main" id="{AF505588-D398-64C2-F173-609D19DDDAF4}"/>
              </a:ext>
            </a:extLst>
          </p:cNvPr>
          <p:cNvSpPr txBox="1"/>
          <p:nvPr/>
        </p:nvSpPr>
        <p:spPr>
          <a:xfrm>
            <a:off x="1422640" y="644829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  <p:sp>
        <p:nvSpPr>
          <p:cNvPr id="405" name="CuadroTexto 404">
            <a:extLst>
              <a:ext uri="{FF2B5EF4-FFF2-40B4-BE49-F238E27FC236}">
                <a16:creationId xmlns:a16="http://schemas.microsoft.com/office/drawing/2014/main" id="{6ACCE3D1-2AD3-D16B-DBD5-7F59C320EE3F}"/>
              </a:ext>
            </a:extLst>
          </p:cNvPr>
          <p:cNvSpPr txBox="1"/>
          <p:nvPr/>
        </p:nvSpPr>
        <p:spPr>
          <a:xfrm>
            <a:off x="5051668" y="6448298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n w="12700">
                  <a:solidFill>
                    <a:srgbClr val="F49C14"/>
                  </a:solidFill>
                </a:ln>
                <a:solidFill>
                  <a:srgbClr val="11307C"/>
                </a:solidFill>
                <a:latin typeface="NiseSegaSonic" panose="020B0600000000000000" pitchFamily="34" charset="0"/>
              </a:rPr>
              <a:t>ANDRES</a:t>
            </a:r>
            <a:endParaRPr lang="es-VE" sz="1400" dirty="0">
              <a:ln w="12700">
                <a:solidFill>
                  <a:srgbClr val="F49C14"/>
                </a:solidFill>
              </a:ln>
              <a:solidFill>
                <a:srgbClr val="11307C"/>
              </a:solidFill>
              <a:latin typeface="NiseSegaSonic" panose="020B06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0808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10500</TotalTime>
  <Words>306</Words>
  <Application>Microsoft Office PowerPoint</Application>
  <PresentationFormat>Carta (216 x 279 mm)</PresentationFormat>
  <Paragraphs>300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NiseSegaSonic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14</cp:revision>
  <dcterms:created xsi:type="dcterms:W3CDTF">2024-07-23T03:15:22Z</dcterms:created>
  <dcterms:modified xsi:type="dcterms:W3CDTF">2024-09-07T20:49:11Z</dcterms:modified>
</cp:coreProperties>
</file>