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NiseSegaSonic" panose="020B0600000000000000" pitchFamily="34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07C"/>
    <a:srgbClr val="F49C14"/>
    <a:srgbClr val="F498C2"/>
    <a:srgbClr val="00BFFF"/>
    <a:srgbClr val="F950AE"/>
    <a:srgbClr val="743C71"/>
    <a:srgbClr val="B56FB1"/>
    <a:srgbClr val="007297"/>
    <a:srgbClr val="FFFFFF"/>
    <a:srgbClr val="EF6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CB2139D-D72F-FFFA-3820-D2EDCA0C63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9264"/>
            <a:ext cx="3326757" cy="310607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ADB9329-3A6C-98E3-9671-50BA9AD15017}"/>
              </a:ext>
            </a:extLst>
          </p:cNvPr>
          <p:cNvSpPr txBox="1"/>
          <p:nvPr/>
        </p:nvSpPr>
        <p:spPr>
          <a:xfrm>
            <a:off x="1575551" y="3245152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E138DCA-7998-91B4-A652-81F15BD54B0C}"/>
              </a:ext>
            </a:extLst>
          </p:cNvPr>
          <p:cNvSpPr txBox="1"/>
          <p:nvPr/>
        </p:nvSpPr>
        <p:spPr>
          <a:xfrm>
            <a:off x="910611" y="351684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02DDB2E-31EA-5F7F-2A55-35DEAD1FD98A}"/>
              </a:ext>
            </a:extLst>
          </p:cNvPr>
          <p:cNvSpPr txBox="1"/>
          <p:nvPr/>
        </p:nvSpPr>
        <p:spPr>
          <a:xfrm>
            <a:off x="1013533" y="4013647"/>
            <a:ext cx="1975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3175">
                  <a:solidFill>
                    <a:srgbClr val="11307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800" dirty="0">
              <a:ln w="3175">
                <a:solidFill>
                  <a:srgbClr val="11307C"/>
                </a:solidFill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F9E1F5D-C787-4117-F0EE-39D12A0ACF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988" y="1559264"/>
            <a:ext cx="3326757" cy="310607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D0DBF85-3B6D-EE1A-5CC4-62298E5267C2}"/>
              </a:ext>
            </a:extLst>
          </p:cNvPr>
          <p:cNvSpPr txBox="1"/>
          <p:nvPr/>
        </p:nvSpPr>
        <p:spPr>
          <a:xfrm>
            <a:off x="4814539" y="3245152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E8E6BBA-FA1E-E73F-67A6-FF68665DB05E}"/>
              </a:ext>
            </a:extLst>
          </p:cNvPr>
          <p:cNvSpPr txBox="1"/>
          <p:nvPr/>
        </p:nvSpPr>
        <p:spPr>
          <a:xfrm>
            <a:off x="4149599" y="351684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F42420-8E86-F499-F898-F58602274952}"/>
              </a:ext>
            </a:extLst>
          </p:cNvPr>
          <p:cNvSpPr txBox="1"/>
          <p:nvPr/>
        </p:nvSpPr>
        <p:spPr>
          <a:xfrm>
            <a:off x="4252521" y="4013647"/>
            <a:ext cx="1975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3175">
                  <a:solidFill>
                    <a:srgbClr val="11307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800" dirty="0">
              <a:ln w="3175">
                <a:solidFill>
                  <a:srgbClr val="11307C"/>
                </a:solidFill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82F7E458-7581-0FFB-AD4D-400989F837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2000"/>
            <a:ext cx="3326757" cy="3106071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11DD737-83F7-BBBB-DEBD-794A1141E0D0}"/>
              </a:ext>
            </a:extLst>
          </p:cNvPr>
          <p:cNvSpPr txBox="1"/>
          <p:nvPr/>
        </p:nvSpPr>
        <p:spPr>
          <a:xfrm>
            <a:off x="1575551" y="6257888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A0301DF-3E69-CC19-A2CB-64A86B630993}"/>
              </a:ext>
            </a:extLst>
          </p:cNvPr>
          <p:cNvSpPr txBox="1"/>
          <p:nvPr/>
        </p:nvSpPr>
        <p:spPr>
          <a:xfrm>
            <a:off x="910611" y="6529585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648506C-91CF-3449-E599-2915857D15EB}"/>
              </a:ext>
            </a:extLst>
          </p:cNvPr>
          <p:cNvSpPr txBox="1"/>
          <p:nvPr/>
        </p:nvSpPr>
        <p:spPr>
          <a:xfrm>
            <a:off x="1013533" y="7026383"/>
            <a:ext cx="1975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3175">
                  <a:solidFill>
                    <a:srgbClr val="11307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800" dirty="0">
              <a:ln w="3175">
                <a:solidFill>
                  <a:srgbClr val="11307C"/>
                </a:solidFill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850DE88-1A2A-21E3-E9BF-DD4A74EED4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988" y="4572000"/>
            <a:ext cx="3326757" cy="3106071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1706D73B-6352-1699-E9F9-51FA14BBDB2F}"/>
              </a:ext>
            </a:extLst>
          </p:cNvPr>
          <p:cNvSpPr txBox="1"/>
          <p:nvPr/>
        </p:nvSpPr>
        <p:spPr>
          <a:xfrm>
            <a:off x="4814539" y="6257888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9F46227-9042-809C-AC62-50A4D2EA99D3}"/>
              </a:ext>
            </a:extLst>
          </p:cNvPr>
          <p:cNvSpPr txBox="1"/>
          <p:nvPr/>
        </p:nvSpPr>
        <p:spPr>
          <a:xfrm>
            <a:off x="4149599" y="6529585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41E3888-7BE8-3740-24DA-617206E1E4F7}"/>
              </a:ext>
            </a:extLst>
          </p:cNvPr>
          <p:cNvSpPr txBox="1"/>
          <p:nvPr/>
        </p:nvSpPr>
        <p:spPr>
          <a:xfrm>
            <a:off x="4252521" y="7026383"/>
            <a:ext cx="1975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n w="3175">
                  <a:solidFill>
                    <a:srgbClr val="11307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2800" dirty="0">
              <a:ln w="3175">
                <a:solidFill>
                  <a:srgbClr val="11307C"/>
                </a:solidFill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E9403FC1-C97D-C73D-457E-95ACBD601F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00" y="705520"/>
            <a:ext cx="288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9F73775-64EF-D683-0F93-A0C840881D80}"/>
              </a:ext>
            </a:extLst>
          </p:cNvPr>
          <p:cNvSpPr txBox="1"/>
          <p:nvPr/>
        </p:nvSpPr>
        <p:spPr>
          <a:xfrm>
            <a:off x="1618369" y="172472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E608E72-23BA-EA8A-09E1-D85B2A1CBA21}"/>
              </a:ext>
            </a:extLst>
          </p:cNvPr>
          <p:cNvSpPr txBox="1"/>
          <p:nvPr/>
        </p:nvSpPr>
        <p:spPr>
          <a:xfrm>
            <a:off x="1314582" y="202125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80217CA3-B878-D6BF-F277-238B8FE046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05520"/>
            <a:ext cx="288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C1FCF6A0-4630-9AF4-0247-212C481CDB50}"/>
              </a:ext>
            </a:extLst>
          </p:cNvPr>
          <p:cNvSpPr txBox="1"/>
          <p:nvPr/>
        </p:nvSpPr>
        <p:spPr>
          <a:xfrm>
            <a:off x="4595069" y="172472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75BD128-8D3D-3C5A-D39E-1205DA0F055D}"/>
              </a:ext>
            </a:extLst>
          </p:cNvPr>
          <p:cNvSpPr txBox="1"/>
          <p:nvPr/>
        </p:nvSpPr>
        <p:spPr>
          <a:xfrm>
            <a:off x="4291282" y="202125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2333C9BD-1383-574D-E434-83201B1F86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69" y="2519577"/>
            <a:ext cx="2880000" cy="180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941FCF8-0680-2305-6408-A3C019E8B219}"/>
              </a:ext>
            </a:extLst>
          </p:cNvPr>
          <p:cNvSpPr txBox="1"/>
          <p:nvPr/>
        </p:nvSpPr>
        <p:spPr>
          <a:xfrm>
            <a:off x="1611138" y="353878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5CD0168-8F77-6221-43D6-530855472BEB}"/>
              </a:ext>
            </a:extLst>
          </p:cNvPr>
          <p:cNvSpPr txBox="1"/>
          <p:nvPr/>
        </p:nvSpPr>
        <p:spPr>
          <a:xfrm>
            <a:off x="1307351" y="383531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714C1062-A53D-D53F-0CEB-1C16E7826B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769" y="2519577"/>
            <a:ext cx="2880000" cy="180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C07BC515-E5AC-A508-0A1E-2F61AD115A51}"/>
              </a:ext>
            </a:extLst>
          </p:cNvPr>
          <p:cNvSpPr txBox="1"/>
          <p:nvPr/>
        </p:nvSpPr>
        <p:spPr>
          <a:xfrm>
            <a:off x="4587838" y="353878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9B76DF-5222-B868-546F-4DC01BFDCED5}"/>
              </a:ext>
            </a:extLst>
          </p:cNvPr>
          <p:cNvSpPr txBox="1"/>
          <p:nvPr/>
        </p:nvSpPr>
        <p:spPr>
          <a:xfrm>
            <a:off x="4284051" y="383531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6DBF9766-FB7C-FA8C-09C4-E7FC9853A8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00" y="4325737"/>
            <a:ext cx="288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95550B33-DE49-5541-035B-483FA82B3097}"/>
              </a:ext>
            </a:extLst>
          </p:cNvPr>
          <p:cNvSpPr txBox="1"/>
          <p:nvPr/>
        </p:nvSpPr>
        <p:spPr>
          <a:xfrm>
            <a:off x="1618369" y="534494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3E18707-D9F3-BDF7-6DAD-9EEC227DA643}"/>
              </a:ext>
            </a:extLst>
          </p:cNvPr>
          <p:cNvSpPr txBox="1"/>
          <p:nvPr/>
        </p:nvSpPr>
        <p:spPr>
          <a:xfrm>
            <a:off x="1314582" y="564147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52023433-B9C2-7E62-1181-F2945A78B8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25737"/>
            <a:ext cx="288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72320B54-9C52-D012-DCC5-2ACB1F2D464D}"/>
              </a:ext>
            </a:extLst>
          </p:cNvPr>
          <p:cNvSpPr txBox="1"/>
          <p:nvPr/>
        </p:nvSpPr>
        <p:spPr>
          <a:xfrm>
            <a:off x="4595069" y="534494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0DA208D-38C9-1931-FF91-53F1C560B7A7}"/>
              </a:ext>
            </a:extLst>
          </p:cNvPr>
          <p:cNvSpPr txBox="1"/>
          <p:nvPr/>
        </p:nvSpPr>
        <p:spPr>
          <a:xfrm>
            <a:off x="4291282" y="564147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51C29DE9-473E-2BE9-11A9-535B9BC48D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69" y="6139794"/>
            <a:ext cx="2880000" cy="180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C3F997EB-880E-C5FA-77D7-C81C2BCBEB7D}"/>
              </a:ext>
            </a:extLst>
          </p:cNvPr>
          <p:cNvSpPr txBox="1"/>
          <p:nvPr/>
        </p:nvSpPr>
        <p:spPr>
          <a:xfrm>
            <a:off x="1611138" y="7158999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3655F9E-C6F2-2F9B-0172-EEC216BCDEC2}"/>
              </a:ext>
            </a:extLst>
          </p:cNvPr>
          <p:cNvSpPr txBox="1"/>
          <p:nvPr/>
        </p:nvSpPr>
        <p:spPr>
          <a:xfrm>
            <a:off x="1307351" y="7455531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C08BF392-2486-64B6-D519-E4B3ADD441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769" y="6139794"/>
            <a:ext cx="2880000" cy="180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E4A442E8-A8F9-4902-379F-B0222B8420BF}"/>
              </a:ext>
            </a:extLst>
          </p:cNvPr>
          <p:cNvSpPr txBox="1"/>
          <p:nvPr/>
        </p:nvSpPr>
        <p:spPr>
          <a:xfrm>
            <a:off x="4587838" y="7158999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CC356E2E-9EC0-8DCF-9B14-26C7A169F25E}"/>
              </a:ext>
            </a:extLst>
          </p:cNvPr>
          <p:cNvSpPr txBox="1"/>
          <p:nvPr/>
        </p:nvSpPr>
        <p:spPr>
          <a:xfrm>
            <a:off x="4284051" y="7455531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6420A66-B5A5-83F7-5BB8-7A8BCD531B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200" y="795450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A11A2CE-7FDF-823B-E0DC-B32F1868C864}"/>
              </a:ext>
            </a:extLst>
          </p:cNvPr>
          <p:cNvSpPr txBox="1"/>
          <p:nvPr/>
        </p:nvSpPr>
        <p:spPr>
          <a:xfrm>
            <a:off x="3673520" y="20839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6ABD12F-2000-EEC6-8E7C-98FC27B7DB4D}"/>
              </a:ext>
            </a:extLst>
          </p:cNvPr>
          <p:cNvSpPr txBox="1"/>
          <p:nvPr/>
        </p:nvSpPr>
        <p:spPr>
          <a:xfrm>
            <a:off x="3420200" y="22876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05BC366-2A67-FEF9-B80E-8D70AEE451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66" y="795450"/>
            <a:ext cx="1440000" cy="180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7B0B99B-2326-0359-35C7-FAE21890948A}"/>
              </a:ext>
            </a:extLst>
          </p:cNvPr>
          <p:cNvSpPr txBox="1"/>
          <p:nvPr/>
        </p:nvSpPr>
        <p:spPr>
          <a:xfrm>
            <a:off x="5138986" y="20839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1C529E-7631-FDEA-8679-3337381DE07A}"/>
              </a:ext>
            </a:extLst>
          </p:cNvPr>
          <p:cNvSpPr txBox="1"/>
          <p:nvPr/>
        </p:nvSpPr>
        <p:spPr>
          <a:xfrm>
            <a:off x="4885666" y="22876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0398FE1-00DA-E5BF-B2EF-4049002BCC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83" y="795450"/>
            <a:ext cx="1440000" cy="180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590C043-0F11-8D7D-2175-B783A10B0F09}"/>
              </a:ext>
            </a:extLst>
          </p:cNvPr>
          <p:cNvSpPr txBox="1"/>
          <p:nvPr/>
        </p:nvSpPr>
        <p:spPr>
          <a:xfrm>
            <a:off x="738603" y="20839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560FCDE-4B8C-4142-6108-3EA8AB9577D9}"/>
              </a:ext>
            </a:extLst>
          </p:cNvPr>
          <p:cNvSpPr txBox="1"/>
          <p:nvPr/>
        </p:nvSpPr>
        <p:spPr>
          <a:xfrm>
            <a:off x="485283" y="22876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ACB4691-9D2F-5A9C-A46C-0B0CC99E4B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49" y="795450"/>
            <a:ext cx="144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FAB3859-6F34-2C12-90AE-CA54D843EE77}"/>
              </a:ext>
            </a:extLst>
          </p:cNvPr>
          <p:cNvSpPr txBox="1"/>
          <p:nvPr/>
        </p:nvSpPr>
        <p:spPr>
          <a:xfrm>
            <a:off x="2204069" y="20839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01282A-CA19-19F3-089E-9C552915D760}"/>
              </a:ext>
            </a:extLst>
          </p:cNvPr>
          <p:cNvSpPr txBox="1"/>
          <p:nvPr/>
        </p:nvSpPr>
        <p:spPr>
          <a:xfrm>
            <a:off x="1950749" y="22876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9BF4FA3-2F91-6C83-DC92-A813297B88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200" y="2608150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C59EDDF9-2156-E73A-F8E3-F332B58EFA2E}"/>
              </a:ext>
            </a:extLst>
          </p:cNvPr>
          <p:cNvSpPr txBox="1"/>
          <p:nvPr/>
        </p:nvSpPr>
        <p:spPr>
          <a:xfrm>
            <a:off x="3673520" y="38966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9633DA5-AA2B-6792-403A-C96C50D61036}"/>
              </a:ext>
            </a:extLst>
          </p:cNvPr>
          <p:cNvSpPr txBox="1"/>
          <p:nvPr/>
        </p:nvSpPr>
        <p:spPr>
          <a:xfrm>
            <a:off x="3420200" y="41003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ED2C248-6CAB-B56A-9B75-C2AA0672AB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66" y="2608150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F55AD35-5B87-3D7C-DA81-31D89265C44B}"/>
              </a:ext>
            </a:extLst>
          </p:cNvPr>
          <p:cNvSpPr txBox="1"/>
          <p:nvPr/>
        </p:nvSpPr>
        <p:spPr>
          <a:xfrm>
            <a:off x="5138986" y="38966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CA2DD8C-8D09-A2E2-E487-AC8B50E64F8C}"/>
              </a:ext>
            </a:extLst>
          </p:cNvPr>
          <p:cNvSpPr txBox="1"/>
          <p:nvPr/>
        </p:nvSpPr>
        <p:spPr>
          <a:xfrm>
            <a:off x="4885666" y="41003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B9C2D304-0217-B1E9-9CA4-2E5EC35724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83" y="2608150"/>
            <a:ext cx="1440000" cy="180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94DAE2F-FC7D-CEAD-8B11-0D1431613267}"/>
              </a:ext>
            </a:extLst>
          </p:cNvPr>
          <p:cNvSpPr txBox="1"/>
          <p:nvPr/>
        </p:nvSpPr>
        <p:spPr>
          <a:xfrm>
            <a:off x="738603" y="38966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B1E9746-22C7-5B75-ED7E-A35B36123AAC}"/>
              </a:ext>
            </a:extLst>
          </p:cNvPr>
          <p:cNvSpPr txBox="1"/>
          <p:nvPr/>
        </p:nvSpPr>
        <p:spPr>
          <a:xfrm>
            <a:off x="485283" y="41003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17532F3-1253-FD44-9FA4-F0E3303CDF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49" y="2608150"/>
            <a:ext cx="144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D4A45C37-F4D6-75BA-1368-D0248B4C9F1C}"/>
              </a:ext>
            </a:extLst>
          </p:cNvPr>
          <p:cNvSpPr txBox="1"/>
          <p:nvPr/>
        </p:nvSpPr>
        <p:spPr>
          <a:xfrm>
            <a:off x="2204069" y="38966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178EE6D-F715-75DB-5663-D797B4EE574B}"/>
              </a:ext>
            </a:extLst>
          </p:cNvPr>
          <p:cNvSpPr txBox="1"/>
          <p:nvPr/>
        </p:nvSpPr>
        <p:spPr>
          <a:xfrm>
            <a:off x="1950749" y="41003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6C73D5A-1FA3-664B-0AE8-5E86F5FDCA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200" y="4420850"/>
            <a:ext cx="144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FBA3173F-90ED-D8BA-BC60-491DE3E28744}"/>
              </a:ext>
            </a:extLst>
          </p:cNvPr>
          <p:cNvSpPr txBox="1"/>
          <p:nvPr/>
        </p:nvSpPr>
        <p:spPr>
          <a:xfrm>
            <a:off x="3673520" y="57093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9178AE0-F618-E01D-E53F-D61EAB9B05EB}"/>
              </a:ext>
            </a:extLst>
          </p:cNvPr>
          <p:cNvSpPr txBox="1"/>
          <p:nvPr/>
        </p:nvSpPr>
        <p:spPr>
          <a:xfrm>
            <a:off x="3420200" y="59130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8B883106-16C4-9D8C-DD63-B4AC8CC3B4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66" y="4420850"/>
            <a:ext cx="144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69B6DF2E-5632-C14C-959C-E90E1637B542}"/>
              </a:ext>
            </a:extLst>
          </p:cNvPr>
          <p:cNvSpPr txBox="1"/>
          <p:nvPr/>
        </p:nvSpPr>
        <p:spPr>
          <a:xfrm>
            <a:off x="5138986" y="57093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1D7EDE0-F743-6E19-C600-F42BCB03AA2D}"/>
              </a:ext>
            </a:extLst>
          </p:cNvPr>
          <p:cNvSpPr txBox="1"/>
          <p:nvPr/>
        </p:nvSpPr>
        <p:spPr>
          <a:xfrm>
            <a:off x="4885666" y="59130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0C79AAB5-1985-D13F-56D6-160C901780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83" y="4420850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7FD91FA-C07C-43A6-FBF4-E76186C8148E}"/>
              </a:ext>
            </a:extLst>
          </p:cNvPr>
          <p:cNvSpPr txBox="1"/>
          <p:nvPr/>
        </p:nvSpPr>
        <p:spPr>
          <a:xfrm>
            <a:off x="738603" y="57093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7271261-5413-B9E8-3FE4-B30CBA20C1F8}"/>
              </a:ext>
            </a:extLst>
          </p:cNvPr>
          <p:cNvSpPr txBox="1"/>
          <p:nvPr/>
        </p:nvSpPr>
        <p:spPr>
          <a:xfrm>
            <a:off x="485283" y="59130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8DAA7E54-2AC3-B3BC-BDC2-990F560BB2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49" y="4420850"/>
            <a:ext cx="144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186A7FB4-79C9-CE6C-D707-2AF2B9278829}"/>
              </a:ext>
            </a:extLst>
          </p:cNvPr>
          <p:cNvSpPr txBox="1"/>
          <p:nvPr/>
        </p:nvSpPr>
        <p:spPr>
          <a:xfrm>
            <a:off x="2204069" y="57093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C3A22B3-1500-F29B-F4D0-69728FEDD277}"/>
              </a:ext>
            </a:extLst>
          </p:cNvPr>
          <p:cNvSpPr txBox="1"/>
          <p:nvPr/>
        </p:nvSpPr>
        <p:spPr>
          <a:xfrm>
            <a:off x="1950749" y="59130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463DDF3-564C-42A2-FE7B-5EBF87FB9D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200" y="6233550"/>
            <a:ext cx="144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F9A7ED6A-BCCD-9732-8EFD-40F001032B7D}"/>
              </a:ext>
            </a:extLst>
          </p:cNvPr>
          <p:cNvSpPr txBox="1"/>
          <p:nvPr/>
        </p:nvSpPr>
        <p:spPr>
          <a:xfrm>
            <a:off x="3673520" y="75220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51FAFF2-D825-A2EA-B4DB-ED938D71ED8E}"/>
              </a:ext>
            </a:extLst>
          </p:cNvPr>
          <p:cNvSpPr txBox="1"/>
          <p:nvPr/>
        </p:nvSpPr>
        <p:spPr>
          <a:xfrm>
            <a:off x="3420200" y="77257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4D7539D0-93B7-363F-2151-55E99B07CE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66" y="6233550"/>
            <a:ext cx="144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EB1327C5-B91B-3C36-EF2F-D44B598242A1}"/>
              </a:ext>
            </a:extLst>
          </p:cNvPr>
          <p:cNvSpPr txBox="1"/>
          <p:nvPr/>
        </p:nvSpPr>
        <p:spPr>
          <a:xfrm>
            <a:off x="5138986" y="75220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54EBB9A-8A72-FD07-8FB8-C0A89A02C99D}"/>
              </a:ext>
            </a:extLst>
          </p:cNvPr>
          <p:cNvSpPr txBox="1"/>
          <p:nvPr/>
        </p:nvSpPr>
        <p:spPr>
          <a:xfrm>
            <a:off x="4885666" y="77257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92A32B28-BF55-6CDF-089A-E8A3469508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83" y="6233550"/>
            <a:ext cx="144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91DDD982-3145-6E67-5C9C-80D3B472FD47}"/>
              </a:ext>
            </a:extLst>
          </p:cNvPr>
          <p:cNvSpPr txBox="1"/>
          <p:nvPr/>
        </p:nvSpPr>
        <p:spPr>
          <a:xfrm>
            <a:off x="738603" y="75220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6CB0035B-9A35-078D-E4DD-9EDB5EA6F5FA}"/>
              </a:ext>
            </a:extLst>
          </p:cNvPr>
          <p:cNvSpPr txBox="1"/>
          <p:nvPr/>
        </p:nvSpPr>
        <p:spPr>
          <a:xfrm>
            <a:off x="485283" y="77257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3A0D1A0C-426A-B2B2-CAC4-20FBF7444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49" y="6233550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F5310817-A3D0-E0C7-2DFF-2687A9A64933}"/>
              </a:ext>
            </a:extLst>
          </p:cNvPr>
          <p:cNvSpPr txBox="1"/>
          <p:nvPr/>
        </p:nvSpPr>
        <p:spPr>
          <a:xfrm>
            <a:off x="2204069" y="75220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403DC13-BA93-66AB-F6B7-F4C56B355F27}"/>
              </a:ext>
            </a:extLst>
          </p:cNvPr>
          <p:cNvSpPr txBox="1"/>
          <p:nvPr/>
        </p:nvSpPr>
        <p:spPr>
          <a:xfrm>
            <a:off x="1950749" y="772577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0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1BD26F5-69C7-1B6F-FF8F-4D0DFC7DCC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598" y="528500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F7E369C-2186-9DAC-A7D7-AD1BE5D20854}"/>
              </a:ext>
            </a:extLst>
          </p:cNvPr>
          <p:cNvSpPr txBox="1"/>
          <p:nvPr/>
        </p:nvSpPr>
        <p:spPr>
          <a:xfrm>
            <a:off x="2157790" y="138104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452C4C3-F191-756D-83AE-CBC915C7AFD1}"/>
              </a:ext>
            </a:extLst>
          </p:cNvPr>
          <p:cNvSpPr txBox="1"/>
          <p:nvPr/>
        </p:nvSpPr>
        <p:spPr>
          <a:xfrm>
            <a:off x="2103288" y="154373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86D297-7496-E567-C89C-B8CC93F5CE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53" y="528500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35F7309-4C7A-AE84-29B6-FCF4C41C9D63}"/>
              </a:ext>
            </a:extLst>
          </p:cNvPr>
          <p:cNvSpPr txBox="1"/>
          <p:nvPr/>
        </p:nvSpPr>
        <p:spPr>
          <a:xfrm>
            <a:off x="652445" y="138104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9CBC88A-4B3A-AD64-2105-8816047EBE79}"/>
              </a:ext>
            </a:extLst>
          </p:cNvPr>
          <p:cNvSpPr txBox="1"/>
          <p:nvPr/>
        </p:nvSpPr>
        <p:spPr>
          <a:xfrm>
            <a:off x="597943" y="154373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9338971-1F7B-72DC-93A3-5212C74E84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445" y="528500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3A834CC-B4B4-DE9F-F0B9-F05C72766F53}"/>
              </a:ext>
            </a:extLst>
          </p:cNvPr>
          <p:cNvSpPr txBox="1"/>
          <p:nvPr/>
        </p:nvSpPr>
        <p:spPr>
          <a:xfrm>
            <a:off x="5157637" y="138104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E464E9-171B-CE79-49CE-1CA6ABA9D4F4}"/>
              </a:ext>
            </a:extLst>
          </p:cNvPr>
          <p:cNvSpPr txBox="1"/>
          <p:nvPr/>
        </p:nvSpPr>
        <p:spPr>
          <a:xfrm>
            <a:off x="5103135" y="154373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6F98467-4E06-8DC2-3171-40AFB1F591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100" y="528500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F6BF28F-541E-4054-8691-AC35C41D5ED9}"/>
              </a:ext>
            </a:extLst>
          </p:cNvPr>
          <p:cNvSpPr txBox="1"/>
          <p:nvPr/>
        </p:nvSpPr>
        <p:spPr>
          <a:xfrm>
            <a:off x="3652292" y="138104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E4597C7-40AE-5A02-2BBC-60832EC85C53}"/>
              </a:ext>
            </a:extLst>
          </p:cNvPr>
          <p:cNvSpPr txBox="1"/>
          <p:nvPr/>
        </p:nvSpPr>
        <p:spPr>
          <a:xfrm>
            <a:off x="3597790" y="154373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3C8AB42-8DDD-86E5-0D65-9CE3BCCE70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598" y="2043420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5F3DB82-D23A-DBDA-55F1-75F20C2E8A2E}"/>
              </a:ext>
            </a:extLst>
          </p:cNvPr>
          <p:cNvSpPr txBox="1"/>
          <p:nvPr/>
        </p:nvSpPr>
        <p:spPr>
          <a:xfrm>
            <a:off x="2157790" y="289596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A5CC9BE-3750-95B9-DD62-E15C710ADC74}"/>
              </a:ext>
            </a:extLst>
          </p:cNvPr>
          <p:cNvSpPr txBox="1"/>
          <p:nvPr/>
        </p:nvSpPr>
        <p:spPr>
          <a:xfrm>
            <a:off x="2103288" y="305865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B24DA618-34A8-4F01-C2CD-B7580812CE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53" y="2043420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E624895-A7D7-DC78-13F5-09CD9401BB60}"/>
              </a:ext>
            </a:extLst>
          </p:cNvPr>
          <p:cNvSpPr txBox="1"/>
          <p:nvPr/>
        </p:nvSpPr>
        <p:spPr>
          <a:xfrm>
            <a:off x="652445" y="289596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ED9F9EF-7E4D-3F93-49B9-4CD40B7FB1CA}"/>
              </a:ext>
            </a:extLst>
          </p:cNvPr>
          <p:cNvSpPr txBox="1"/>
          <p:nvPr/>
        </p:nvSpPr>
        <p:spPr>
          <a:xfrm>
            <a:off x="597943" y="305865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778EFF4-B238-7147-7732-11B2714305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445" y="2043420"/>
            <a:ext cx="1440000" cy="144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56E95C8A-8C2E-0BA2-31ED-C4ED8FE9B729}"/>
              </a:ext>
            </a:extLst>
          </p:cNvPr>
          <p:cNvSpPr txBox="1"/>
          <p:nvPr/>
        </p:nvSpPr>
        <p:spPr>
          <a:xfrm>
            <a:off x="5157637" y="289596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F45E1C6-2EFC-07D6-C241-1FE24A8074E6}"/>
              </a:ext>
            </a:extLst>
          </p:cNvPr>
          <p:cNvSpPr txBox="1"/>
          <p:nvPr/>
        </p:nvSpPr>
        <p:spPr>
          <a:xfrm>
            <a:off x="5103135" y="305865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030BBA66-9ADF-D2D2-616E-C2F3DE45AF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100" y="2043420"/>
            <a:ext cx="1440000" cy="144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710FEB8E-D884-A7B1-4ECA-021A69FE5E30}"/>
              </a:ext>
            </a:extLst>
          </p:cNvPr>
          <p:cNvSpPr txBox="1"/>
          <p:nvPr/>
        </p:nvSpPr>
        <p:spPr>
          <a:xfrm>
            <a:off x="3652292" y="289596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3E14EDC-FA13-55C3-5404-DCFC4C24AD81}"/>
              </a:ext>
            </a:extLst>
          </p:cNvPr>
          <p:cNvSpPr txBox="1"/>
          <p:nvPr/>
        </p:nvSpPr>
        <p:spPr>
          <a:xfrm>
            <a:off x="3597790" y="305865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71B762C-E8A4-637A-8DC4-54D66FADB1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434" y="3558340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81262EBA-9C7B-9BBD-37A5-3A6F1C4CF635}"/>
              </a:ext>
            </a:extLst>
          </p:cNvPr>
          <p:cNvSpPr txBox="1"/>
          <p:nvPr/>
        </p:nvSpPr>
        <p:spPr>
          <a:xfrm>
            <a:off x="2036626" y="441088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C059D54-C815-082A-1DB1-1F948A4216EE}"/>
              </a:ext>
            </a:extLst>
          </p:cNvPr>
          <p:cNvSpPr txBox="1"/>
          <p:nvPr/>
        </p:nvSpPr>
        <p:spPr>
          <a:xfrm>
            <a:off x="1982124" y="457357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0C358197-189E-C169-EF61-4C45711F9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89" y="3558340"/>
            <a:ext cx="1440000" cy="144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37B8802F-BCFB-C9EE-C492-AA58E70B7491}"/>
              </a:ext>
            </a:extLst>
          </p:cNvPr>
          <p:cNvSpPr txBox="1"/>
          <p:nvPr/>
        </p:nvSpPr>
        <p:spPr>
          <a:xfrm>
            <a:off x="531281" y="441088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ABBB548-8F13-0375-E0C6-237CBDED9B45}"/>
              </a:ext>
            </a:extLst>
          </p:cNvPr>
          <p:cNvSpPr txBox="1"/>
          <p:nvPr/>
        </p:nvSpPr>
        <p:spPr>
          <a:xfrm>
            <a:off x="476779" y="457357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F9AB48D-AD77-32C2-FB1A-3A2BC5DC30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281" y="3558340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D513A62C-2EDA-738F-63D0-5983D62FB98C}"/>
              </a:ext>
            </a:extLst>
          </p:cNvPr>
          <p:cNvSpPr txBox="1"/>
          <p:nvPr/>
        </p:nvSpPr>
        <p:spPr>
          <a:xfrm>
            <a:off x="5036473" y="441088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F7DEF95-2367-C17F-0C8E-4C1AACC30CDA}"/>
              </a:ext>
            </a:extLst>
          </p:cNvPr>
          <p:cNvSpPr txBox="1"/>
          <p:nvPr/>
        </p:nvSpPr>
        <p:spPr>
          <a:xfrm>
            <a:off x="4981971" y="457357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003FF722-DDD6-BAFF-1FC9-F373D0667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936" y="3558340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2602EF0D-883E-2C42-3750-C4D7D74DFBD5}"/>
              </a:ext>
            </a:extLst>
          </p:cNvPr>
          <p:cNvSpPr txBox="1"/>
          <p:nvPr/>
        </p:nvSpPr>
        <p:spPr>
          <a:xfrm>
            <a:off x="3531128" y="441088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8E19C8E-7C84-2689-3B35-F0134D02C4D8}"/>
              </a:ext>
            </a:extLst>
          </p:cNvPr>
          <p:cNvSpPr txBox="1"/>
          <p:nvPr/>
        </p:nvSpPr>
        <p:spPr>
          <a:xfrm>
            <a:off x="3476626" y="457357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918EF458-2ED8-1135-B1A7-AD20FA32D7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434" y="5073260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412E73B4-AC81-DF15-08B2-B1F118C5794E}"/>
              </a:ext>
            </a:extLst>
          </p:cNvPr>
          <p:cNvSpPr txBox="1"/>
          <p:nvPr/>
        </p:nvSpPr>
        <p:spPr>
          <a:xfrm>
            <a:off x="2036626" y="592580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70CC463-51E4-1873-F736-9CA23B5E6FB0}"/>
              </a:ext>
            </a:extLst>
          </p:cNvPr>
          <p:cNvSpPr txBox="1"/>
          <p:nvPr/>
        </p:nvSpPr>
        <p:spPr>
          <a:xfrm>
            <a:off x="1982124" y="608849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EB00A0F8-087B-487E-45A0-ED2127C020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89" y="5073260"/>
            <a:ext cx="1440000" cy="144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5047D076-19F2-4381-A845-7F5988A386D2}"/>
              </a:ext>
            </a:extLst>
          </p:cNvPr>
          <p:cNvSpPr txBox="1"/>
          <p:nvPr/>
        </p:nvSpPr>
        <p:spPr>
          <a:xfrm>
            <a:off x="531281" y="592580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D79B6A8-434A-5DB8-2770-4616EF18E3FA}"/>
              </a:ext>
            </a:extLst>
          </p:cNvPr>
          <p:cNvSpPr txBox="1"/>
          <p:nvPr/>
        </p:nvSpPr>
        <p:spPr>
          <a:xfrm>
            <a:off x="476779" y="608849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EA3FD5D2-6F18-01C7-E406-1ED9317014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281" y="5073260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E88E6AF7-B044-C1DC-9B74-AE8E5F9D83BC}"/>
              </a:ext>
            </a:extLst>
          </p:cNvPr>
          <p:cNvSpPr txBox="1"/>
          <p:nvPr/>
        </p:nvSpPr>
        <p:spPr>
          <a:xfrm>
            <a:off x="5036473" y="592580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A8C6BE2-BFD4-91DE-56B7-9B178F383E26}"/>
              </a:ext>
            </a:extLst>
          </p:cNvPr>
          <p:cNvSpPr txBox="1"/>
          <p:nvPr/>
        </p:nvSpPr>
        <p:spPr>
          <a:xfrm>
            <a:off x="4981971" y="608849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E9092010-B64C-0345-65AB-2EDA65FBAE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936" y="5073260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0CA1CE73-428C-5000-C5A4-487CBBB90A4A}"/>
              </a:ext>
            </a:extLst>
          </p:cNvPr>
          <p:cNvSpPr txBox="1"/>
          <p:nvPr/>
        </p:nvSpPr>
        <p:spPr>
          <a:xfrm>
            <a:off x="3531128" y="592580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719BFBA-5D94-A34B-8550-149DA53BC3C0}"/>
              </a:ext>
            </a:extLst>
          </p:cNvPr>
          <p:cNvSpPr txBox="1"/>
          <p:nvPr/>
        </p:nvSpPr>
        <p:spPr>
          <a:xfrm>
            <a:off x="3476626" y="608849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9F29E6F8-75DA-085E-5CF1-5867F2C077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434" y="6645330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6823F6CD-B685-698F-914B-6F32FD8CC15C}"/>
              </a:ext>
            </a:extLst>
          </p:cNvPr>
          <p:cNvSpPr txBox="1"/>
          <p:nvPr/>
        </p:nvSpPr>
        <p:spPr>
          <a:xfrm>
            <a:off x="2036626" y="749787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1C93B4B-0903-EB18-2D57-8F517CAE7568}"/>
              </a:ext>
            </a:extLst>
          </p:cNvPr>
          <p:cNvSpPr txBox="1"/>
          <p:nvPr/>
        </p:nvSpPr>
        <p:spPr>
          <a:xfrm>
            <a:off x="1982124" y="7660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E2FD7B15-230F-20C1-D3CC-7652604A1A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89" y="6645330"/>
            <a:ext cx="1440000" cy="144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5ACA51C3-C2E0-1A4D-AADB-FF83C1493B5B}"/>
              </a:ext>
            </a:extLst>
          </p:cNvPr>
          <p:cNvSpPr txBox="1"/>
          <p:nvPr/>
        </p:nvSpPr>
        <p:spPr>
          <a:xfrm>
            <a:off x="531281" y="749787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FE883B1-FD10-CCE4-55D2-3C2589406549}"/>
              </a:ext>
            </a:extLst>
          </p:cNvPr>
          <p:cNvSpPr txBox="1"/>
          <p:nvPr/>
        </p:nvSpPr>
        <p:spPr>
          <a:xfrm>
            <a:off x="476779" y="7660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39FC3E4D-055D-0A76-0875-F60142133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281" y="6645330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4D4F766E-5C67-49F9-5135-3DE115BF9919}"/>
              </a:ext>
            </a:extLst>
          </p:cNvPr>
          <p:cNvSpPr txBox="1"/>
          <p:nvPr/>
        </p:nvSpPr>
        <p:spPr>
          <a:xfrm>
            <a:off x="5036473" y="749787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659E041-E44C-2CF3-7D63-788585371814}"/>
              </a:ext>
            </a:extLst>
          </p:cNvPr>
          <p:cNvSpPr txBox="1"/>
          <p:nvPr/>
        </p:nvSpPr>
        <p:spPr>
          <a:xfrm>
            <a:off x="4981971" y="7660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023D810E-B39C-77FF-C88F-7469D8B77F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936" y="6645330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4B5CC418-67A3-D23A-3C57-F8BD167FF181}"/>
              </a:ext>
            </a:extLst>
          </p:cNvPr>
          <p:cNvSpPr txBox="1"/>
          <p:nvPr/>
        </p:nvSpPr>
        <p:spPr>
          <a:xfrm>
            <a:off x="3531128" y="7497877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94661EB-1C6D-09F2-890F-3135A3926DDC}"/>
              </a:ext>
            </a:extLst>
          </p:cNvPr>
          <p:cNvSpPr txBox="1"/>
          <p:nvPr/>
        </p:nvSpPr>
        <p:spPr>
          <a:xfrm>
            <a:off x="3476626" y="7660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9525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9525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89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6ED2B5-A2C4-A9A9-BA09-BBED2E0CB8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8770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C81DF47-A9C9-5AE7-776B-95CA8B2405AA}"/>
              </a:ext>
            </a:extLst>
          </p:cNvPr>
          <p:cNvSpPr txBox="1"/>
          <p:nvPr/>
        </p:nvSpPr>
        <p:spPr>
          <a:xfrm>
            <a:off x="3296854" y="4439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FFE516-17FC-2A2E-62A0-FC077251BC42}"/>
              </a:ext>
            </a:extLst>
          </p:cNvPr>
          <p:cNvSpPr txBox="1"/>
          <p:nvPr/>
        </p:nvSpPr>
        <p:spPr>
          <a:xfrm>
            <a:off x="3043534" y="6477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541756-CC30-6002-4237-D9048B9F2D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10" y="28770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DFCA71B-EA60-166B-5EF8-761B9F9094CF}"/>
              </a:ext>
            </a:extLst>
          </p:cNvPr>
          <p:cNvSpPr txBox="1"/>
          <p:nvPr/>
        </p:nvSpPr>
        <p:spPr>
          <a:xfrm>
            <a:off x="1127764" y="4439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30C3278-06CC-6FBF-8C1C-4CD4BF59DFEA}"/>
              </a:ext>
            </a:extLst>
          </p:cNvPr>
          <p:cNvSpPr txBox="1"/>
          <p:nvPr/>
        </p:nvSpPr>
        <p:spPr>
          <a:xfrm>
            <a:off x="874444" y="6477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2FDAC2-270D-5454-1370-D7D79BE632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090" y="289186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A94236A-8461-8ED5-5C3E-0EEE22FB6BFE}"/>
              </a:ext>
            </a:extLst>
          </p:cNvPr>
          <p:cNvSpPr txBox="1"/>
          <p:nvPr/>
        </p:nvSpPr>
        <p:spPr>
          <a:xfrm>
            <a:off x="5465944" y="445468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8E4E397-DBF3-60BD-95D6-E20C565DA87D}"/>
              </a:ext>
            </a:extLst>
          </p:cNvPr>
          <p:cNvSpPr txBox="1"/>
          <p:nvPr/>
        </p:nvSpPr>
        <p:spPr>
          <a:xfrm>
            <a:off x="5212624" y="64918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4298014-9B26-CFE5-14A9-CD5E060A6B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030" y="1020400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3A40C8D-6D32-39CA-D3FD-EFBAEBC97E6E}"/>
              </a:ext>
            </a:extLst>
          </p:cNvPr>
          <p:cNvSpPr txBox="1"/>
          <p:nvPr/>
        </p:nvSpPr>
        <p:spPr>
          <a:xfrm>
            <a:off x="3288884" y="11766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556634C-3405-B923-E90E-1CDE93889663}"/>
              </a:ext>
            </a:extLst>
          </p:cNvPr>
          <p:cNvSpPr txBox="1"/>
          <p:nvPr/>
        </p:nvSpPr>
        <p:spPr>
          <a:xfrm>
            <a:off x="3035564" y="13804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C540160-1172-33C5-499D-F999B50D76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0" y="1020400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965C7B8-38C2-3B26-B6E4-00A0468CA074}"/>
              </a:ext>
            </a:extLst>
          </p:cNvPr>
          <p:cNvSpPr txBox="1"/>
          <p:nvPr/>
        </p:nvSpPr>
        <p:spPr>
          <a:xfrm>
            <a:off x="1119794" y="11766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3F3308A-DC01-6057-47D7-E5221737596B}"/>
              </a:ext>
            </a:extLst>
          </p:cNvPr>
          <p:cNvSpPr txBox="1"/>
          <p:nvPr/>
        </p:nvSpPr>
        <p:spPr>
          <a:xfrm>
            <a:off x="866474" y="13804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492382B-594D-7216-B612-AA1E52693B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20" y="1021886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64838019-E3CF-C89A-4D10-577ED0C31AC9}"/>
              </a:ext>
            </a:extLst>
          </p:cNvPr>
          <p:cNvSpPr txBox="1"/>
          <p:nvPr/>
        </p:nvSpPr>
        <p:spPr>
          <a:xfrm>
            <a:off x="5457974" y="1178168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BF72142-2738-6577-DD52-60A5DC6687A7}"/>
              </a:ext>
            </a:extLst>
          </p:cNvPr>
          <p:cNvSpPr txBox="1"/>
          <p:nvPr/>
        </p:nvSpPr>
        <p:spPr>
          <a:xfrm>
            <a:off x="5204654" y="138188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10B405C-E3E5-3B60-78D4-07916CF5E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753100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17036DE-6F76-66DF-C609-952572D08A1A}"/>
              </a:ext>
            </a:extLst>
          </p:cNvPr>
          <p:cNvSpPr txBox="1"/>
          <p:nvPr/>
        </p:nvSpPr>
        <p:spPr>
          <a:xfrm>
            <a:off x="3296854" y="19093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978F43-E496-83EB-84C4-9CF2F0742EA8}"/>
              </a:ext>
            </a:extLst>
          </p:cNvPr>
          <p:cNvSpPr txBox="1"/>
          <p:nvPr/>
        </p:nvSpPr>
        <p:spPr>
          <a:xfrm>
            <a:off x="3043534" y="21131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B1028E4-9C3D-453E-8D59-66E7EF4327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10" y="1753100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1DB57609-E921-EB57-1FCD-FB9B3CC3C4AC}"/>
              </a:ext>
            </a:extLst>
          </p:cNvPr>
          <p:cNvSpPr txBox="1"/>
          <p:nvPr/>
        </p:nvSpPr>
        <p:spPr>
          <a:xfrm>
            <a:off x="1127764" y="19093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93E197D-322C-B275-4F19-56D7C2E74BBA}"/>
              </a:ext>
            </a:extLst>
          </p:cNvPr>
          <p:cNvSpPr txBox="1"/>
          <p:nvPr/>
        </p:nvSpPr>
        <p:spPr>
          <a:xfrm>
            <a:off x="874444" y="21131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76D9C0AC-B22E-E9F0-0E9A-6D93EA3F69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090" y="1754586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9FAF1B8-3692-5212-B629-237A2E42DE25}"/>
              </a:ext>
            </a:extLst>
          </p:cNvPr>
          <p:cNvSpPr txBox="1"/>
          <p:nvPr/>
        </p:nvSpPr>
        <p:spPr>
          <a:xfrm>
            <a:off x="5465944" y="1910868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25BB676-34AB-C64B-26BC-EA825EA1E9E7}"/>
              </a:ext>
            </a:extLst>
          </p:cNvPr>
          <p:cNvSpPr txBox="1"/>
          <p:nvPr/>
        </p:nvSpPr>
        <p:spPr>
          <a:xfrm>
            <a:off x="5212624" y="211458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A942294B-2CF5-EDAA-7797-9B465F27DF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030" y="2485800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9A3EF79-E424-7165-1B92-4B02B1E83673}"/>
              </a:ext>
            </a:extLst>
          </p:cNvPr>
          <p:cNvSpPr txBox="1"/>
          <p:nvPr/>
        </p:nvSpPr>
        <p:spPr>
          <a:xfrm>
            <a:off x="3288884" y="26420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88D963C-319C-E5F4-B788-A1219C5A090D}"/>
              </a:ext>
            </a:extLst>
          </p:cNvPr>
          <p:cNvSpPr txBox="1"/>
          <p:nvPr/>
        </p:nvSpPr>
        <p:spPr>
          <a:xfrm>
            <a:off x="3035564" y="28458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1A52601-CC80-29D5-F770-C5810E4E05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0" y="248580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54792680-90B9-37C6-29B2-6BFB70080DF7}"/>
              </a:ext>
            </a:extLst>
          </p:cNvPr>
          <p:cNvSpPr txBox="1"/>
          <p:nvPr/>
        </p:nvSpPr>
        <p:spPr>
          <a:xfrm>
            <a:off x="1119794" y="264208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C254361-97E5-BCF9-E9CC-A3D404763A58}"/>
              </a:ext>
            </a:extLst>
          </p:cNvPr>
          <p:cNvSpPr txBox="1"/>
          <p:nvPr/>
        </p:nvSpPr>
        <p:spPr>
          <a:xfrm>
            <a:off x="866474" y="284580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79421A52-0663-7012-2AEF-3A4E358426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20" y="2487286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E7D290BC-01A2-68FE-B9FB-63F9A3FA855C}"/>
              </a:ext>
            </a:extLst>
          </p:cNvPr>
          <p:cNvSpPr txBox="1"/>
          <p:nvPr/>
        </p:nvSpPr>
        <p:spPr>
          <a:xfrm>
            <a:off x="5457974" y="2643568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5098FF9-E21E-3FD2-60E0-43C52F09C42E}"/>
              </a:ext>
            </a:extLst>
          </p:cNvPr>
          <p:cNvSpPr txBox="1"/>
          <p:nvPr/>
        </p:nvSpPr>
        <p:spPr>
          <a:xfrm>
            <a:off x="5204654" y="284728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1152C4A2-5D2E-43DA-0BE3-1F2322EB12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030" y="3213737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89E7BD8B-03E3-64FB-1D8A-6379C81E5B50}"/>
              </a:ext>
            </a:extLst>
          </p:cNvPr>
          <p:cNvSpPr txBox="1"/>
          <p:nvPr/>
        </p:nvSpPr>
        <p:spPr>
          <a:xfrm>
            <a:off x="3288884" y="33700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8D37481-9E0C-6BD4-F605-53CCFADA846B}"/>
              </a:ext>
            </a:extLst>
          </p:cNvPr>
          <p:cNvSpPr txBox="1"/>
          <p:nvPr/>
        </p:nvSpPr>
        <p:spPr>
          <a:xfrm>
            <a:off x="3035564" y="35737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77F5487-37F7-4BFF-0B5B-2DAB587C0B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0" y="3213737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721CC847-73AE-0F15-1D1C-F516399EA54D}"/>
              </a:ext>
            </a:extLst>
          </p:cNvPr>
          <p:cNvSpPr txBox="1"/>
          <p:nvPr/>
        </p:nvSpPr>
        <p:spPr>
          <a:xfrm>
            <a:off x="1119794" y="33700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CF04231-38CF-1B2D-87DE-BC3446285CC0}"/>
              </a:ext>
            </a:extLst>
          </p:cNvPr>
          <p:cNvSpPr txBox="1"/>
          <p:nvPr/>
        </p:nvSpPr>
        <p:spPr>
          <a:xfrm>
            <a:off x="866474" y="35737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94611F07-03D8-85E3-5837-D047473019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20" y="3215223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8D6B0491-4D7A-4BBA-4368-ED191DCD5FBE}"/>
              </a:ext>
            </a:extLst>
          </p:cNvPr>
          <p:cNvSpPr txBox="1"/>
          <p:nvPr/>
        </p:nvSpPr>
        <p:spPr>
          <a:xfrm>
            <a:off x="5457974" y="33715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57C7B9C-750D-64D3-A638-12F605B8A92F}"/>
              </a:ext>
            </a:extLst>
          </p:cNvPr>
          <p:cNvSpPr txBox="1"/>
          <p:nvPr/>
        </p:nvSpPr>
        <p:spPr>
          <a:xfrm>
            <a:off x="5204654" y="35752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91FC8E79-FF1A-9C28-84DB-D1BBD417BF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60" y="3946437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34AF977-91B1-13A7-7A66-2AD8D587E4CA}"/>
              </a:ext>
            </a:extLst>
          </p:cNvPr>
          <p:cNvSpPr txBox="1"/>
          <p:nvPr/>
        </p:nvSpPr>
        <p:spPr>
          <a:xfrm>
            <a:off x="3280914" y="41027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B5766408-B5F7-7B88-B859-4C9B049B925A}"/>
              </a:ext>
            </a:extLst>
          </p:cNvPr>
          <p:cNvSpPr txBox="1"/>
          <p:nvPr/>
        </p:nvSpPr>
        <p:spPr>
          <a:xfrm>
            <a:off x="3027594" y="43064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DDACFB18-9FBF-D69D-CAA5-6DEE21EF5E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70" y="3946437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06E4297A-84FD-3B4D-8EB5-BA29949FDF7F}"/>
              </a:ext>
            </a:extLst>
          </p:cNvPr>
          <p:cNvSpPr txBox="1"/>
          <p:nvPr/>
        </p:nvSpPr>
        <p:spPr>
          <a:xfrm>
            <a:off x="1111824" y="41027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59DAD2E-088E-76BD-CAAF-47AC47239BD5}"/>
              </a:ext>
            </a:extLst>
          </p:cNvPr>
          <p:cNvSpPr txBox="1"/>
          <p:nvPr/>
        </p:nvSpPr>
        <p:spPr>
          <a:xfrm>
            <a:off x="858504" y="43064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167BF4D0-D786-111E-FBF3-834B8C08A6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150" y="3947923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959E4B78-16D0-82A1-28EC-D44BB8FB0699}"/>
              </a:ext>
            </a:extLst>
          </p:cNvPr>
          <p:cNvSpPr txBox="1"/>
          <p:nvPr/>
        </p:nvSpPr>
        <p:spPr>
          <a:xfrm>
            <a:off x="5450004" y="41042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45A2F73F-EBAF-DC5E-1974-70D67525D0C8}"/>
              </a:ext>
            </a:extLst>
          </p:cNvPr>
          <p:cNvSpPr txBox="1"/>
          <p:nvPr/>
        </p:nvSpPr>
        <p:spPr>
          <a:xfrm>
            <a:off x="5196684" y="43079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CBFD5880-0C29-2183-1CEB-6D53F57D05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030" y="4679137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C3492588-8E5F-7549-DC85-7E983685F31B}"/>
              </a:ext>
            </a:extLst>
          </p:cNvPr>
          <p:cNvSpPr txBox="1"/>
          <p:nvPr/>
        </p:nvSpPr>
        <p:spPr>
          <a:xfrm>
            <a:off x="3288884" y="48354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7DAB4DC6-3ACA-A598-A0F0-7AAFE2013DB7}"/>
              </a:ext>
            </a:extLst>
          </p:cNvPr>
          <p:cNvSpPr txBox="1"/>
          <p:nvPr/>
        </p:nvSpPr>
        <p:spPr>
          <a:xfrm>
            <a:off x="3035564" y="50391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EB9EDC52-8616-D81C-C0C1-CF6BAB998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0" y="4679137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39270DAE-65D1-CC86-2156-BBBD6E50CD12}"/>
              </a:ext>
            </a:extLst>
          </p:cNvPr>
          <p:cNvSpPr txBox="1"/>
          <p:nvPr/>
        </p:nvSpPr>
        <p:spPr>
          <a:xfrm>
            <a:off x="1119794" y="48354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E5B9395-792F-36B2-4BE2-93804AA4D984}"/>
              </a:ext>
            </a:extLst>
          </p:cNvPr>
          <p:cNvSpPr txBox="1"/>
          <p:nvPr/>
        </p:nvSpPr>
        <p:spPr>
          <a:xfrm>
            <a:off x="866474" y="50391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D2E820C3-93CE-7E95-57F7-BC172C1C55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20" y="4680623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E5DFB8F4-5658-7271-72B4-E47573CBD365}"/>
              </a:ext>
            </a:extLst>
          </p:cNvPr>
          <p:cNvSpPr txBox="1"/>
          <p:nvPr/>
        </p:nvSpPr>
        <p:spPr>
          <a:xfrm>
            <a:off x="5457974" y="48369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A817965F-D326-BFFF-6BA4-7BAADCF3BED0}"/>
              </a:ext>
            </a:extLst>
          </p:cNvPr>
          <p:cNvSpPr txBox="1"/>
          <p:nvPr/>
        </p:nvSpPr>
        <p:spPr>
          <a:xfrm>
            <a:off x="5204654" y="50406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81997974-C2FE-3691-7389-6E51290545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60" y="5411837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9C21E333-B272-3F22-F7F8-2F650AD0C800}"/>
              </a:ext>
            </a:extLst>
          </p:cNvPr>
          <p:cNvSpPr txBox="1"/>
          <p:nvPr/>
        </p:nvSpPr>
        <p:spPr>
          <a:xfrm>
            <a:off x="3280914" y="55681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B519A116-2B3D-0035-15D0-A6051206F3C1}"/>
              </a:ext>
            </a:extLst>
          </p:cNvPr>
          <p:cNvSpPr txBox="1"/>
          <p:nvPr/>
        </p:nvSpPr>
        <p:spPr>
          <a:xfrm>
            <a:off x="3027594" y="57718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68100EA3-8B3F-A424-90D9-505E156B81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70" y="5411837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70E27616-BB2F-DEB5-6001-F378E2999598}"/>
              </a:ext>
            </a:extLst>
          </p:cNvPr>
          <p:cNvSpPr txBox="1"/>
          <p:nvPr/>
        </p:nvSpPr>
        <p:spPr>
          <a:xfrm>
            <a:off x="1111824" y="556811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2AFAB9D-1D24-88A3-A251-01D3108C2C26}"/>
              </a:ext>
            </a:extLst>
          </p:cNvPr>
          <p:cNvSpPr txBox="1"/>
          <p:nvPr/>
        </p:nvSpPr>
        <p:spPr>
          <a:xfrm>
            <a:off x="858504" y="577183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630FD0AF-8AB2-CD7E-25CF-68927866E6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150" y="5413323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0172AEE6-8B90-3FF7-035E-CE6FE42744B6}"/>
              </a:ext>
            </a:extLst>
          </p:cNvPr>
          <p:cNvSpPr txBox="1"/>
          <p:nvPr/>
        </p:nvSpPr>
        <p:spPr>
          <a:xfrm>
            <a:off x="5450004" y="55696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ECEC8F15-9EBE-79F7-2F01-8B93F11B117B}"/>
              </a:ext>
            </a:extLst>
          </p:cNvPr>
          <p:cNvSpPr txBox="1"/>
          <p:nvPr/>
        </p:nvSpPr>
        <p:spPr>
          <a:xfrm>
            <a:off x="5196684" y="57733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0AD264DC-41BA-CEC4-BDCE-7AFEC22FBB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820" y="6152474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93838395-CBFF-83D1-FC57-958D2FC57E60}"/>
              </a:ext>
            </a:extLst>
          </p:cNvPr>
          <p:cNvSpPr txBox="1"/>
          <p:nvPr/>
        </p:nvSpPr>
        <p:spPr>
          <a:xfrm>
            <a:off x="3277674" y="63087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37AEF474-BBFB-F131-181B-19A040CB4C9E}"/>
              </a:ext>
            </a:extLst>
          </p:cNvPr>
          <p:cNvSpPr txBox="1"/>
          <p:nvPr/>
        </p:nvSpPr>
        <p:spPr>
          <a:xfrm>
            <a:off x="3024354" y="65124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9C4BC9AA-03C1-26C1-863E-AD2DE748CF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30" y="6152474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D6706898-4D06-9064-D865-20DEF589531A}"/>
              </a:ext>
            </a:extLst>
          </p:cNvPr>
          <p:cNvSpPr txBox="1"/>
          <p:nvPr/>
        </p:nvSpPr>
        <p:spPr>
          <a:xfrm>
            <a:off x="1108584" y="63087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023D9F15-A911-0225-2D8D-3BAAC07CA54E}"/>
              </a:ext>
            </a:extLst>
          </p:cNvPr>
          <p:cNvSpPr txBox="1"/>
          <p:nvPr/>
        </p:nvSpPr>
        <p:spPr>
          <a:xfrm>
            <a:off x="855264" y="65124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0B888CE6-ADF0-4024-F9B0-BD361C71D8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910" y="6153960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D4A28F72-88DD-96FD-2AB1-0914EA76E3F9}"/>
              </a:ext>
            </a:extLst>
          </p:cNvPr>
          <p:cNvSpPr txBox="1"/>
          <p:nvPr/>
        </p:nvSpPr>
        <p:spPr>
          <a:xfrm>
            <a:off x="5446764" y="631024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87A1314F-4323-0D01-3252-F046004D0495}"/>
              </a:ext>
            </a:extLst>
          </p:cNvPr>
          <p:cNvSpPr txBox="1"/>
          <p:nvPr/>
        </p:nvSpPr>
        <p:spPr>
          <a:xfrm>
            <a:off x="5193444" y="651396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25FFFC16-6CB7-C56A-5007-B639C9C74A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790" y="6885174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22914601-901B-A117-FD6B-799F1013E91C}"/>
              </a:ext>
            </a:extLst>
          </p:cNvPr>
          <p:cNvSpPr txBox="1"/>
          <p:nvPr/>
        </p:nvSpPr>
        <p:spPr>
          <a:xfrm>
            <a:off x="3285644" y="70414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15F564B3-F02A-139D-8FC4-AF353855DF45}"/>
              </a:ext>
            </a:extLst>
          </p:cNvPr>
          <p:cNvSpPr txBox="1"/>
          <p:nvPr/>
        </p:nvSpPr>
        <p:spPr>
          <a:xfrm>
            <a:off x="3032324" y="72451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63D21435-52C5-A761-9068-8E5BB71551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00" y="6885174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43BB17F9-2B98-420B-AAF1-A31DF6A81A21}"/>
              </a:ext>
            </a:extLst>
          </p:cNvPr>
          <p:cNvSpPr txBox="1"/>
          <p:nvPr/>
        </p:nvSpPr>
        <p:spPr>
          <a:xfrm>
            <a:off x="1116554" y="70414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543CC007-09B7-98EB-7484-E5A4CA5B63D9}"/>
              </a:ext>
            </a:extLst>
          </p:cNvPr>
          <p:cNvSpPr txBox="1"/>
          <p:nvPr/>
        </p:nvSpPr>
        <p:spPr>
          <a:xfrm>
            <a:off x="863234" y="72451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0B0AFF3F-FCCC-A4B0-9BA2-E10F1F46E9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880" y="6886660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91C3B75F-EC37-685C-487E-AF06126C4EC6}"/>
              </a:ext>
            </a:extLst>
          </p:cNvPr>
          <p:cNvSpPr txBox="1"/>
          <p:nvPr/>
        </p:nvSpPr>
        <p:spPr>
          <a:xfrm>
            <a:off x="5454734" y="704294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F8E7EFD-A59F-A260-4A80-C53EB1A6DB8E}"/>
              </a:ext>
            </a:extLst>
          </p:cNvPr>
          <p:cNvSpPr txBox="1"/>
          <p:nvPr/>
        </p:nvSpPr>
        <p:spPr>
          <a:xfrm>
            <a:off x="5201414" y="724666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DE30A169-489F-B7B3-BC52-37756A84FC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820" y="7617874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C01A508C-E95A-CF80-5795-EC9D1A119128}"/>
              </a:ext>
            </a:extLst>
          </p:cNvPr>
          <p:cNvSpPr txBox="1"/>
          <p:nvPr/>
        </p:nvSpPr>
        <p:spPr>
          <a:xfrm>
            <a:off x="3277674" y="77741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A97DD5D5-0B00-7389-B62A-97FA4CBA68E8}"/>
              </a:ext>
            </a:extLst>
          </p:cNvPr>
          <p:cNvSpPr txBox="1"/>
          <p:nvPr/>
        </p:nvSpPr>
        <p:spPr>
          <a:xfrm>
            <a:off x="3024354" y="79778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4E83F69D-3E0F-DD4F-EDC2-0014F696BD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30" y="7617874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BFDF04F3-6776-0BE9-A2E2-9506E2334A19}"/>
              </a:ext>
            </a:extLst>
          </p:cNvPr>
          <p:cNvSpPr txBox="1"/>
          <p:nvPr/>
        </p:nvSpPr>
        <p:spPr>
          <a:xfrm>
            <a:off x="1108584" y="777415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12ED3DE1-A56D-10D5-FC71-F21F85379D15}"/>
              </a:ext>
            </a:extLst>
          </p:cNvPr>
          <p:cNvSpPr txBox="1"/>
          <p:nvPr/>
        </p:nvSpPr>
        <p:spPr>
          <a:xfrm>
            <a:off x="855264" y="797787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670FF438-80D6-B514-B92F-9628239BCD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910" y="7619360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3657F930-BEDD-D776-7D60-33E75D6C8F3D}"/>
              </a:ext>
            </a:extLst>
          </p:cNvPr>
          <p:cNvSpPr txBox="1"/>
          <p:nvPr/>
        </p:nvSpPr>
        <p:spPr>
          <a:xfrm>
            <a:off x="5446764" y="777564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3E2CE2F9-2346-B47E-1F0A-7B53110D2FBD}"/>
              </a:ext>
            </a:extLst>
          </p:cNvPr>
          <p:cNvSpPr txBox="1"/>
          <p:nvPr/>
        </p:nvSpPr>
        <p:spPr>
          <a:xfrm>
            <a:off x="5193444" y="7979360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48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2D932CD-983D-C79A-1FEA-E1DCCF1C3D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628538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B5D80EC-7E42-37F4-CD6F-77E6F0971B18}"/>
              </a:ext>
            </a:extLst>
          </p:cNvPr>
          <p:cNvSpPr txBox="1"/>
          <p:nvPr/>
        </p:nvSpPr>
        <p:spPr>
          <a:xfrm>
            <a:off x="1617310" y="63790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37D1BFF-A4EE-FBBA-D669-EA631AE14042}"/>
              </a:ext>
            </a:extLst>
          </p:cNvPr>
          <p:cNvSpPr txBox="1"/>
          <p:nvPr/>
        </p:nvSpPr>
        <p:spPr>
          <a:xfrm>
            <a:off x="1353790" y="76567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F34AD27-170D-53B3-E166-2DBD0D2616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625080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B55FAE7-CCB1-2376-E79D-8EA28CF6889B}"/>
              </a:ext>
            </a:extLst>
          </p:cNvPr>
          <p:cNvSpPr txBox="1"/>
          <p:nvPr/>
        </p:nvSpPr>
        <p:spPr>
          <a:xfrm>
            <a:off x="3426835" y="63444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3B9031B-551C-6177-B6B2-E0E1C64EFBC7}"/>
              </a:ext>
            </a:extLst>
          </p:cNvPr>
          <p:cNvSpPr txBox="1"/>
          <p:nvPr/>
        </p:nvSpPr>
        <p:spPr>
          <a:xfrm>
            <a:off x="3163315" y="7622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298CEEA-DE77-E732-7CB7-4DB0D38D12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625080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1E9C0D2-49B4-4B43-9A1D-8E15AE6636FA}"/>
              </a:ext>
            </a:extLst>
          </p:cNvPr>
          <p:cNvSpPr txBox="1"/>
          <p:nvPr/>
        </p:nvSpPr>
        <p:spPr>
          <a:xfrm>
            <a:off x="5241655" y="63444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F9A6808-3A51-DCC2-3EBC-50958C957CAA}"/>
              </a:ext>
            </a:extLst>
          </p:cNvPr>
          <p:cNvSpPr txBox="1"/>
          <p:nvPr/>
        </p:nvSpPr>
        <p:spPr>
          <a:xfrm>
            <a:off x="4978135" y="7622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FB58A21E-46A7-52AD-6828-573AD4FF3A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1001362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8C22108-CE7C-7BE6-253F-85E91B30C542}"/>
              </a:ext>
            </a:extLst>
          </p:cNvPr>
          <p:cNvSpPr txBox="1"/>
          <p:nvPr/>
        </p:nvSpPr>
        <p:spPr>
          <a:xfrm>
            <a:off x="1617310" y="101072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B7F5FEC-F56A-D28C-62CB-9BFED0D7A0C0}"/>
              </a:ext>
            </a:extLst>
          </p:cNvPr>
          <p:cNvSpPr txBox="1"/>
          <p:nvPr/>
        </p:nvSpPr>
        <p:spPr>
          <a:xfrm>
            <a:off x="1353790" y="113850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3CA77647-ABFD-CBC8-D564-E600B7DBA7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997904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7CDC0190-BE38-6D71-F999-3DBE98530D0D}"/>
              </a:ext>
            </a:extLst>
          </p:cNvPr>
          <p:cNvSpPr txBox="1"/>
          <p:nvPr/>
        </p:nvSpPr>
        <p:spPr>
          <a:xfrm>
            <a:off x="3426835" y="100727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9F988C3-256F-5501-5B28-11114383824C}"/>
              </a:ext>
            </a:extLst>
          </p:cNvPr>
          <p:cNvSpPr txBox="1"/>
          <p:nvPr/>
        </p:nvSpPr>
        <p:spPr>
          <a:xfrm>
            <a:off x="3163315" y="113504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760C47AA-B2BB-0E21-2570-88D38D3A53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997904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4E3FB3C2-602A-10BE-9DD7-0679ABE82CA4}"/>
              </a:ext>
            </a:extLst>
          </p:cNvPr>
          <p:cNvSpPr txBox="1"/>
          <p:nvPr/>
        </p:nvSpPr>
        <p:spPr>
          <a:xfrm>
            <a:off x="5241655" y="100727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89A19F6-292C-3FF5-AA49-551711575EE5}"/>
              </a:ext>
            </a:extLst>
          </p:cNvPr>
          <p:cNvSpPr txBox="1"/>
          <p:nvPr/>
        </p:nvSpPr>
        <p:spPr>
          <a:xfrm>
            <a:off x="4978135" y="113504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6370C0A-B326-7F70-B981-9A4094D8FE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1376409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45D8C6D-87B7-A39B-1433-C260276B6BEA}"/>
              </a:ext>
            </a:extLst>
          </p:cNvPr>
          <p:cNvSpPr txBox="1"/>
          <p:nvPr/>
        </p:nvSpPr>
        <p:spPr>
          <a:xfrm>
            <a:off x="1617310" y="138577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2EAC810-9F82-AE4D-CBB1-1A0E8BB05E6A}"/>
              </a:ext>
            </a:extLst>
          </p:cNvPr>
          <p:cNvSpPr txBox="1"/>
          <p:nvPr/>
        </p:nvSpPr>
        <p:spPr>
          <a:xfrm>
            <a:off x="1353790" y="15135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03062461-A39F-AF98-2D0A-428B8F30CC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1372951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9E944AF3-A4A2-ADBA-BEE1-00AFBBDAC857}"/>
              </a:ext>
            </a:extLst>
          </p:cNvPr>
          <p:cNvSpPr txBox="1"/>
          <p:nvPr/>
        </p:nvSpPr>
        <p:spPr>
          <a:xfrm>
            <a:off x="3426835" y="138231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23F65E8-401F-BF79-18AA-5D93BA1F0833}"/>
              </a:ext>
            </a:extLst>
          </p:cNvPr>
          <p:cNvSpPr txBox="1"/>
          <p:nvPr/>
        </p:nvSpPr>
        <p:spPr>
          <a:xfrm>
            <a:off x="3163315" y="151008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24428B5-2B5F-8680-F3FE-9D91575F7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1372951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67A7A60A-28AD-2259-AC71-B5E2C3E136D1}"/>
              </a:ext>
            </a:extLst>
          </p:cNvPr>
          <p:cNvSpPr txBox="1"/>
          <p:nvPr/>
        </p:nvSpPr>
        <p:spPr>
          <a:xfrm>
            <a:off x="5241655" y="138231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F92B47A-ECAA-7DAE-F7DF-EC1C0104D816}"/>
              </a:ext>
            </a:extLst>
          </p:cNvPr>
          <p:cNvSpPr txBox="1"/>
          <p:nvPr/>
        </p:nvSpPr>
        <p:spPr>
          <a:xfrm>
            <a:off x="4978135" y="151008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8B0B9FB7-F138-C446-4D1D-14E9982655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1749233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0F8DD7B0-F83F-0C42-C3A5-46EE2A1F6E40}"/>
              </a:ext>
            </a:extLst>
          </p:cNvPr>
          <p:cNvSpPr txBox="1"/>
          <p:nvPr/>
        </p:nvSpPr>
        <p:spPr>
          <a:xfrm>
            <a:off x="1617310" y="175859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FF6E5B2-E475-ECA6-FA65-AFAFCD758D51}"/>
              </a:ext>
            </a:extLst>
          </p:cNvPr>
          <p:cNvSpPr txBox="1"/>
          <p:nvPr/>
        </p:nvSpPr>
        <p:spPr>
          <a:xfrm>
            <a:off x="1353790" y="188637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3E314647-887B-8020-03F5-611D0E36AB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1745775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B3E1355-F56A-E118-DD30-80CFF312C4A4}"/>
              </a:ext>
            </a:extLst>
          </p:cNvPr>
          <p:cNvSpPr txBox="1"/>
          <p:nvPr/>
        </p:nvSpPr>
        <p:spPr>
          <a:xfrm>
            <a:off x="3426835" y="175514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D29C82F-2235-DF07-154F-18B2579C368D}"/>
              </a:ext>
            </a:extLst>
          </p:cNvPr>
          <p:cNvSpPr txBox="1"/>
          <p:nvPr/>
        </p:nvSpPr>
        <p:spPr>
          <a:xfrm>
            <a:off x="3163315" y="18829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1B43FAA3-9384-EEE9-B578-49B89B7E5D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1745775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5725B67A-6489-52BE-D5F8-BAAA8D24A51D}"/>
              </a:ext>
            </a:extLst>
          </p:cNvPr>
          <p:cNvSpPr txBox="1"/>
          <p:nvPr/>
        </p:nvSpPr>
        <p:spPr>
          <a:xfrm>
            <a:off x="5241655" y="175514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E626317-41A4-4B26-D218-3B52813383E8}"/>
              </a:ext>
            </a:extLst>
          </p:cNvPr>
          <p:cNvSpPr txBox="1"/>
          <p:nvPr/>
        </p:nvSpPr>
        <p:spPr>
          <a:xfrm>
            <a:off x="4978135" y="18829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78A1693-5C9E-F0FE-2D9E-528D5CC8F8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2115141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CEE4F030-CD94-DBA6-C43C-DAB39942CE69}"/>
              </a:ext>
            </a:extLst>
          </p:cNvPr>
          <p:cNvSpPr txBox="1"/>
          <p:nvPr/>
        </p:nvSpPr>
        <p:spPr>
          <a:xfrm>
            <a:off x="1617310" y="212450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AAE0DBF-0A78-A947-85FD-A636D2D75E61}"/>
              </a:ext>
            </a:extLst>
          </p:cNvPr>
          <p:cNvSpPr txBox="1"/>
          <p:nvPr/>
        </p:nvSpPr>
        <p:spPr>
          <a:xfrm>
            <a:off x="1353790" y="225227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F61E7121-6A71-08D1-CB81-C8B2A37618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2111683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EF55436-A385-60DC-80AE-7CAA0AABC5C5}"/>
              </a:ext>
            </a:extLst>
          </p:cNvPr>
          <p:cNvSpPr txBox="1"/>
          <p:nvPr/>
        </p:nvSpPr>
        <p:spPr>
          <a:xfrm>
            <a:off x="3426835" y="212104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DAC0EC4-83A6-79E0-FB1B-674D9B24AC03}"/>
              </a:ext>
            </a:extLst>
          </p:cNvPr>
          <p:cNvSpPr txBox="1"/>
          <p:nvPr/>
        </p:nvSpPr>
        <p:spPr>
          <a:xfrm>
            <a:off x="3163315" y="224882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B533269D-9BA3-982D-5CCC-5C4002AC3B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2111683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4ADAD4A-94CC-C99D-F865-43AB9EA29D25}"/>
              </a:ext>
            </a:extLst>
          </p:cNvPr>
          <p:cNvSpPr txBox="1"/>
          <p:nvPr/>
        </p:nvSpPr>
        <p:spPr>
          <a:xfrm>
            <a:off x="5241655" y="212104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A31D17E-50B3-4A65-3E7D-6EB159353E18}"/>
              </a:ext>
            </a:extLst>
          </p:cNvPr>
          <p:cNvSpPr txBox="1"/>
          <p:nvPr/>
        </p:nvSpPr>
        <p:spPr>
          <a:xfrm>
            <a:off x="4978135" y="224882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74BF4E21-857B-BA7F-817F-1358301FD5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2487965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D79BC4F6-E0EA-78A0-60FA-C672D1AF0B8E}"/>
              </a:ext>
            </a:extLst>
          </p:cNvPr>
          <p:cNvSpPr txBox="1"/>
          <p:nvPr/>
        </p:nvSpPr>
        <p:spPr>
          <a:xfrm>
            <a:off x="1617310" y="249733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C42B3D5-5298-A933-782D-DE4054100503}"/>
              </a:ext>
            </a:extLst>
          </p:cNvPr>
          <p:cNvSpPr txBox="1"/>
          <p:nvPr/>
        </p:nvSpPr>
        <p:spPr>
          <a:xfrm>
            <a:off x="1353790" y="262510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DBCB781B-222A-DAA1-F4AB-4664E71051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2484507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B9BA6B55-1F4C-E6C4-E007-69CB86C226B6}"/>
              </a:ext>
            </a:extLst>
          </p:cNvPr>
          <p:cNvSpPr txBox="1"/>
          <p:nvPr/>
        </p:nvSpPr>
        <p:spPr>
          <a:xfrm>
            <a:off x="3426835" y="249387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8723DB5F-6343-49AA-FCEA-A557882FA5DF}"/>
              </a:ext>
            </a:extLst>
          </p:cNvPr>
          <p:cNvSpPr txBox="1"/>
          <p:nvPr/>
        </p:nvSpPr>
        <p:spPr>
          <a:xfrm>
            <a:off x="3163315" y="26216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E1E24C4C-9219-7FD5-458F-A726EB0DC3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2484507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58D658F5-45EC-7E12-31D5-1F7EE458ADE1}"/>
              </a:ext>
            </a:extLst>
          </p:cNvPr>
          <p:cNvSpPr txBox="1"/>
          <p:nvPr/>
        </p:nvSpPr>
        <p:spPr>
          <a:xfrm>
            <a:off x="5241655" y="249387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49962FB-1460-FD94-278F-DC3809B79991}"/>
              </a:ext>
            </a:extLst>
          </p:cNvPr>
          <p:cNvSpPr txBox="1"/>
          <p:nvPr/>
        </p:nvSpPr>
        <p:spPr>
          <a:xfrm>
            <a:off x="4978135" y="26216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FE5C27BD-9FEA-7A9D-875C-550A95A299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2863012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8F1CC48B-354F-08DB-A940-587C0830E6C8}"/>
              </a:ext>
            </a:extLst>
          </p:cNvPr>
          <p:cNvSpPr txBox="1"/>
          <p:nvPr/>
        </p:nvSpPr>
        <p:spPr>
          <a:xfrm>
            <a:off x="1617310" y="287237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33F9030-A79D-C948-0545-C8845BCC5B5C}"/>
              </a:ext>
            </a:extLst>
          </p:cNvPr>
          <p:cNvSpPr txBox="1"/>
          <p:nvPr/>
        </p:nvSpPr>
        <p:spPr>
          <a:xfrm>
            <a:off x="1353790" y="300015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65E30286-3432-2C7E-D96F-6705E76172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2859554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1138E3BE-B060-6E6E-CD39-5D460B1E6824}"/>
              </a:ext>
            </a:extLst>
          </p:cNvPr>
          <p:cNvSpPr txBox="1"/>
          <p:nvPr/>
        </p:nvSpPr>
        <p:spPr>
          <a:xfrm>
            <a:off x="3426835" y="286892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1F63B01-71D1-56BD-65FA-8D0F1F1CB938}"/>
              </a:ext>
            </a:extLst>
          </p:cNvPr>
          <p:cNvSpPr txBox="1"/>
          <p:nvPr/>
        </p:nvSpPr>
        <p:spPr>
          <a:xfrm>
            <a:off x="3163315" y="299669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55CFB12E-C1D6-AD98-008A-32AFA54DE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2859554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40B1D8A1-5E68-7C5F-2CCD-30DC48D58675}"/>
              </a:ext>
            </a:extLst>
          </p:cNvPr>
          <p:cNvSpPr txBox="1"/>
          <p:nvPr/>
        </p:nvSpPr>
        <p:spPr>
          <a:xfrm>
            <a:off x="5241655" y="286892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A047F727-382F-B0AD-431E-AA33A0A83C04}"/>
              </a:ext>
            </a:extLst>
          </p:cNvPr>
          <p:cNvSpPr txBox="1"/>
          <p:nvPr/>
        </p:nvSpPr>
        <p:spPr>
          <a:xfrm>
            <a:off x="4978135" y="299669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B0A5496A-D2F0-535B-4F25-12E1386D8C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3235836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4D693927-CC76-C341-B280-C030CE18C34B}"/>
              </a:ext>
            </a:extLst>
          </p:cNvPr>
          <p:cNvSpPr txBox="1"/>
          <p:nvPr/>
        </p:nvSpPr>
        <p:spPr>
          <a:xfrm>
            <a:off x="1617310" y="3245202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F69F8A26-3222-C102-1998-551FF5007CF3}"/>
              </a:ext>
            </a:extLst>
          </p:cNvPr>
          <p:cNvSpPr txBox="1"/>
          <p:nvPr/>
        </p:nvSpPr>
        <p:spPr>
          <a:xfrm>
            <a:off x="1353790" y="337297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702C74E2-59BA-5130-B89B-E74EF651E4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3232378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A1254A66-F135-921E-58D1-692BE3971A90}"/>
              </a:ext>
            </a:extLst>
          </p:cNvPr>
          <p:cNvSpPr txBox="1"/>
          <p:nvPr/>
        </p:nvSpPr>
        <p:spPr>
          <a:xfrm>
            <a:off x="3426835" y="324174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13F5303C-78D7-54D0-F7C7-F119AFC77FD5}"/>
              </a:ext>
            </a:extLst>
          </p:cNvPr>
          <p:cNvSpPr txBox="1"/>
          <p:nvPr/>
        </p:nvSpPr>
        <p:spPr>
          <a:xfrm>
            <a:off x="3163315" y="336951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0EF5D355-9AB8-8D1D-420D-9C5E48CA1C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3232378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3C8769C5-30C3-CF1B-9A9C-17F3F991DB2A}"/>
              </a:ext>
            </a:extLst>
          </p:cNvPr>
          <p:cNvSpPr txBox="1"/>
          <p:nvPr/>
        </p:nvSpPr>
        <p:spPr>
          <a:xfrm>
            <a:off x="5241655" y="324174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23C22DBF-89E7-F3A1-3EA2-BA523C341A8D}"/>
              </a:ext>
            </a:extLst>
          </p:cNvPr>
          <p:cNvSpPr txBox="1"/>
          <p:nvPr/>
        </p:nvSpPr>
        <p:spPr>
          <a:xfrm>
            <a:off x="4978135" y="336951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146AF0FA-9578-A2D7-AFAE-2DC6AFA229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3607154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1DF29331-DFF3-AB7F-9E36-AC4A24909362}"/>
              </a:ext>
            </a:extLst>
          </p:cNvPr>
          <p:cNvSpPr txBox="1"/>
          <p:nvPr/>
        </p:nvSpPr>
        <p:spPr>
          <a:xfrm>
            <a:off x="1617310" y="361652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2DE53B3A-749B-3F1C-E5ED-527982441597}"/>
              </a:ext>
            </a:extLst>
          </p:cNvPr>
          <p:cNvSpPr txBox="1"/>
          <p:nvPr/>
        </p:nvSpPr>
        <p:spPr>
          <a:xfrm>
            <a:off x="1353790" y="374429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C5FA6A44-5A50-C3DE-20DD-D6B896501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3603696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EF47B03D-242C-6E89-A5D1-05CE853A33E6}"/>
              </a:ext>
            </a:extLst>
          </p:cNvPr>
          <p:cNvSpPr txBox="1"/>
          <p:nvPr/>
        </p:nvSpPr>
        <p:spPr>
          <a:xfrm>
            <a:off x="3426835" y="3613062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DD86DD79-CE25-A4A5-4F81-936A0E42AF7C}"/>
              </a:ext>
            </a:extLst>
          </p:cNvPr>
          <p:cNvSpPr txBox="1"/>
          <p:nvPr/>
        </p:nvSpPr>
        <p:spPr>
          <a:xfrm>
            <a:off x="3163315" y="374083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E9880900-4851-82E8-63F8-3F5D42CCE6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3603696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711F7DDC-0DF1-E62B-E4AF-F94E12C385C9}"/>
              </a:ext>
            </a:extLst>
          </p:cNvPr>
          <p:cNvSpPr txBox="1"/>
          <p:nvPr/>
        </p:nvSpPr>
        <p:spPr>
          <a:xfrm>
            <a:off x="5241655" y="3613062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5354936B-9D9F-9B5C-015E-1809F6211AAE}"/>
              </a:ext>
            </a:extLst>
          </p:cNvPr>
          <p:cNvSpPr txBox="1"/>
          <p:nvPr/>
        </p:nvSpPr>
        <p:spPr>
          <a:xfrm>
            <a:off x="4978135" y="374083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916334FB-5670-1048-F759-996008D37D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3979978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568330C6-922F-BEF6-2136-95B05CF0AA57}"/>
              </a:ext>
            </a:extLst>
          </p:cNvPr>
          <p:cNvSpPr txBox="1"/>
          <p:nvPr/>
        </p:nvSpPr>
        <p:spPr>
          <a:xfrm>
            <a:off x="1617310" y="398934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F372FC8-3278-9FC8-CB94-3B03D8BAA574}"/>
              </a:ext>
            </a:extLst>
          </p:cNvPr>
          <p:cNvSpPr txBox="1"/>
          <p:nvPr/>
        </p:nvSpPr>
        <p:spPr>
          <a:xfrm>
            <a:off x="1353790" y="411711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0F26ED0C-74DC-B3D5-B425-844E4D7521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3976520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59A3477E-82FA-1412-7F36-7500310AB478}"/>
              </a:ext>
            </a:extLst>
          </p:cNvPr>
          <p:cNvSpPr txBox="1"/>
          <p:nvPr/>
        </p:nvSpPr>
        <p:spPr>
          <a:xfrm>
            <a:off x="3426835" y="398588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C37B6F13-C40E-D964-4626-6A8D374AC3CF}"/>
              </a:ext>
            </a:extLst>
          </p:cNvPr>
          <p:cNvSpPr txBox="1"/>
          <p:nvPr/>
        </p:nvSpPr>
        <p:spPr>
          <a:xfrm>
            <a:off x="3163315" y="411365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6FE394F7-404A-4E1A-66CD-D84D6CE73F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3976520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EECB66B2-8C71-CFD6-E9D6-CDDE20B43029}"/>
              </a:ext>
            </a:extLst>
          </p:cNvPr>
          <p:cNvSpPr txBox="1"/>
          <p:nvPr/>
        </p:nvSpPr>
        <p:spPr>
          <a:xfrm>
            <a:off x="5241655" y="398588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7CE7DD47-6290-C2AA-657B-77EB0BFF72F1}"/>
              </a:ext>
            </a:extLst>
          </p:cNvPr>
          <p:cNvSpPr txBox="1"/>
          <p:nvPr/>
        </p:nvSpPr>
        <p:spPr>
          <a:xfrm>
            <a:off x="4978135" y="411365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0883F5C7-AFE7-63DB-195E-0413370D96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4355025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B425081A-CB5B-B383-A939-61D918270364}"/>
              </a:ext>
            </a:extLst>
          </p:cNvPr>
          <p:cNvSpPr txBox="1"/>
          <p:nvPr/>
        </p:nvSpPr>
        <p:spPr>
          <a:xfrm>
            <a:off x="1617310" y="436439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0ABDE177-EA8C-543F-2EB1-A32947A1C8E5}"/>
              </a:ext>
            </a:extLst>
          </p:cNvPr>
          <p:cNvSpPr txBox="1"/>
          <p:nvPr/>
        </p:nvSpPr>
        <p:spPr>
          <a:xfrm>
            <a:off x="1353790" y="449216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C443D33C-4905-D59F-3BAA-9A9D6A534F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4351567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CB198DF6-0000-3BA9-E912-8D5BFD747729}"/>
              </a:ext>
            </a:extLst>
          </p:cNvPr>
          <p:cNvSpPr txBox="1"/>
          <p:nvPr/>
        </p:nvSpPr>
        <p:spPr>
          <a:xfrm>
            <a:off x="3426835" y="436093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B3A565FC-70A2-8D1E-ADA0-DA19876574FB}"/>
              </a:ext>
            </a:extLst>
          </p:cNvPr>
          <p:cNvSpPr txBox="1"/>
          <p:nvPr/>
        </p:nvSpPr>
        <p:spPr>
          <a:xfrm>
            <a:off x="3163315" y="448870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F20E0683-5178-CD7B-C4D9-402337A7B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4351567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0D2FFDBE-E658-92F5-CDA9-5E717594E40D}"/>
              </a:ext>
            </a:extLst>
          </p:cNvPr>
          <p:cNvSpPr txBox="1"/>
          <p:nvPr/>
        </p:nvSpPr>
        <p:spPr>
          <a:xfrm>
            <a:off x="5241655" y="436093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AE57C8AC-1B98-7434-74C2-51010E6BF6C6}"/>
              </a:ext>
            </a:extLst>
          </p:cNvPr>
          <p:cNvSpPr txBox="1"/>
          <p:nvPr/>
        </p:nvSpPr>
        <p:spPr>
          <a:xfrm>
            <a:off x="4978135" y="448870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E98C7B42-A7CB-F188-4785-95BE85CD1D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4727849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B14F62B2-DA71-24EC-F6C8-3637833EF608}"/>
              </a:ext>
            </a:extLst>
          </p:cNvPr>
          <p:cNvSpPr txBox="1"/>
          <p:nvPr/>
        </p:nvSpPr>
        <p:spPr>
          <a:xfrm>
            <a:off x="1617310" y="473721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1B64FA43-CC18-36D2-8F54-EC38E1EB8503}"/>
              </a:ext>
            </a:extLst>
          </p:cNvPr>
          <p:cNvSpPr txBox="1"/>
          <p:nvPr/>
        </p:nvSpPr>
        <p:spPr>
          <a:xfrm>
            <a:off x="1353790" y="486498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094C7A65-F20C-B84B-77F6-4F2C72D132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4724391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816EB164-3A76-213D-7A69-81B13786B1AE}"/>
              </a:ext>
            </a:extLst>
          </p:cNvPr>
          <p:cNvSpPr txBox="1"/>
          <p:nvPr/>
        </p:nvSpPr>
        <p:spPr>
          <a:xfrm>
            <a:off x="3426835" y="473375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9AB5E0DF-5536-A23D-3B3B-9698F0E9D73D}"/>
              </a:ext>
            </a:extLst>
          </p:cNvPr>
          <p:cNvSpPr txBox="1"/>
          <p:nvPr/>
        </p:nvSpPr>
        <p:spPr>
          <a:xfrm>
            <a:off x="3163315" y="486152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11795F95-1600-7AA1-93F4-29B7C112F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4724391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C4A05F43-E7A4-BAF2-E637-C4D9588D3293}"/>
              </a:ext>
            </a:extLst>
          </p:cNvPr>
          <p:cNvSpPr txBox="1"/>
          <p:nvPr/>
        </p:nvSpPr>
        <p:spPr>
          <a:xfrm>
            <a:off x="5241655" y="473375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FBD88AB7-955E-5417-92F8-E932EFA30071}"/>
              </a:ext>
            </a:extLst>
          </p:cNvPr>
          <p:cNvSpPr txBox="1"/>
          <p:nvPr/>
        </p:nvSpPr>
        <p:spPr>
          <a:xfrm>
            <a:off x="4978135" y="486152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2AB513B8-7065-E796-BDD4-A19AE15A79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5093757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0BE0D4CE-AF6A-343A-1F61-81B638498C79}"/>
              </a:ext>
            </a:extLst>
          </p:cNvPr>
          <p:cNvSpPr txBox="1"/>
          <p:nvPr/>
        </p:nvSpPr>
        <p:spPr>
          <a:xfrm>
            <a:off x="1617310" y="510312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76B4AB69-FB76-5B6A-D744-C26D6CE3E9A4}"/>
              </a:ext>
            </a:extLst>
          </p:cNvPr>
          <p:cNvSpPr txBox="1"/>
          <p:nvPr/>
        </p:nvSpPr>
        <p:spPr>
          <a:xfrm>
            <a:off x="1353790" y="523089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15BBBC67-EC88-7CFF-A6F9-8CEAA97B4D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5090299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B3041CA0-EFA9-D98F-7258-E4A4BF24A4CC}"/>
              </a:ext>
            </a:extLst>
          </p:cNvPr>
          <p:cNvSpPr txBox="1"/>
          <p:nvPr/>
        </p:nvSpPr>
        <p:spPr>
          <a:xfrm>
            <a:off x="3426835" y="509966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5C989501-A4CD-2DB2-03B8-2EE45C8B749C}"/>
              </a:ext>
            </a:extLst>
          </p:cNvPr>
          <p:cNvSpPr txBox="1"/>
          <p:nvPr/>
        </p:nvSpPr>
        <p:spPr>
          <a:xfrm>
            <a:off x="3163315" y="522743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FDE489F2-1B1D-099C-5CB6-572E72421E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5090299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B2F64DD1-B857-B679-93BB-C2160445D766}"/>
              </a:ext>
            </a:extLst>
          </p:cNvPr>
          <p:cNvSpPr txBox="1"/>
          <p:nvPr/>
        </p:nvSpPr>
        <p:spPr>
          <a:xfrm>
            <a:off x="5241655" y="509966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6EF16302-316F-5BA3-C608-1225CA1957F0}"/>
              </a:ext>
            </a:extLst>
          </p:cNvPr>
          <p:cNvSpPr txBox="1"/>
          <p:nvPr/>
        </p:nvSpPr>
        <p:spPr>
          <a:xfrm>
            <a:off x="4978135" y="522743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8B5FE25D-CD87-1122-9CD4-F7E4654550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5466581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798E0CDF-732A-DF3C-BD86-0EF1169A69AA}"/>
              </a:ext>
            </a:extLst>
          </p:cNvPr>
          <p:cNvSpPr txBox="1"/>
          <p:nvPr/>
        </p:nvSpPr>
        <p:spPr>
          <a:xfrm>
            <a:off x="1617310" y="5475947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0F627B8C-7E91-FD6C-2E83-F05574A9AA74}"/>
              </a:ext>
            </a:extLst>
          </p:cNvPr>
          <p:cNvSpPr txBox="1"/>
          <p:nvPr/>
        </p:nvSpPr>
        <p:spPr>
          <a:xfrm>
            <a:off x="1353790" y="5603719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65248750-CE24-CC66-2A3A-1F83F90D82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5463123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39AE6F2D-FB3B-6689-1AEB-EE161F247EF5}"/>
              </a:ext>
            </a:extLst>
          </p:cNvPr>
          <p:cNvSpPr txBox="1"/>
          <p:nvPr/>
        </p:nvSpPr>
        <p:spPr>
          <a:xfrm>
            <a:off x="3426835" y="547248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C32B2CFB-1C7D-F1F2-F3CC-0C52BDEDFBC2}"/>
              </a:ext>
            </a:extLst>
          </p:cNvPr>
          <p:cNvSpPr txBox="1"/>
          <p:nvPr/>
        </p:nvSpPr>
        <p:spPr>
          <a:xfrm>
            <a:off x="3163315" y="560026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8338262C-BD72-8112-F0F3-65ED5D48E9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5463123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368492B7-B691-6A9A-E858-B081950A7779}"/>
              </a:ext>
            </a:extLst>
          </p:cNvPr>
          <p:cNvSpPr txBox="1"/>
          <p:nvPr/>
        </p:nvSpPr>
        <p:spPr>
          <a:xfrm>
            <a:off x="5241655" y="547248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9E5DE2C8-14FE-52F3-57FE-DE36E3BE79BC}"/>
              </a:ext>
            </a:extLst>
          </p:cNvPr>
          <p:cNvSpPr txBox="1"/>
          <p:nvPr/>
        </p:nvSpPr>
        <p:spPr>
          <a:xfrm>
            <a:off x="4978135" y="560026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516F016D-96CD-39F8-37EC-4424B6F3BB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5841628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E4093352-8E49-F651-971F-458ED10CFF6F}"/>
              </a:ext>
            </a:extLst>
          </p:cNvPr>
          <p:cNvSpPr txBox="1"/>
          <p:nvPr/>
        </p:nvSpPr>
        <p:spPr>
          <a:xfrm>
            <a:off x="1617310" y="585099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C3B87596-C2EF-CA4D-4D14-51CD475A4A40}"/>
              </a:ext>
            </a:extLst>
          </p:cNvPr>
          <p:cNvSpPr txBox="1"/>
          <p:nvPr/>
        </p:nvSpPr>
        <p:spPr>
          <a:xfrm>
            <a:off x="1353790" y="597876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DD2174C2-94CE-92D7-CDE2-3E71CA86A0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5838170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4303C8CD-6E16-49EA-DE45-08F26AD92B30}"/>
              </a:ext>
            </a:extLst>
          </p:cNvPr>
          <p:cNvSpPr txBox="1"/>
          <p:nvPr/>
        </p:nvSpPr>
        <p:spPr>
          <a:xfrm>
            <a:off x="3426835" y="584753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FD64AFAD-5D8F-19C8-E2B7-69EFC11B57C4}"/>
              </a:ext>
            </a:extLst>
          </p:cNvPr>
          <p:cNvSpPr txBox="1"/>
          <p:nvPr/>
        </p:nvSpPr>
        <p:spPr>
          <a:xfrm>
            <a:off x="3163315" y="597530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6D2102C2-F9DA-CE27-4CFE-51336CE773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5838170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419A2E8A-0637-0FCB-DFE7-7F0DA6D49DED}"/>
              </a:ext>
            </a:extLst>
          </p:cNvPr>
          <p:cNvSpPr txBox="1"/>
          <p:nvPr/>
        </p:nvSpPr>
        <p:spPr>
          <a:xfrm>
            <a:off x="5241655" y="5847536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9D286CC0-A896-72A1-15FE-07B668A72A06}"/>
              </a:ext>
            </a:extLst>
          </p:cNvPr>
          <p:cNvSpPr txBox="1"/>
          <p:nvPr/>
        </p:nvSpPr>
        <p:spPr>
          <a:xfrm>
            <a:off x="4978135" y="597530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343A52D0-D1A1-197C-0F48-0CF44A4331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6214452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17D0E713-A519-1A39-8ADA-058D7ECD4339}"/>
              </a:ext>
            </a:extLst>
          </p:cNvPr>
          <p:cNvSpPr txBox="1"/>
          <p:nvPr/>
        </p:nvSpPr>
        <p:spPr>
          <a:xfrm>
            <a:off x="1617310" y="622381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2560785C-D1D4-41A0-73DB-E6DBE8839DFD}"/>
              </a:ext>
            </a:extLst>
          </p:cNvPr>
          <p:cNvSpPr txBox="1"/>
          <p:nvPr/>
        </p:nvSpPr>
        <p:spPr>
          <a:xfrm>
            <a:off x="1353790" y="635159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470FDAF8-EAD2-8769-AE36-DD03618724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6210994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F5181918-45D1-E93D-21C6-43BA61413FF8}"/>
              </a:ext>
            </a:extLst>
          </p:cNvPr>
          <p:cNvSpPr txBox="1"/>
          <p:nvPr/>
        </p:nvSpPr>
        <p:spPr>
          <a:xfrm>
            <a:off x="3426835" y="622036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9F145378-9D0E-F18D-EB28-4E8F762B7FA8}"/>
              </a:ext>
            </a:extLst>
          </p:cNvPr>
          <p:cNvSpPr txBox="1"/>
          <p:nvPr/>
        </p:nvSpPr>
        <p:spPr>
          <a:xfrm>
            <a:off x="3163315" y="634813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8ACF020A-B47E-4CD3-218C-68F30FD894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6210994"/>
            <a:ext cx="1800000" cy="36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CDEDF1C5-2F97-D7D9-8B70-2C5B8811D192}"/>
              </a:ext>
            </a:extLst>
          </p:cNvPr>
          <p:cNvSpPr txBox="1"/>
          <p:nvPr/>
        </p:nvSpPr>
        <p:spPr>
          <a:xfrm>
            <a:off x="5241655" y="622036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D996285E-518A-F11E-6833-B0C502B1706D}"/>
              </a:ext>
            </a:extLst>
          </p:cNvPr>
          <p:cNvSpPr txBox="1"/>
          <p:nvPr/>
        </p:nvSpPr>
        <p:spPr>
          <a:xfrm>
            <a:off x="4978135" y="634813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98B402CF-1A17-A127-43AC-20BBAFC1BA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6601072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59414B49-172F-E2B3-F0B8-6BB7FD10C01A}"/>
              </a:ext>
            </a:extLst>
          </p:cNvPr>
          <p:cNvSpPr txBox="1"/>
          <p:nvPr/>
        </p:nvSpPr>
        <p:spPr>
          <a:xfrm>
            <a:off x="1617310" y="661043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DE8AECA3-9D81-E71D-E357-F97C7AFF79E2}"/>
              </a:ext>
            </a:extLst>
          </p:cNvPr>
          <p:cNvSpPr txBox="1"/>
          <p:nvPr/>
        </p:nvSpPr>
        <p:spPr>
          <a:xfrm>
            <a:off x="1353790" y="673821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BA076FFD-AEAB-A386-4044-7FDD4135F7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6597614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2E54DDF4-951F-981B-DBEB-366022CEAF94}"/>
              </a:ext>
            </a:extLst>
          </p:cNvPr>
          <p:cNvSpPr txBox="1"/>
          <p:nvPr/>
        </p:nvSpPr>
        <p:spPr>
          <a:xfrm>
            <a:off x="3426835" y="660698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D5219F33-A746-0252-4B5C-6A17B4582567}"/>
              </a:ext>
            </a:extLst>
          </p:cNvPr>
          <p:cNvSpPr txBox="1"/>
          <p:nvPr/>
        </p:nvSpPr>
        <p:spPr>
          <a:xfrm>
            <a:off x="3163315" y="67347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1E832F70-9D5A-3A0E-CC2F-4047BA1725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6597614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679ACE77-D737-F981-0896-4F88B6948540}"/>
              </a:ext>
            </a:extLst>
          </p:cNvPr>
          <p:cNvSpPr txBox="1"/>
          <p:nvPr/>
        </p:nvSpPr>
        <p:spPr>
          <a:xfrm>
            <a:off x="5241655" y="660698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043AEAF8-ADD3-545D-A1EA-D25CB1FF25A2}"/>
              </a:ext>
            </a:extLst>
          </p:cNvPr>
          <p:cNvSpPr txBox="1"/>
          <p:nvPr/>
        </p:nvSpPr>
        <p:spPr>
          <a:xfrm>
            <a:off x="4978135" y="67347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B8DE6D85-7F82-546C-DFEC-0ADAFC43E0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6973896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AFA90124-D67F-CC4F-41E3-DE4018956685}"/>
              </a:ext>
            </a:extLst>
          </p:cNvPr>
          <p:cNvSpPr txBox="1"/>
          <p:nvPr/>
        </p:nvSpPr>
        <p:spPr>
          <a:xfrm>
            <a:off x="1617310" y="6983262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BD27FADA-2D51-F626-65E9-02FA3AE12380}"/>
              </a:ext>
            </a:extLst>
          </p:cNvPr>
          <p:cNvSpPr txBox="1"/>
          <p:nvPr/>
        </p:nvSpPr>
        <p:spPr>
          <a:xfrm>
            <a:off x="1353790" y="711103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1494429B-8100-1F3C-282F-4EE59F6084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6970438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3841C9E7-65FB-6362-E479-1609DC01BD70}"/>
              </a:ext>
            </a:extLst>
          </p:cNvPr>
          <p:cNvSpPr txBox="1"/>
          <p:nvPr/>
        </p:nvSpPr>
        <p:spPr>
          <a:xfrm>
            <a:off x="3426835" y="697980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62C41E1A-F398-81C7-370C-876AA1CE1AD1}"/>
              </a:ext>
            </a:extLst>
          </p:cNvPr>
          <p:cNvSpPr txBox="1"/>
          <p:nvPr/>
        </p:nvSpPr>
        <p:spPr>
          <a:xfrm>
            <a:off x="3163315" y="710757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BECA51D0-EC90-AE36-2854-F947923AB0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6970438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57BF4229-EE71-AE20-0B89-C978C030E45B}"/>
              </a:ext>
            </a:extLst>
          </p:cNvPr>
          <p:cNvSpPr txBox="1"/>
          <p:nvPr/>
        </p:nvSpPr>
        <p:spPr>
          <a:xfrm>
            <a:off x="5241655" y="697980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7444D127-2EE0-BD34-98A2-6BB9FA02740E}"/>
              </a:ext>
            </a:extLst>
          </p:cNvPr>
          <p:cNvSpPr txBox="1"/>
          <p:nvPr/>
        </p:nvSpPr>
        <p:spPr>
          <a:xfrm>
            <a:off x="4978135" y="710757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66A7A6A5-230A-09C2-721C-5A926CCA94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7348943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0E4100CE-FAEB-9D12-6E86-1462548AA647}"/>
              </a:ext>
            </a:extLst>
          </p:cNvPr>
          <p:cNvSpPr txBox="1"/>
          <p:nvPr/>
        </p:nvSpPr>
        <p:spPr>
          <a:xfrm>
            <a:off x="1617310" y="735830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2FF314CD-6087-1AE8-0630-9FFF61D3B849}"/>
              </a:ext>
            </a:extLst>
          </p:cNvPr>
          <p:cNvSpPr txBox="1"/>
          <p:nvPr/>
        </p:nvSpPr>
        <p:spPr>
          <a:xfrm>
            <a:off x="1353790" y="748608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200BA6F5-73A4-AAEC-86D0-B57D57E867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7345485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9A4D50AA-ADD5-609E-E813-4B2774298612}"/>
              </a:ext>
            </a:extLst>
          </p:cNvPr>
          <p:cNvSpPr txBox="1"/>
          <p:nvPr/>
        </p:nvSpPr>
        <p:spPr>
          <a:xfrm>
            <a:off x="3426835" y="735485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EAE6890F-E4DC-2F16-C810-97788DA9FC3A}"/>
              </a:ext>
            </a:extLst>
          </p:cNvPr>
          <p:cNvSpPr txBox="1"/>
          <p:nvPr/>
        </p:nvSpPr>
        <p:spPr>
          <a:xfrm>
            <a:off x="3163315" y="748262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FD7C725B-FBCF-CF15-AD4E-E945D356A6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7345485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055A3B52-9DAB-ABF4-7470-61FFB696ACED}"/>
              </a:ext>
            </a:extLst>
          </p:cNvPr>
          <p:cNvSpPr txBox="1"/>
          <p:nvPr/>
        </p:nvSpPr>
        <p:spPr>
          <a:xfrm>
            <a:off x="5241655" y="735485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A8891DDC-3F1C-EE10-2781-47745BA61580}"/>
              </a:ext>
            </a:extLst>
          </p:cNvPr>
          <p:cNvSpPr txBox="1"/>
          <p:nvPr/>
        </p:nvSpPr>
        <p:spPr>
          <a:xfrm>
            <a:off x="4978135" y="748262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E11583E8-6DEF-C855-3AFC-07604F02AF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43" y="7721767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3FCB358E-478F-BDD4-D973-1D0354F8328D}"/>
              </a:ext>
            </a:extLst>
          </p:cNvPr>
          <p:cNvSpPr txBox="1"/>
          <p:nvPr/>
        </p:nvSpPr>
        <p:spPr>
          <a:xfrm>
            <a:off x="1617310" y="773113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E6E54591-6FE0-0B36-1BBE-D51E3D94902A}"/>
              </a:ext>
            </a:extLst>
          </p:cNvPr>
          <p:cNvSpPr txBox="1"/>
          <p:nvPr/>
        </p:nvSpPr>
        <p:spPr>
          <a:xfrm>
            <a:off x="1353790" y="785890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88753532-44D4-3611-7933-73411AED3B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568" y="7718309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D2116924-9912-7646-4784-54483EBA0679}"/>
              </a:ext>
            </a:extLst>
          </p:cNvPr>
          <p:cNvSpPr txBox="1"/>
          <p:nvPr/>
        </p:nvSpPr>
        <p:spPr>
          <a:xfrm>
            <a:off x="3426835" y="772767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478ABB66-3703-D657-8763-BE268394D244}"/>
              </a:ext>
            </a:extLst>
          </p:cNvPr>
          <p:cNvSpPr txBox="1"/>
          <p:nvPr/>
        </p:nvSpPr>
        <p:spPr>
          <a:xfrm>
            <a:off x="3163315" y="78554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9E58B191-6D39-2AEA-1784-6B5808E922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88" y="7718309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24E733B1-4A25-BF21-D116-2FDC6E0FCD5B}"/>
              </a:ext>
            </a:extLst>
          </p:cNvPr>
          <p:cNvSpPr txBox="1"/>
          <p:nvPr/>
        </p:nvSpPr>
        <p:spPr>
          <a:xfrm>
            <a:off x="5241655" y="772767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100" dirty="0">
              <a:ln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E9F587FD-0F00-5DA5-5704-37389CF8A3BA}"/>
              </a:ext>
            </a:extLst>
          </p:cNvPr>
          <p:cNvSpPr txBox="1"/>
          <p:nvPr/>
        </p:nvSpPr>
        <p:spPr>
          <a:xfrm>
            <a:off x="4978135" y="78554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808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10474</TotalTime>
  <Words>286</Words>
  <Application>Microsoft Office PowerPoint</Application>
  <PresentationFormat>Carta (216 x 279 mm)</PresentationFormat>
  <Paragraphs>286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NiseSegaSonic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13</cp:revision>
  <dcterms:created xsi:type="dcterms:W3CDTF">2024-07-23T03:15:22Z</dcterms:created>
  <dcterms:modified xsi:type="dcterms:W3CDTF">2024-09-07T20:23:01Z</dcterms:modified>
</cp:coreProperties>
</file>