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6858000" cy="9144000" type="letter"/>
  <p:notesSz cx="6858000" cy="9144000"/>
  <p:embeddedFontLst>
    <p:embeddedFont>
      <p:font typeface="Bebas Neue Bold" panose="020B0606020202050201" pitchFamily="34" charset="0"/>
      <p:bold r:id="rId8"/>
    </p:embeddedFont>
    <p:embeddedFont>
      <p:font typeface="Buka Bird" panose="02000000000000000000" pitchFamily="2" charset="0"/>
      <p:regular r:id="rId9"/>
    </p:embeddedFont>
  </p:embeddedFont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BFFF"/>
    <a:srgbClr val="F950AE"/>
    <a:srgbClr val="743C71"/>
    <a:srgbClr val="B56FB1"/>
    <a:srgbClr val="F498C2"/>
    <a:srgbClr val="007297"/>
    <a:srgbClr val="FFFFFF"/>
    <a:srgbClr val="EF69A6"/>
    <a:srgbClr val="FF007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7" autoAdjust="0"/>
    <p:restoredTop sz="94660"/>
  </p:normalViewPr>
  <p:slideViewPr>
    <p:cSldViewPr snapToGrid="0">
      <p:cViewPr>
        <p:scale>
          <a:sx n="75" d="100"/>
          <a:sy n="75" d="100"/>
        </p:scale>
        <p:origin x="2358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1.fntdata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font" Target="fonts/font2.fntdata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ángulo 6">
            <a:extLst>
              <a:ext uri="{FF2B5EF4-FFF2-40B4-BE49-F238E27FC236}">
                <a16:creationId xmlns:a16="http://schemas.microsoft.com/office/drawing/2014/main" id="{E46A584F-0DE9-ABDB-EB7F-4F8FEF36B25A}"/>
              </a:ext>
            </a:extLst>
          </p:cNvPr>
          <p:cNvSpPr/>
          <p:nvPr userDrawn="1"/>
        </p:nvSpPr>
        <p:spPr>
          <a:xfrm>
            <a:off x="0" y="8692587"/>
            <a:ext cx="6858000" cy="451413"/>
          </a:xfrm>
          <a:prstGeom prst="rect">
            <a:avLst/>
          </a:prstGeom>
          <a:solidFill>
            <a:srgbClr val="FF007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pic>
        <p:nvPicPr>
          <p:cNvPr id="25" name="Imagen 24">
            <a:extLst>
              <a:ext uri="{FF2B5EF4-FFF2-40B4-BE49-F238E27FC236}">
                <a16:creationId xmlns:a16="http://schemas.microsoft.com/office/drawing/2014/main" id="{F169798B-1CCB-9920-6705-AC931860477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43673" y="8566510"/>
            <a:ext cx="5370653" cy="5774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20287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580A8-12B1-41C8-A77D-18D0D12A72B7}" type="datetimeFigureOut">
              <a:rPr lang="es-VE" smtClean="0"/>
              <a:t>28/8/2024</a:t>
            </a:fld>
            <a:endParaRPr lang="es-V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C1452-7F35-4EFF-819A-2718F7C91992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41108490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580A8-12B1-41C8-A77D-18D0D12A72B7}" type="datetimeFigureOut">
              <a:rPr lang="es-VE" smtClean="0"/>
              <a:t>28/8/2024</a:t>
            </a:fld>
            <a:endParaRPr lang="es-V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C1452-7F35-4EFF-819A-2718F7C91992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34610528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580A8-12B1-41C8-A77D-18D0D12A72B7}" type="datetimeFigureOut">
              <a:rPr lang="es-VE" smtClean="0"/>
              <a:t>28/8/2024</a:t>
            </a:fld>
            <a:endParaRPr lang="es-V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C1452-7F35-4EFF-819A-2718F7C91992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38945925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580A8-12B1-41C8-A77D-18D0D12A72B7}" type="datetimeFigureOut">
              <a:rPr lang="es-VE" smtClean="0"/>
              <a:t>28/8/2024</a:t>
            </a:fld>
            <a:endParaRPr lang="es-V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C1452-7F35-4EFF-819A-2718F7C91992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35821001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580A8-12B1-41C8-A77D-18D0D12A72B7}" type="datetimeFigureOut">
              <a:rPr lang="es-VE" smtClean="0"/>
              <a:t>28/8/2024</a:t>
            </a:fld>
            <a:endParaRPr lang="es-V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C1452-7F35-4EFF-819A-2718F7C91992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39405587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580A8-12B1-41C8-A77D-18D0D12A72B7}" type="datetimeFigureOut">
              <a:rPr lang="es-VE" smtClean="0"/>
              <a:t>28/8/2024</a:t>
            </a:fld>
            <a:endParaRPr lang="es-V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C1452-7F35-4EFF-819A-2718F7C91992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951292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580A8-12B1-41C8-A77D-18D0D12A72B7}" type="datetimeFigureOut">
              <a:rPr lang="es-VE" smtClean="0"/>
              <a:t>28/8/2024</a:t>
            </a:fld>
            <a:endParaRPr lang="es-V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C1452-7F35-4EFF-819A-2718F7C91992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25418658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580A8-12B1-41C8-A77D-18D0D12A72B7}" type="datetimeFigureOut">
              <a:rPr lang="es-VE" smtClean="0"/>
              <a:t>28/8/2024</a:t>
            </a:fld>
            <a:endParaRPr lang="es-V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C1452-7F35-4EFF-819A-2718F7C91992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9172729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580A8-12B1-41C8-A77D-18D0D12A72B7}" type="datetimeFigureOut">
              <a:rPr lang="es-VE" smtClean="0"/>
              <a:t>28/8/2024</a:t>
            </a:fld>
            <a:endParaRPr lang="es-V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C1452-7F35-4EFF-819A-2718F7C91992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273783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580A8-12B1-41C8-A77D-18D0D12A72B7}" type="datetimeFigureOut">
              <a:rPr lang="es-VE" smtClean="0"/>
              <a:t>28/8/2024</a:t>
            </a:fld>
            <a:endParaRPr lang="es-V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C1452-7F35-4EFF-819A-2718F7C91992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15737684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5580A8-12B1-41C8-A77D-18D0D12A72B7}" type="datetimeFigureOut">
              <a:rPr lang="es-VE" smtClean="0"/>
              <a:t>28/8/2024</a:t>
            </a:fld>
            <a:endParaRPr lang="es-V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V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8C1452-7F35-4EFF-819A-2718F7C91992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25545837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Imagen 14">
            <a:extLst>
              <a:ext uri="{FF2B5EF4-FFF2-40B4-BE49-F238E27FC236}">
                <a16:creationId xmlns:a16="http://schemas.microsoft.com/office/drawing/2014/main" id="{4E8DB532-C9C7-0953-3AA9-FFDE8F08422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6836" y="162438"/>
            <a:ext cx="2961000" cy="2739600"/>
          </a:xfrm>
          <a:prstGeom prst="rect">
            <a:avLst/>
          </a:prstGeom>
        </p:spPr>
      </p:pic>
      <p:pic>
        <p:nvPicPr>
          <p:cNvPr id="16" name="Imagen 15">
            <a:extLst>
              <a:ext uri="{FF2B5EF4-FFF2-40B4-BE49-F238E27FC236}">
                <a16:creationId xmlns:a16="http://schemas.microsoft.com/office/drawing/2014/main" id="{80F58D25-FF74-6DF4-2E56-E80596CA0E4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47787" y="162438"/>
            <a:ext cx="2961000" cy="2739600"/>
          </a:xfrm>
          <a:prstGeom prst="rect">
            <a:avLst/>
          </a:prstGeom>
        </p:spPr>
      </p:pic>
      <p:pic>
        <p:nvPicPr>
          <p:cNvPr id="17" name="Imagen 16">
            <a:extLst>
              <a:ext uri="{FF2B5EF4-FFF2-40B4-BE49-F238E27FC236}">
                <a16:creationId xmlns:a16="http://schemas.microsoft.com/office/drawing/2014/main" id="{A53150B4-CCFF-45E4-62DE-5757C87A4EA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6836" y="2959181"/>
            <a:ext cx="2961000" cy="2739600"/>
          </a:xfrm>
          <a:prstGeom prst="rect">
            <a:avLst/>
          </a:prstGeom>
        </p:spPr>
      </p:pic>
      <p:pic>
        <p:nvPicPr>
          <p:cNvPr id="18" name="Imagen 17">
            <a:extLst>
              <a:ext uri="{FF2B5EF4-FFF2-40B4-BE49-F238E27FC236}">
                <a16:creationId xmlns:a16="http://schemas.microsoft.com/office/drawing/2014/main" id="{C75FB8A3-3AB7-821C-B79F-C7B9C4F2031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47787" y="2959181"/>
            <a:ext cx="2961000" cy="2739600"/>
          </a:xfrm>
          <a:prstGeom prst="rect">
            <a:avLst/>
          </a:prstGeom>
        </p:spPr>
      </p:pic>
      <p:pic>
        <p:nvPicPr>
          <p:cNvPr id="19" name="Imagen 18">
            <a:extLst>
              <a:ext uri="{FF2B5EF4-FFF2-40B4-BE49-F238E27FC236}">
                <a16:creationId xmlns:a16="http://schemas.microsoft.com/office/drawing/2014/main" id="{2DC15575-1884-9432-E950-35E1553CE00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6836" y="5748209"/>
            <a:ext cx="2961000" cy="2739600"/>
          </a:xfrm>
          <a:prstGeom prst="rect">
            <a:avLst/>
          </a:prstGeom>
        </p:spPr>
      </p:pic>
      <p:pic>
        <p:nvPicPr>
          <p:cNvPr id="20" name="Imagen 19">
            <a:extLst>
              <a:ext uri="{FF2B5EF4-FFF2-40B4-BE49-F238E27FC236}">
                <a16:creationId xmlns:a16="http://schemas.microsoft.com/office/drawing/2014/main" id="{7DB95714-4EA7-9471-0F87-25CD7EC21D6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47787" y="5748209"/>
            <a:ext cx="2961000" cy="2739600"/>
          </a:xfrm>
          <a:prstGeom prst="rect">
            <a:avLst/>
          </a:prstGeom>
        </p:spPr>
      </p:pic>
      <p:sp>
        <p:nvSpPr>
          <p:cNvPr id="22" name="CuadroTexto 21">
            <a:extLst>
              <a:ext uri="{FF2B5EF4-FFF2-40B4-BE49-F238E27FC236}">
                <a16:creationId xmlns:a16="http://schemas.microsoft.com/office/drawing/2014/main" id="{3C1CEC17-112C-AF4A-29A0-211843552A49}"/>
              </a:ext>
            </a:extLst>
          </p:cNvPr>
          <p:cNvSpPr txBox="1"/>
          <p:nvPr/>
        </p:nvSpPr>
        <p:spPr>
          <a:xfrm>
            <a:off x="657696" y="1772508"/>
            <a:ext cx="226497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200" dirty="0">
                <a:solidFill>
                  <a:srgbClr val="F950AE"/>
                </a:solidFill>
                <a:effectLst>
                  <a:outerShdw dist="38100" dir="5400000" sx="103000" sy="103000" algn="t" rotWithShape="0">
                    <a:prstClr val="black"/>
                  </a:outerShdw>
                </a:effectLst>
                <a:latin typeface="Buka Bird" panose="02000000000000000000" pitchFamily="2" charset="0"/>
              </a:rPr>
              <a:t>RHAYMAR</a:t>
            </a:r>
          </a:p>
        </p:txBody>
      </p:sp>
      <p:sp>
        <p:nvSpPr>
          <p:cNvPr id="23" name="CuadroTexto 22">
            <a:extLst>
              <a:ext uri="{FF2B5EF4-FFF2-40B4-BE49-F238E27FC236}">
                <a16:creationId xmlns:a16="http://schemas.microsoft.com/office/drawing/2014/main" id="{94659D75-4DCF-4AAA-484E-E93B762908E8}"/>
              </a:ext>
            </a:extLst>
          </p:cNvPr>
          <p:cNvSpPr txBox="1"/>
          <p:nvPr/>
        </p:nvSpPr>
        <p:spPr>
          <a:xfrm>
            <a:off x="914251" y="2114323"/>
            <a:ext cx="194816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200" dirty="0">
                <a:solidFill>
                  <a:srgbClr val="00BFFF"/>
                </a:solidFill>
                <a:effectLst>
                  <a:outerShdw dist="50800" dir="5400000" algn="ctr" rotWithShape="0">
                    <a:schemeClr val="tx1"/>
                  </a:outerShdw>
                </a:effectLst>
                <a:latin typeface="Buka Bird" panose="02000000000000000000" pitchFamily="2" charset="0"/>
              </a:rPr>
              <a:t>ALONZO</a:t>
            </a:r>
          </a:p>
        </p:txBody>
      </p:sp>
      <p:sp>
        <p:nvSpPr>
          <p:cNvPr id="24" name="CuadroTexto 23">
            <a:extLst>
              <a:ext uri="{FF2B5EF4-FFF2-40B4-BE49-F238E27FC236}">
                <a16:creationId xmlns:a16="http://schemas.microsoft.com/office/drawing/2014/main" id="{78C411B0-1C6E-BCE6-BB3B-B2BBB26F5E0F}"/>
              </a:ext>
            </a:extLst>
          </p:cNvPr>
          <p:cNvSpPr txBox="1"/>
          <p:nvPr/>
        </p:nvSpPr>
        <p:spPr>
          <a:xfrm>
            <a:off x="3739032" y="1772508"/>
            <a:ext cx="226497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200" dirty="0">
                <a:solidFill>
                  <a:srgbClr val="F950AE"/>
                </a:solidFill>
                <a:effectLst>
                  <a:outerShdw dist="38100" dir="5400000" sx="103000" sy="103000" algn="t" rotWithShape="0">
                    <a:prstClr val="black"/>
                  </a:outerShdw>
                </a:effectLst>
                <a:latin typeface="Buka Bird" panose="02000000000000000000" pitchFamily="2" charset="0"/>
              </a:rPr>
              <a:t>RHAYMAR</a:t>
            </a:r>
          </a:p>
        </p:txBody>
      </p:sp>
      <p:sp>
        <p:nvSpPr>
          <p:cNvPr id="29" name="CuadroTexto 28">
            <a:extLst>
              <a:ext uri="{FF2B5EF4-FFF2-40B4-BE49-F238E27FC236}">
                <a16:creationId xmlns:a16="http://schemas.microsoft.com/office/drawing/2014/main" id="{12FE3834-BD79-6337-AD37-6A565309934E}"/>
              </a:ext>
            </a:extLst>
          </p:cNvPr>
          <p:cNvSpPr txBox="1"/>
          <p:nvPr/>
        </p:nvSpPr>
        <p:spPr>
          <a:xfrm>
            <a:off x="3995587" y="2114323"/>
            <a:ext cx="194816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200" dirty="0">
                <a:solidFill>
                  <a:srgbClr val="00BFFF"/>
                </a:solidFill>
                <a:effectLst>
                  <a:outerShdw dist="50800" dir="5400000" algn="ctr" rotWithShape="0">
                    <a:schemeClr val="tx1"/>
                  </a:outerShdw>
                </a:effectLst>
                <a:latin typeface="Buka Bird" panose="02000000000000000000" pitchFamily="2" charset="0"/>
              </a:rPr>
              <a:t>ALONZO</a:t>
            </a:r>
          </a:p>
        </p:txBody>
      </p:sp>
      <p:sp>
        <p:nvSpPr>
          <p:cNvPr id="34" name="CuadroTexto 33">
            <a:extLst>
              <a:ext uri="{FF2B5EF4-FFF2-40B4-BE49-F238E27FC236}">
                <a16:creationId xmlns:a16="http://schemas.microsoft.com/office/drawing/2014/main" id="{44647AA0-42B7-EF68-9ACA-D6ED06F6B318}"/>
              </a:ext>
            </a:extLst>
          </p:cNvPr>
          <p:cNvSpPr txBox="1"/>
          <p:nvPr/>
        </p:nvSpPr>
        <p:spPr>
          <a:xfrm>
            <a:off x="657696" y="4603838"/>
            <a:ext cx="226497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200" dirty="0">
                <a:solidFill>
                  <a:srgbClr val="F950AE"/>
                </a:solidFill>
                <a:effectLst>
                  <a:outerShdw dist="38100" dir="5400000" sx="103000" sy="103000" algn="t" rotWithShape="0">
                    <a:prstClr val="black"/>
                  </a:outerShdw>
                </a:effectLst>
                <a:latin typeface="Buka Bird" panose="02000000000000000000" pitchFamily="2" charset="0"/>
              </a:rPr>
              <a:t>RHAYMAR</a:t>
            </a:r>
          </a:p>
        </p:txBody>
      </p:sp>
      <p:sp>
        <p:nvSpPr>
          <p:cNvPr id="35" name="CuadroTexto 34">
            <a:extLst>
              <a:ext uri="{FF2B5EF4-FFF2-40B4-BE49-F238E27FC236}">
                <a16:creationId xmlns:a16="http://schemas.microsoft.com/office/drawing/2014/main" id="{ABEA81FE-C863-14A6-F9F1-74BFE42D1B81}"/>
              </a:ext>
            </a:extLst>
          </p:cNvPr>
          <p:cNvSpPr txBox="1"/>
          <p:nvPr/>
        </p:nvSpPr>
        <p:spPr>
          <a:xfrm>
            <a:off x="914251" y="4945653"/>
            <a:ext cx="194816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200" dirty="0">
                <a:solidFill>
                  <a:srgbClr val="00BFFF"/>
                </a:solidFill>
                <a:effectLst>
                  <a:outerShdw dist="50800" dir="5400000" algn="ctr" rotWithShape="0">
                    <a:schemeClr val="tx1"/>
                  </a:outerShdw>
                </a:effectLst>
                <a:latin typeface="Buka Bird" panose="02000000000000000000" pitchFamily="2" charset="0"/>
              </a:rPr>
              <a:t>ALONZO</a:t>
            </a:r>
          </a:p>
        </p:txBody>
      </p:sp>
      <p:sp>
        <p:nvSpPr>
          <p:cNvPr id="36" name="CuadroTexto 35">
            <a:extLst>
              <a:ext uri="{FF2B5EF4-FFF2-40B4-BE49-F238E27FC236}">
                <a16:creationId xmlns:a16="http://schemas.microsoft.com/office/drawing/2014/main" id="{0C2A3AA7-FA13-FE54-41A1-D17734B0AEB6}"/>
              </a:ext>
            </a:extLst>
          </p:cNvPr>
          <p:cNvSpPr txBox="1"/>
          <p:nvPr/>
        </p:nvSpPr>
        <p:spPr>
          <a:xfrm>
            <a:off x="3739032" y="4603838"/>
            <a:ext cx="226497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200" dirty="0">
                <a:solidFill>
                  <a:srgbClr val="F950AE"/>
                </a:solidFill>
                <a:effectLst>
                  <a:outerShdw dist="38100" dir="5400000" sx="103000" sy="103000" algn="t" rotWithShape="0">
                    <a:prstClr val="black"/>
                  </a:outerShdw>
                </a:effectLst>
                <a:latin typeface="Buka Bird" panose="02000000000000000000" pitchFamily="2" charset="0"/>
              </a:rPr>
              <a:t>RHAYMAR</a:t>
            </a:r>
          </a:p>
        </p:txBody>
      </p:sp>
      <p:sp>
        <p:nvSpPr>
          <p:cNvPr id="37" name="CuadroTexto 36">
            <a:extLst>
              <a:ext uri="{FF2B5EF4-FFF2-40B4-BE49-F238E27FC236}">
                <a16:creationId xmlns:a16="http://schemas.microsoft.com/office/drawing/2014/main" id="{5190AAE0-3524-421F-8B60-C5B58E265F21}"/>
              </a:ext>
            </a:extLst>
          </p:cNvPr>
          <p:cNvSpPr txBox="1"/>
          <p:nvPr/>
        </p:nvSpPr>
        <p:spPr>
          <a:xfrm>
            <a:off x="3995587" y="4945653"/>
            <a:ext cx="194816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200" dirty="0">
                <a:solidFill>
                  <a:srgbClr val="00BFFF"/>
                </a:solidFill>
                <a:effectLst>
                  <a:outerShdw dist="50800" dir="5400000" algn="ctr" rotWithShape="0">
                    <a:schemeClr val="tx1"/>
                  </a:outerShdw>
                </a:effectLst>
                <a:latin typeface="Buka Bird" panose="02000000000000000000" pitchFamily="2" charset="0"/>
              </a:rPr>
              <a:t>ALONZO</a:t>
            </a:r>
          </a:p>
        </p:txBody>
      </p:sp>
      <p:sp>
        <p:nvSpPr>
          <p:cNvPr id="38" name="CuadroTexto 37">
            <a:extLst>
              <a:ext uri="{FF2B5EF4-FFF2-40B4-BE49-F238E27FC236}">
                <a16:creationId xmlns:a16="http://schemas.microsoft.com/office/drawing/2014/main" id="{D511A095-F101-3F55-0F9F-6B7126B78C2B}"/>
              </a:ext>
            </a:extLst>
          </p:cNvPr>
          <p:cNvSpPr txBox="1"/>
          <p:nvPr/>
        </p:nvSpPr>
        <p:spPr>
          <a:xfrm>
            <a:off x="657696" y="7346269"/>
            <a:ext cx="226497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200" dirty="0">
                <a:solidFill>
                  <a:srgbClr val="F950AE"/>
                </a:solidFill>
                <a:effectLst>
                  <a:outerShdw dist="38100" dir="5400000" sx="103000" sy="103000" algn="t" rotWithShape="0">
                    <a:prstClr val="black"/>
                  </a:outerShdw>
                </a:effectLst>
                <a:latin typeface="Buka Bird" panose="02000000000000000000" pitchFamily="2" charset="0"/>
              </a:rPr>
              <a:t>RHAYMAR</a:t>
            </a:r>
          </a:p>
        </p:txBody>
      </p:sp>
      <p:sp>
        <p:nvSpPr>
          <p:cNvPr id="39" name="CuadroTexto 38">
            <a:extLst>
              <a:ext uri="{FF2B5EF4-FFF2-40B4-BE49-F238E27FC236}">
                <a16:creationId xmlns:a16="http://schemas.microsoft.com/office/drawing/2014/main" id="{D9B0D10B-C39D-9E5E-2E8B-25F082DD4180}"/>
              </a:ext>
            </a:extLst>
          </p:cNvPr>
          <p:cNvSpPr txBox="1"/>
          <p:nvPr/>
        </p:nvSpPr>
        <p:spPr>
          <a:xfrm>
            <a:off x="914251" y="7688084"/>
            <a:ext cx="194816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200" dirty="0">
                <a:solidFill>
                  <a:srgbClr val="00BFFF"/>
                </a:solidFill>
                <a:effectLst>
                  <a:outerShdw dist="50800" dir="5400000" algn="ctr" rotWithShape="0">
                    <a:schemeClr val="tx1"/>
                  </a:outerShdw>
                </a:effectLst>
                <a:latin typeface="Buka Bird" panose="02000000000000000000" pitchFamily="2" charset="0"/>
              </a:rPr>
              <a:t>ALONZO</a:t>
            </a:r>
          </a:p>
        </p:txBody>
      </p:sp>
      <p:sp>
        <p:nvSpPr>
          <p:cNvPr id="40" name="CuadroTexto 39">
            <a:extLst>
              <a:ext uri="{FF2B5EF4-FFF2-40B4-BE49-F238E27FC236}">
                <a16:creationId xmlns:a16="http://schemas.microsoft.com/office/drawing/2014/main" id="{7D351EA4-1EAB-1601-8371-DBDFEBE8CD26}"/>
              </a:ext>
            </a:extLst>
          </p:cNvPr>
          <p:cNvSpPr txBox="1"/>
          <p:nvPr/>
        </p:nvSpPr>
        <p:spPr>
          <a:xfrm>
            <a:off x="3739032" y="7346269"/>
            <a:ext cx="226497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200" dirty="0">
                <a:solidFill>
                  <a:srgbClr val="F950AE"/>
                </a:solidFill>
                <a:effectLst>
                  <a:outerShdw dist="38100" dir="5400000" sx="103000" sy="103000" algn="t" rotWithShape="0">
                    <a:prstClr val="black"/>
                  </a:outerShdw>
                </a:effectLst>
                <a:latin typeface="Buka Bird" panose="02000000000000000000" pitchFamily="2" charset="0"/>
              </a:rPr>
              <a:t>RHAYMAR</a:t>
            </a:r>
          </a:p>
        </p:txBody>
      </p:sp>
      <p:sp>
        <p:nvSpPr>
          <p:cNvPr id="41" name="CuadroTexto 40">
            <a:extLst>
              <a:ext uri="{FF2B5EF4-FFF2-40B4-BE49-F238E27FC236}">
                <a16:creationId xmlns:a16="http://schemas.microsoft.com/office/drawing/2014/main" id="{CE185DFA-0F17-9A14-375B-E93E6F401FAA}"/>
              </a:ext>
            </a:extLst>
          </p:cNvPr>
          <p:cNvSpPr txBox="1"/>
          <p:nvPr/>
        </p:nvSpPr>
        <p:spPr>
          <a:xfrm>
            <a:off x="3995587" y="7688084"/>
            <a:ext cx="194816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200" dirty="0">
                <a:solidFill>
                  <a:srgbClr val="00BFFF"/>
                </a:solidFill>
                <a:effectLst>
                  <a:outerShdw dist="50800" dir="5400000" algn="ctr" rotWithShape="0">
                    <a:schemeClr val="tx1"/>
                  </a:outerShdw>
                </a:effectLst>
                <a:latin typeface="Buka Bird" panose="02000000000000000000" pitchFamily="2" charset="0"/>
              </a:rPr>
              <a:t>ALONZO</a:t>
            </a:r>
          </a:p>
        </p:txBody>
      </p:sp>
    </p:spTree>
    <p:extLst>
      <p:ext uri="{BB962C8B-B14F-4D97-AF65-F5344CB8AC3E}">
        <p14:creationId xmlns:p14="http://schemas.microsoft.com/office/powerpoint/2010/main" val="27160889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>
            <a:extLst>
              <a:ext uri="{FF2B5EF4-FFF2-40B4-BE49-F238E27FC236}">
                <a16:creationId xmlns:a16="http://schemas.microsoft.com/office/drawing/2014/main" id="{3CDFDBA6-FDC6-684A-4471-6450E14BFB4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5197" y="702624"/>
            <a:ext cx="3013200" cy="1762200"/>
          </a:xfrm>
          <a:prstGeom prst="rect">
            <a:avLst/>
          </a:prstGeom>
        </p:spPr>
      </p:pic>
      <p:pic>
        <p:nvPicPr>
          <p:cNvPr id="8" name="Imagen 7">
            <a:extLst>
              <a:ext uri="{FF2B5EF4-FFF2-40B4-BE49-F238E27FC236}">
                <a16:creationId xmlns:a16="http://schemas.microsoft.com/office/drawing/2014/main" id="{AAC7FFB1-228F-3125-8D41-27AFA8BFF02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58397" y="702624"/>
            <a:ext cx="3013200" cy="1762200"/>
          </a:xfrm>
          <a:prstGeom prst="rect">
            <a:avLst/>
          </a:prstGeom>
        </p:spPr>
      </p:pic>
      <p:sp>
        <p:nvSpPr>
          <p:cNvPr id="11" name="CuadroTexto 10">
            <a:extLst>
              <a:ext uri="{FF2B5EF4-FFF2-40B4-BE49-F238E27FC236}">
                <a16:creationId xmlns:a16="http://schemas.microsoft.com/office/drawing/2014/main" id="{72431345-A730-5E00-48F6-A1E1694EFA13}"/>
              </a:ext>
            </a:extLst>
          </p:cNvPr>
          <p:cNvSpPr txBox="1"/>
          <p:nvPr/>
        </p:nvSpPr>
        <p:spPr>
          <a:xfrm>
            <a:off x="1910377" y="1269554"/>
            <a:ext cx="148604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solidFill>
                  <a:srgbClr val="F950AE"/>
                </a:solidFill>
                <a:effectLst>
                  <a:outerShdw dist="38100" dir="5400000" sx="103000" sy="103000" algn="t" rotWithShape="0">
                    <a:prstClr val="black"/>
                  </a:outerShdw>
                </a:effectLst>
                <a:latin typeface="Buka Bird" panose="02000000000000000000" pitchFamily="2" charset="0"/>
              </a:rPr>
              <a:t>RHAYMAR</a:t>
            </a:r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D9F21AD6-EC37-BF84-4871-233D6652E666}"/>
              </a:ext>
            </a:extLst>
          </p:cNvPr>
          <p:cNvSpPr txBox="1"/>
          <p:nvPr/>
        </p:nvSpPr>
        <p:spPr>
          <a:xfrm>
            <a:off x="2009667" y="1515144"/>
            <a:ext cx="128746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solidFill>
                  <a:srgbClr val="00BFFF"/>
                </a:solidFill>
                <a:effectLst>
                  <a:outerShdw dist="50800" dir="5400000" algn="ctr" rotWithShape="0">
                    <a:schemeClr val="tx1"/>
                  </a:outerShdw>
                </a:effectLst>
                <a:latin typeface="Buka Bird" panose="02000000000000000000" pitchFamily="2" charset="0"/>
              </a:rPr>
              <a:t>ALONZO</a:t>
            </a:r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9940014C-07DF-1178-50CB-C1BCD91D0621}"/>
              </a:ext>
            </a:extLst>
          </p:cNvPr>
          <p:cNvSpPr txBox="1"/>
          <p:nvPr/>
        </p:nvSpPr>
        <p:spPr>
          <a:xfrm>
            <a:off x="2243132" y="2013679"/>
            <a:ext cx="94128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 err="1">
                <a:solidFill>
                  <a:srgbClr val="00BFFF"/>
                </a:solidFill>
                <a:latin typeface="Bebas Neue Bold" panose="020B0606020202050201" pitchFamily="34" charset="0"/>
              </a:rPr>
              <a:t>LENGUaJE</a:t>
            </a:r>
            <a:endParaRPr lang="es-VE" sz="2000" dirty="0">
              <a:solidFill>
                <a:srgbClr val="00BFFF"/>
              </a:solidFill>
              <a:latin typeface="Bebas Neue Bold" panose="020B0606020202050201" pitchFamily="34" charset="0"/>
            </a:endParaRPr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AA3996BE-355B-B95C-5A46-A61DF8E767C5}"/>
              </a:ext>
            </a:extLst>
          </p:cNvPr>
          <p:cNvSpPr txBox="1"/>
          <p:nvPr/>
        </p:nvSpPr>
        <p:spPr>
          <a:xfrm>
            <a:off x="4935604" y="1277174"/>
            <a:ext cx="148604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solidFill>
                  <a:srgbClr val="F950AE"/>
                </a:solidFill>
                <a:effectLst>
                  <a:outerShdw dist="38100" dir="5400000" sx="103000" sy="103000" algn="t" rotWithShape="0">
                    <a:prstClr val="black"/>
                  </a:outerShdw>
                </a:effectLst>
                <a:latin typeface="Buka Bird" panose="02000000000000000000" pitchFamily="2" charset="0"/>
              </a:rPr>
              <a:t>RHAYMAR</a:t>
            </a:r>
          </a:p>
        </p:txBody>
      </p:sp>
      <p:sp>
        <p:nvSpPr>
          <p:cNvPr id="21" name="CuadroTexto 20">
            <a:extLst>
              <a:ext uri="{FF2B5EF4-FFF2-40B4-BE49-F238E27FC236}">
                <a16:creationId xmlns:a16="http://schemas.microsoft.com/office/drawing/2014/main" id="{0C803212-7803-8EA5-11ED-7D40AE5E17EB}"/>
              </a:ext>
            </a:extLst>
          </p:cNvPr>
          <p:cNvSpPr txBox="1"/>
          <p:nvPr/>
        </p:nvSpPr>
        <p:spPr>
          <a:xfrm>
            <a:off x="5034894" y="1522764"/>
            <a:ext cx="128746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solidFill>
                  <a:srgbClr val="00BFFF"/>
                </a:solidFill>
                <a:effectLst>
                  <a:outerShdw dist="50800" dir="5400000" algn="ctr" rotWithShape="0">
                    <a:schemeClr val="tx1"/>
                  </a:outerShdw>
                </a:effectLst>
                <a:latin typeface="Buka Bird" panose="02000000000000000000" pitchFamily="2" charset="0"/>
              </a:rPr>
              <a:t>ALONZO</a:t>
            </a:r>
          </a:p>
        </p:txBody>
      </p:sp>
      <p:sp>
        <p:nvSpPr>
          <p:cNvPr id="22" name="CuadroTexto 21">
            <a:extLst>
              <a:ext uri="{FF2B5EF4-FFF2-40B4-BE49-F238E27FC236}">
                <a16:creationId xmlns:a16="http://schemas.microsoft.com/office/drawing/2014/main" id="{E8988012-F72E-B6CE-6F63-4512575413C5}"/>
              </a:ext>
            </a:extLst>
          </p:cNvPr>
          <p:cNvSpPr txBox="1"/>
          <p:nvPr/>
        </p:nvSpPr>
        <p:spPr>
          <a:xfrm>
            <a:off x="5268359" y="2021299"/>
            <a:ext cx="94128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 err="1">
                <a:solidFill>
                  <a:srgbClr val="00BFFF"/>
                </a:solidFill>
                <a:latin typeface="Bebas Neue Bold" panose="020B0606020202050201" pitchFamily="34" charset="0"/>
              </a:rPr>
              <a:t>LENGUaJE</a:t>
            </a:r>
            <a:endParaRPr lang="es-VE" sz="2000" dirty="0">
              <a:solidFill>
                <a:srgbClr val="00BFFF"/>
              </a:solidFill>
              <a:latin typeface="Bebas Neue Bold" panose="020B0606020202050201" pitchFamily="34" charset="0"/>
            </a:endParaRPr>
          </a:p>
        </p:txBody>
      </p:sp>
      <p:pic>
        <p:nvPicPr>
          <p:cNvPr id="23" name="Imagen 22">
            <a:extLst>
              <a:ext uri="{FF2B5EF4-FFF2-40B4-BE49-F238E27FC236}">
                <a16:creationId xmlns:a16="http://schemas.microsoft.com/office/drawing/2014/main" id="{03A6C5EE-0BEC-7321-5D64-E29C4C6E99C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5197" y="2563249"/>
            <a:ext cx="3013200" cy="1762200"/>
          </a:xfrm>
          <a:prstGeom prst="rect">
            <a:avLst/>
          </a:prstGeom>
        </p:spPr>
      </p:pic>
      <p:pic>
        <p:nvPicPr>
          <p:cNvPr id="24" name="Imagen 23">
            <a:extLst>
              <a:ext uri="{FF2B5EF4-FFF2-40B4-BE49-F238E27FC236}">
                <a16:creationId xmlns:a16="http://schemas.microsoft.com/office/drawing/2014/main" id="{1867AEF2-D0F7-B554-C630-BED0B046222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58397" y="2563249"/>
            <a:ext cx="3013200" cy="1762200"/>
          </a:xfrm>
          <a:prstGeom prst="rect">
            <a:avLst/>
          </a:prstGeom>
        </p:spPr>
      </p:pic>
      <p:sp>
        <p:nvSpPr>
          <p:cNvPr id="25" name="CuadroTexto 24">
            <a:extLst>
              <a:ext uri="{FF2B5EF4-FFF2-40B4-BE49-F238E27FC236}">
                <a16:creationId xmlns:a16="http://schemas.microsoft.com/office/drawing/2014/main" id="{218134CF-60C5-F136-BCD6-6733C2200A08}"/>
              </a:ext>
            </a:extLst>
          </p:cNvPr>
          <p:cNvSpPr txBox="1"/>
          <p:nvPr/>
        </p:nvSpPr>
        <p:spPr>
          <a:xfrm>
            <a:off x="1910377" y="3130179"/>
            <a:ext cx="148604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solidFill>
                  <a:srgbClr val="F950AE"/>
                </a:solidFill>
                <a:effectLst>
                  <a:outerShdw dist="38100" dir="5400000" sx="103000" sy="103000" algn="t" rotWithShape="0">
                    <a:prstClr val="black"/>
                  </a:outerShdw>
                </a:effectLst>
                <a:latin typeface="Buka Bird" panose="02000000000000000000" pitchFamily="2" charset="0"/>
              </a:rPr>
              <a:t>RHAYMAR</a:t>
            </a:r>
          </a:p>
        </p:txBody>
      </p:sp>
      <p:sp>
        <p:nvSpPr>
          <p:cNvPr id="26" name="CuadroTexto 25">
            <a:extLst>
              <a:ext uri="{FF2B5EF4-FFF2-40B4-BE49-F238E27FC236}">
                <a16:creationId xmlns:a16="http://schemas.microsoft.com/office/drawing/2014/main" id="{4F4D427A-440B-DD7F-9AC5-9B3925754E93}"/>
              </a:ext>
            </a:extLst>
          </p:cNvPr>
          <p:cNvSpPr txBox="1"/>
          <p:nvPr/>
        </p:nvSpPr>
        <p:spPr>
          <a:xfrm>
            <a:off x="2009667" y="3375769"/>
            <a:ext cx="128746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solidFill>
                  <a:srgbClr val="00BFFF"/>
                </a:solidFill>
                <a:effectLst>
                  <a:outerShdw dist="50800" dir="5400000" algn="ctr" rotWithShape="0">
                    <a:schemeClr val="tx1"/>
                  </a:outerShdw>
                </a:effectLst>
                <a:latin typeface="Buka Bird" panose="02000000000000000000" pitchFamily="2" charset="0"/>
              </a:rPr>
              <a:t>ALONZO</a:t>
            </a:r>
          </a:p>
        </p:txBody>
      </p:sp>
      <p:sp>
        <p:nvSpPr>
          <p:cNvPr id="27" name="CuadroTexto 26">
            <a:extLst>
              <a:ext uri="{FF2B5EF4-FFF2-40B4-BE49-F238E27FC236}">
                <a16:creationId xmlns:a16="http://schemas.microsoft.com/office/drawing/2014/main" id="{F3B08747-912A-0DAC-275B-E8D8ADF40AF3}"/>
              </a:ext>
            </a:extLst>
          </p:cNvPr>
          <p:cNvSpPr txBox="1"/>
          <p:nvPr/>
        </p:nvSpPr>
        <p:spPr>
          <a:xfrm>
            <a:off x="2243132" y="3874304"/>
            <a:ext cx="94128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 err="1">
                <a:solidFill>
                  <a:srgbClr val="00BFFF"/>
                </a:solidFill>
                <a:latin typeface="Bebas Neue Bold" panose="020B0606020202050201" pitchFamily="34" charset="0"/>
              </a:rPr>
              <a:t>LENGUaJE</a:t>
            </a:r>
            <a:endParaRPr lang="es-VE" sz="2000" dirty="0">
              <a:solidFill>
                <a:srgbClr val="00BFFF"/>
              </a:solidFill>
              <a:latin typeface="Bebas Neue Bold" panose="020B0606020202050201" pitchFamily="34" charset="0"/>
            </a:endParaRPr>
          </a:p>
        </p:txBody>
      </p:sp>
      <p:sp>
        <p:nvSpPr>
          <p:cNvPr id="28" name="CuadroTexto 27">
            <a:extLst>
              <a:ext uri="{FF2B5EF4-FFF2-40B4-BE49-F238E27FC236}">
                <a16:creationId xmlns:a16="http://schemas.microsoft.com/office/drawing/2014/main" id="{454DC74C-ED51-4C4C-8C02-A8A98D89896F}"/>
              </a:ext>
            </a:extLst>
          </p:cNvPr>
          <p:cNvSpPr txBox="1"/>
          <p:nvPr/>
        </p:nvSpPr>
        <p:spPr>
          <a:xfrm>
            <a:off x="4935604" y="3137799"/>
            <a:ext cx="148604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solidFill>
                  <a:srgbClr val="F950AE"/>
                </a:solidFill>
                <a:effectLst>
                  <a:outerShdw dist="38100" dir="5400000" sx="103000" sy="103000" algn="t" rotWithShape="0">
                    <a:prstClr val="black"/>
                  </a:outerShdw>
                </a:effectLst>
                <a:latin typeface="Buka Bird" panose="02000000000000000000" pitchFamily="2" charset="0"/>
              </a:rPr>
              <a:t>RHAYMAR</a:t>
            </a:r>
          </a:p>
        </p:txBody>
      </p:sp>
      <p:sp>
        <p:nvSpPr>
          <p:cNvPr id="29" name="CuadroTexto 28">
            <a:extLst>
              <a:ext uri="{FF2B5EF4-FFF2-40B4-BE49-F238E27FC236}">
                <a16:creationId xmlns:a16="http://schemas.microsoft.com/office/drawing/2014/main" id="{2B8CB654-3D61-1630-67CB-9B37D09EBD96}"/>
              </a:ext>
            </a:extLst>
          </p:cNvPr>
          <p:cNvSpPr txBox="1"/>
          <p:nvPr/>
        </p:nvSpPr>
        <p:spPr>
          <a:xfrm>
            <a:off x="5034894" y="3383389"/>
            <a:ext cx="128746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solidFill>
                  <a:srgbClr val="00BFFF"/>
                </a:solidFill>
                <a:effectLst>
                  <a:outerShdw dist="50800" dir="5400000" algn="ctr" rotWithShape="0">
                    <a:schemeClr val="tx1"/>
                  </a:outerShdw>
                </a:effectLst>
                <a:latin typeface="Buka Bird" panose="02000000000000000000" pitchFamily="2" charset="0"/>
              </a:rPr>
              <a:t>ALONZO</a:t>
            </a:r>
          </a:p>
        </p:txBody>
      </p:sp>
      <p:sp>
        <p:nvSpPr>
          <p:cNvPr id="30" name="CuadroTexto 29">
            <a:extLst>
              <a:ext uri="{FF2B5EF4-FFF2-40B4-BE49-F238E27FC236}">
                <a16:creationId xmlns:a16="http://schemas.microsoft.com/office/drawing/2014/main" id="{E35A4B9F-D594-D658-641C-D62CD44E2887}"/>
              </a:ext>
            </a:extLst>
          </p:cNvPr>
          <p:cNvSpPr txBox="1"/>
          <p:nvPr/>
        </p:nvSpPr>
        <p:spPr>
          <a:xfrm>
            <a:off x="5268359" y="3881924"/>
            <a:ext cx="94128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 err="1">
                <a:solidFill>
                  <a:srgbClr val="00BFFF"/>
                </a:solidFill>
                <a:latin typeface="Bebas Neue Bold" panose="020B0606020202050201" pitchFamily="34" charset="0"/>
              </a:rPr>
              <a:t>LENGUaJE</a:t>
            </a:r>
            <a:endParaRPr lang="es-VE" sz="2000" dirty="0">
              <a:solidFill>
                <a:srgbClr val="00BFFF"/>
              </a:solidFill>
              <a:latin typeface="Bebas Neue Bold" panose="020B0606020202050201" pitchFamily="34" charset="0"/>
            </a:endParaRPr>
          </a:p>
        </p:txBody>
      </p:sp>
      <p:pic>
        <p:nvPicPr>
          <p:cNvPr id="31" name="Imagen 30">
            <a:extLst>
              <a:ext uri="{FF2B5EF4-FFF2-40B4-BE49-F238E27FC236}">
                <a16:creationId xmlns:a16="http://schemas.microsoft.com/office/drawing/2014/main" id="{32125C8B-45FF-5E41-90E5-CDECAECDDDB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5197" y="4423874"/>
            <a:ext cx="3013200" cy="1762200"/>
          </a:xfrm>
          <a:prstGeom prst="rect">
            <a:avLst/>
          </a:prstGeom>
        </p:spPr>
      </p:pic>
      <p:pic>
        <p:nvPicPr>
          <p:cNvPr id="32" name="Imagen 31">
            <a:extLst>
              <a:ext uri="{FF2B5EF4-FFF2-40B4-BE49-F238E27FC236}">
                <a16:creationId xmlns:a16="http://schemas.microsoft.com/office/drawing/2014/main" id="{829C45EF-E27F-49B2-4BA0-3A81E4FFE61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58397" y="4423874"/>
            <a:ext cx="3013200" cy="1762200"/>
          </a:xfrm>
          <a:prstGeom prst="rect">
            <a:avLst/>
          </a:prstGeom>
        </p:spPr>
      </p:pic>
      <p:sp>
        <p:nvSpPr>
          <p:cNvPr id="33" name="CuadroTexto 32">
            <a:extLst>
              <a:ext uri="{FF2B5EF4-FFF2-40B4-BE49-F238E27FC236}">
                <a16:creationId xmlns:a16="http://schemas.microsoft.com/office/drawing/2014/main" id="{A940F830-DD11-FBD1-127E-A95A86FF0ADC}"/>
              </a:ext>
            </a:extLst>
          </p:cNvPr>
          <p:cNvSpPr txBox="1"/>
          <p:nvPr/>
        </p:nvSpPr>
        <p:spPr>
          <a:xfrm>
            <a:off x="1910377" y="4990804"/>
            <a:ext cx="148604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solidFill>
                  <a:srgbClr val="F950AE"/>
                </a:solidFill>
                <a:effectLst>
                  <a:outerShdw dist="38100" dir="5400000" sx="103000" sy="103000" algn="t" rotWithShape="0">
                    <a:prstClr val="black"/>
                  </a:outerShdw>
                </a:effectLst>
                <a:latin typeface="Buka Bird" panose="02000000000000000000" pitchFamily="2" charset="0"/>
              </a:rPr>
              <a:t>RHAYMAR</a:t>
            </a:r>
          </a:p>
        </p:txBody>
      </p:sp>
      <p:sp>
        <p:nvSpPr>
          <p:cNvPr id="34" name="CuadroTexto 33">
            <a:extLst>
              <a:ext uri="{FF2B5EF4-FFF2-40B4-BE49-F238E27FC236}">
                <a16:creationId xmlns:a16="http://schemas.microsoft.com/office/drawing/2014/main" id="{3522CAE6-55FF-D130-6520-088ADF73DAA2}"/>
              </a:ext>
            </a:extLst>
          </p:cNvPr>
          <p:cNvSpPr txBox="1"/>
          <p:nvPr/>
        </p:nvSpPr>
        <p:spPr>
          <a:xfrm>
            <a:off x="2009667" y="5236394"/>
            <a:ext cx="128746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solidFill>
                  <a:srgbClr val="00BFFF"/>
                </a:solidFill>
                <a:effectLst>
                  <a:outerShdw dist="50800" dir="5400000" algn="ctr" rotWithShape="0">
                    <a:schemeClr val="tx1"/>
                  </a:outerShdw>
                </a:effectLst>
                <a:latin typeface="Buka Bird" panose="02000000000000000000" pitchFamily="2" charset="0"/>
              </a:rPr>
              <a:t>ALONZO</a:t>
            </a:r>
          </a:p>
        </p:txBody>
      </p:sp>
      <p:sp>
        <p:nvSpPr>
          <p:cNvPr id="35" name="CuadroTexto 34">
            <a:extLst>
              <a:ext uri="{FF2B5EF4-FFF2-40B4-BE49-F238E27FC236}">
                <a16:creationId xmlns:a16="http://schemas.microsoft.com/office/drawing/2014/main" id="{8E6C7A7A-9AD4-EE16-B68C-11827C5E17BC}"/>
              </a:ext>
            </a:extLst>
          </p:cNvPr>
          <p:cNvSpPr txBox="1"/>
          <p:nvPr/>
        </p:nvSpPr>
        <p:spPr>
          <a:xfrm>
            <a:off x="2243132" y="5734929"/>
            <a:ext cx="94128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 err="1">
                <a:solidFill>
                  <a:srgbClr val="00BFFF"/>
                </a:solidFill>
                <a:latin typeface="Bebas Neue Bold" panose="020B0606020202050201" pitchFamily="34" charset="0"/>
              </a:rPr>
              <a:t>LENGUaJE</a:t>
            </a:r>
            <a:endParaRPr lang="es-VE" sz="2000" dirty="0">
              <a:solidFill>
                <a:srgbClr val="00BFFF"/>
              </a:solidFill>
              <a:latin typeface="Bebas Neue Bold" panose="020B0606020202050201" pitchFamily="34" charset="0"/>
            </a:endParaRPr>
          </a:p>
        </p:txBody>
      </p:sp>
      <p:sp>
        <p:nvSpPr>
          <p:cNvPr id="36" name="CuadroTexto 35">
            <a:extLst>
              <a:ext uri="{FF2B5EF4-FFF2-40B4-BE49-F238E27FC236}">
                <a16:creationId xmlns:a16="http://schemas.microsoft.com/office/drawing/2014/main" id="{235872F3-CA75-BB77-E871-F5A75898758D}"/>
              </a:ext>
            </a:extLst>
          </p:cNvPr>
          <p:cNvSpPr txBox="1"/>
          <p:nvPr/>
        </p:nvSpPr>
        <p:spPr>
          <a:xfrm>
            <a:off x="4935604" y="4998424"/>
            <a:ext cx="148604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solidFill>
                  <a:srgbClr val="F950AE"/>
                </a:solidFill>
                <a:effectLst>
                  <a:outerShdw dist="38100" dir="5400000" sx="103000" sy="103000" algn="t" rotWithShape="0">
                    <a:prstClr val="black"/>
                  </a:outerShdw>
                </a:effectLst>
                <a:latin typeface="Buka Bird" panose="02000000000000000000" pitchFamily="2" charset="0"/>
              </a:rPr>
              <a:t>RHAYMAR</a:t>
            </a:r>
          </a:p>
        </p:txBody>
      </p:sp>
      <p:sp>
        <p:nvSpPr>
          <p:cNvPr id="37" name="CuadroTexto 36">
            <a:extLst>
              <a:ext uri="{FF2B5EF4-FFF2-40B4-BE49-F238E27FC236}">
                <a16:creationId xmlns:a16="http://schemas.microsoft.com/office/drawing/2014/main" id="{2BA6C549-5C92-FCE2-2E45-C46E27E02668}"/>
              </a:ext>
            </a:extLst>
          </p:cNvPr>
          <p:cNvSpPr txBox="1"/>
          <p:nvPr/>
        </p:nvSpPr>
        <p:spPr>
          <a:xfrm>
            <a:off x="5034894" y="5244014"/>
            <a:ext cx="128746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solidFill>
                  <a:srgbClr val="00BFFF"/>
                </a:solidFill>
                <a:effectLst>
                  <a:outerShdw dist="50800" dir="5400000" algn="ctr" rotWithShape="0">
                    <a:schemeClr val="tx1"/>
                  </a:outerShdw>
                </a:effectLst>
                <a:latin typeface="Buka Bird" panose="02000000000000000000" pitchFamily="2" charset="0"/>
              </a:rPr>
              <a:t>ALONZO</a:t>
            </a:r>
          </a:p>
        </p:txBody>
      </p:sp>
      <p:sp>
        <p:nvSpPr>
          <p:cNvPr id="38" name="CuadroTexto 37">
            <a:extLst>
              <a:ext uri="{FF2B5EF4-FFF2-40B4-BE49-F238E27FC236}">
                <a16:creationId xmlns:a16="http://schemas.microsoft.com/office/drawing/2014/main" id="{D4118FD4-3B20-F631-6932-B32E8EBEEB10}"/>
              </a:ext>
            </a:extLst>
          </p:cNvPr>
          <p:cNvSpPr txBox="1"/>
          <p:nvPr/>
        </p:nvSpPr>
        <p:spPr>
          <a:xfrm>
            <a:off x="5268359" y="5742549"/>
            <a:ext cx="94128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 err="1">
                <a:solidFill>
                  <a:srgbClr val="00BFFF"/>
                </a:solidFill>
                <a:latin typeface="Bebas Neue Bold" panose="020B0606020202050201" pitchFamily="34" charset="0"/>
              </a:rPr>
              <a:t>LENGUaJE</a:t>
            </a:r>
            <a:endParaRPr lang="es-VE" sz="2000" dirty="0">
              <a:solidFill>
                <a:srgbClr val="00BFFF"/>
              </a:solidFill>
              <a:latin typeface="Bebas Neue Bold" panose="020B0606020202050201" pitchFamily="34" charset="0"/>
            </a:endParaRPr>
          </a:p>
        </p:txBody>
      </p:sp>
      <p:pic>
        <p:nvPicPr>
          <p:cNvPr id="39" name="Imagen 38">
            <a:extLst>
              <a:ext uri="{FF2B5EF4-FFF2-40B4-BE49-F238E27FC236}">
                <a16:creationId xmlns:a16="http://schemas.microsoft.com/office/drawing/2014/main" id="{D8C7EEF6-D20B-BBE5-0B17-9FD55D2901D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5197" y="6284499"/>
            <a:ext cx="3013200" cy="1762200"/>
          </a:xfrm>
          <a:prstGeom prst="rect">
            <a:avLst/>
          </a:prstGeom>
        </p:spPr>
      </p:pic>
      <p:pic>
        <p:nvPicPr>
          <p:cNvPr id="40" name="Imagen 39">
            <a:extLst>
              <a:ext uri="{FF2B5EF4-FFF2-40B4-BE49-F238E27FC236}">
                <a16:creationId xmlns:a16="http://schemas.microsoft.com/office/drawing/2014/main" id="{4549EAFA-238E-7BA3-B9A0-11FACAF9B802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58397" y="6284499"/>
            <a:ext cx="3013200" cy="1762200"/>
          </a:xfrm>
          <a:prstGeom prst="rect">
            <a:avLst/>
          </a:prstGeom>
        </p:spPr>
      </p:pic>
      <p:sp>
        <p:nvSpPr>
          <p:cNvPr id="41" name="CuadroTexto 40">
            <a:extLst>
              <a:ext uri="{FF2B5EF4-FFF2-40B4-BE49-F238E27FC236}">
                <a16:creationId xmlns:a16="http://schemas.microsoft.com/office/drawing/2014/main" id="{6CDE1664-6B85-2538-8D73-679147C398F9}"/>
              </a:ext>
            </a:extLst>
          </p:cNvPr>
          <p:cNvSpPr txBox="1"/>
          <p:nvPr/>
        </p:nvSpPr>
        <p:spPr>
          <a:xfrm>
            <a:off x="1910377" y="6851429"/>
            <a:ext cx="148604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solidFill>
                  <a:srgbClr val="F950AE"/>
                </a:solidFill>
                <a:effectLst>
                  <a:outerShdw dist="38100" dir="5400000" sx="103000" sy="103000" algn="t" rotWithShape="0">
                    <a:prstClr val="black"/>
                  </a:outerShdw>
                </a:effectLst>
                <a:latin typeface="Buka Bird" panose="02000000000000000000" pitchFamily="2" charset="0"/>
              </a:rPr>
              <a:t>RHAYMAR</a:t>
            </a:r>
          </a:p>
        </p:txBody>
      </p:sp>
      <p:sp>
        <p:nvSpPr>
          <p:cNvPr id="42" name="CuadroTexto 41">
            <a:extLst>
              <a:ext uri="{FF2B5EF4-FFF2-40B4-BE49-F238E27FC236}">
                <a16:creationId xmlns:a16="http://schemas.microsoft.com/office/drawing/2014/main" id="{8985CC19-6950-C7C9-CB4C-1210BB9A5C2A}"/>
              </a:ext>
            </a:extLst>
          </p:cNvPr>
          <p:cNvSpPr txBox="1"/>
          <p:nvPr/>
        </p:nvSpPr>
        <p:spPr>
          <a:xfrm>
            <a:off x="2009667" y="7097019"/>
            <a:ext cx="128746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solidFill>
                  <a:srgbClr val="00BFFF"/>
                </a:solidFill>
                <a:effectLst>
                  <a:outerShdw dist="50800" dir="5400000" algn="ctr" rotWithShape="0">
                    <a:schemeClr val="tx1"/>
                  </a:outerShdw>
                </a:effectLst>
                <a:latin typeface="Buka Bird" panose="02000000000000000000" pitchFamily="2" charset="0"/>
              </a:rPr>
              <a:t>ALONZO</a:t>
            </a:r>
          </a:p>
        </p:txBody>
      </p:sp>
      <p:sp>
        <p:nvSpPr>
          <p:cNvPr id="43" name="CuadroTexto 42">
            <a:extLst>
              <a:ext uri="{FF2B5EF4-FFF2-40B4-BE49-F238E27FC236}">
                <a16:creationId xmlns:a16="http://schemas.microsoft.com/office/drawing/2014/main" id="{6744A5C1-FFD9-84DC-2B4C-6ECAB597269A}"/>
              </a:ext>
            </a:extLst>
          </p:cNvPr>
          <p:cNvSpPr txBox="1"/>
          <p:nvPr/>
        </p:nvSpPr>
        <p:spPr>
          <a:xfrm>
            <a:off x="2243132" y="7595554"/>
            <a:ext cx="94128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 err="1">
                <a:solidFill>
                  <a:srgbClr val="00BFFF"/>
                </a:solidFill>
                <a:latin typeface="Bebas Neue Bold" panose="020B0606020202050201" pitchFamily="34" charset="0"/>
              </a:rPr>
              <a:t>LENGUaJE</a:t>
            </a:r>
            <a:endParaRPr lang="es-VE" sz="2000" dirty="0">
              <a:solidFill>
                <a:srgbClr val="00BFFF"/>
              </a:solidFill>
              <a:latin typeface="Bebas Neue Bold" panose="020B0606020202050201" pitchFamily="34" charset="0"/>
            </a:endParaRPr>
          </a:p>
        </p:txBody>
      </p:sp>
      <p:sp>
        <p:nvSpPr>
          <p:cNvPr id="44" name="CuadroTexto 43">
            <a:extLst>
              <a:ext uri="{FF2B5EF4-FFF2-40B4-BE49-F238E27FC236}">
                <a16:creationId xmlns:a16="http://schemas.microsoft.com/office/drawing/2014/main" id="{1552627A-3C06-C9F3-7694-7359CE9CE2D3}"/>
              </a:ext>
            </a:extLst>
          </p:cNvPr>
          <p:cNvSpPr txBox="1"/>
          <p:nvPr/>
        </p:nvSpPr>
        <p:spPr>
          <a:xfrm>
            <a:off x="4935604" y="6859049"/>
            <a:ext cx="148604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solidFill>
                  <a:srgbClr val="F950AE"/>
                </a:solidFill>
                <a:effectLst>
                  <a:outerShdw dist="38100" dir="5400000" sx="103000" sy="103000" algn="t" rotWithShape="0">
                    <a:prstClr val="black"/>
                  </a:outerShdw>
                </a:effectLst>
                <a:latin typeface="Buka Bird" panose="02000000000000000000" pitchFamily="2" charset="0"/>
              </a:rPr>
              <a:t>RHAYMAR</a:t>
            </a:r>
          </a:p>
        </p:txBody>
      </p:sp>
      <p:sp>
        <p:nvSpPr>
          <p:cNvPr id="45" name="CuadroTexto 44">
            <a:extLst>
              <a:ext uri="{FF2B5EF4-FFF2-40B4-BE49-F238E27FC236}">
                <a16:creationId xmlns:a16="http://schemas.microsoft.com/office/drawing/2014/main" id="{4172205A-9812-7A93-2145-02750808623D}"/>
              </a:ext>
            </a:extLst>
          </p:cNvPr>
          <p:cNvSpPr txBox="1"/>
          <p:nvPr/>
        </p:nvSpPr>
        <p:spPr>
          <a:xfrm>
            <a:off x="5034894" y="7104639"/>
            <a:ext cx="128746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solidFill>
                  <a:srgbClr val="00BFFF"/>
                </a:solidFill>
                <a:effectLst>
                  <a:outerShdw dist="50800" dir="5400000" algn="ctr" rotWithShape="0">
                    <a:schemeClr val="tx1"/>
                  </a:outerShdw>
                </a:effectLst>
                <a:latin typeface="Buka Bird" panose="02000000000000000000" pitchFamily="2" charset="0"/>
              </a:rPr>
              <a:t>ALONZO</a:t>
            </a:r>
          </a:p>
        </p:txBody>
      </p:sp>
      <p:sp>
        <p:nvSpPr>
          <p:cNvPr id="46" name="CuadroTexto 45">
            <a:extLst>
              <a:ext uri="{FF2B5EF4-FFF2-40B4-BE49-F238E27FC236}">
                <a16:creationId xmlns:a16="http://schemas.microsoft.com/office/drawing/2014/main" id="{FD8B4B3B-F04D-7FDB-4213-1FD8755502AB}"/>
              </a:ext>
            </a:extLst>
          </p:cNvPr>
          <p:cNvSpPr txBox="1"/>
          <p:nvPr/>
        </p:nvSpPr>
        <p:spPr>
          <a:xfrm>
            <a:off x="5268359" y="7603174"/>
            <a:ext cx="94128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 err="1">
                <a:solidFill>
                  <a:srgbClr val="00BFFF"/>
                </a:solidFill>
                <a:latin typeface="Bebas Neue Bold" panose="020B0606020202050201" pitchFamily="34" charset="0"/>
              </a:rPr>
              <a:t>LENGUaJE</a:t>
            </a:r>
            <a:endParaRPr lang="es-VE" sz="2000" dirty="0">
              <a:solidFill>
                <a:srgbClr val="00BFFF"/>
              </a:solidFill>
              <a:latin typeface="Bebas Neue Bold" panose="020B0606020202050201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387842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extLst>
              <a:ext uri="{FF2B5EF4-FFF2-40B4-BE49-F238E27FC236}">
                <a16:creationId xmlns:a16="http://schemas.microsoft.com/office/drawing/2014/main" id="{53370A5A-F48D-15E3-E6E2-ACDC73CB1BF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5550" y="706550"/>
            <a:ext cx="1440000" cy="1800000"/>
          </a:xfrm>
          <a:prstGeom prst="rect">
            <a:avLst/>
          </a:prstGeom>
        </p:spPr>
      </p:pic>
      <p:sp>
        <p:nvSpPr>
          <p:cNvPr id="5" name="CuadroTexto 4">
            <a:extLst>
              <a:ext uri="{FF2B5EF4-FFF2-40B4-BE49-F238E27FC236}">
                <a16:creationId xmlns:a16="http://schemas.microsoft.com/office/drawing/2014/main" id="{B1DD7767-DF6C-44BB-8DFA-FFD6985173DA}"/>
              </a:ext>
            </a:extLst>
          </p:cNvPr>
          <p:cNvSpPr txBox="1"/>
          <p:nvPr/>
        </p:nvSpPr>
        <p:spPr>
          <a:xfrm>
            <a:off x="488876" y="1898354"/>
            <a:ext cx="148604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solidFill>
                  <a:srgbClr val="F950AE"/>
                </a:solidFill>
                <a:effectLst>
                  <a:outerShdw dist="38100" dir="5400000" sx="103000" sy="103000" algn="t" rotWithShape="0">
                    <a:prstClr val="black"/>
                  </a:outerShdw>
                </a:effectLst>
                <a:latin typeface="Buka Bird" panose="02000000000000000000" pitchFamily="2" charset="0"/>
              </a:rPr>
              <a:t>RHAYMAR</a:t>
            </a: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DDDDE016-1F29-BCEA-A08C-6813A4BF695A}"/>
              </a:ext>
            </a:extLst>
          </p:cNvPr>
          <p:cNvSpPr txBox="1"/>
          <p:nvPr/>
        </p:nvSpPr>
        <p:spPr>
          <a:xfrm>
            <a:off x="588166" y="2143944"/>
            <a:ext cx="128746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solidFill>
                  <a:srgbClr val="00BFFF"/>
                </a:solidFill>
                <a:effectLst>
                  <a:outerShdw dist="50800" dir="5400000" algn="ctr" rotWithShape="0">
                    <a:schemeClr val="tx1"/>
                  </a:outerShdw>
                </a:effectLst>
                <a:latin typeface="Buka Bird" panose="02000000000000000000" pitchFamily="2" charset="0"/>
              </a:rPr>
              <a:t>ALONZO</a:t>
            </a:r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DECD5CD3-5CF8-91F2-94CA-5CA452F45D6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58250" y="706550"/>
            <a:ext cx="1440000" cy="1800000"/>
          </a:xfrm>
          <a:prstGeom prst="rect">
            <a:avLst/>
          </a:prstGeom>
        </p:spPr>
      </p:pic>
      <p:sp>
        <p:nvSpPr>
          <p:cNvPr id="8" name="CuadroTexto 7">
            <a:extLst>
              <a:ext uri="{FF2B5EF4-FFF2-40B4-BE49-F238E27FC236}">
                <a16:creationId xmlns:a16="http://schemas.microsoft.com/office/drawing/2014/main" id="{948F6D3F-E44B-7BA3-3F27-211607B57219}"/>
              </a:ext>
            </a:extLst>
          </p:cNvPr>
          <p:cNvSpPr txBox="1"/>
          <p:nvPr/>
        </p:nvSpPr>
        <p:spPr>
          <a:xfrm>
            <a:off x="1941576" y="1898354"/>
            <a:ext cx="148604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solidFill>
                  <a:srgbClr val="F950AE"/>
                </a:solidFill>
                <a:effectLst>
                  <a:outerShdw dist="38100" dir="5400000" sx="103000" sy="103000" algn="t" rotWithShape="0">
                    <a:prstClr val="black"/>
                  </a:outerShdw>
                </a:effectLst>
                <a:latin typeface="Buka Bird" panose="02000000000000000000" pitchFamily="2" charset="0"/>
              </a:rPr>
              <a:t>RHAYMAR</a:t>
            </a: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AA3F595A-F553-9CEC-D5DC-9976F3BF60BB}"/>
              </a:ext>
            </a:extLst>
          </p:cNvPr>
          <p:cNvSpPr txBox="1"/>
          <p:nvPr/>
        </p:nvSpPr>
        <p:spPr>
          <a:xfrm>
            <a:off x="2040866" y="2143944"/>
            <a:ext cx="128746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solidFill>
                  <a:srgbClr val="00BFFF"/>
                </a:solidFill>
                <a:effectLst>
                  <a:outerShdw dist="50800" dir="5400000" algn="ctr" rotWithShape="0">
                    <a:schemeClr val="tx1"/>
                  </a:outerShdw>
                </a:effectLst>
                <a:latin typeface="Buka Bird" panose="02000000000000000000" pitchFamily="2" charset="0"/>
              </a:rPr>
              <a:t>ALONZO</a:t>
            </a:r>
          </a:p>
        </p:txBody>
      </p:sp>
      <p:pic>
        <p:nvPicPr>
          <p:cNvPr id="10" name="Imagen 9">
            <a:extLst>
              <a:ext uri="{FF2B5EF4-FFF2-40B4-BE49-F238E27FC236}">
                <a16:creationId xmlns:a16="http://schemas.microsoft.com/office/drawing/2014/main" id="{83A23305-B545-B67E-D74E-5B910CB7009E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10950" y="706550"/>
            <a:ext cx="1440000" cy="1800000"/>
          </a:xfrm>
          <a:prstGeom prst="rect">
            <a:avLst/>
          </a:prstGeom>
        </p:spPr>
      </p:pic>
      <p:sp>
        <p:nvSpPr>
          <p:cNvPr id="11" name="CuadroTexto 10">
            <a:extLst>
              <a:ext uri="{FF2B5EF4-FFF2-40B4-BE49-F238E27FC236}">
                <a16:creationId xmlns:a16="http://schemas.microsoft.com/office/drawing/2014/main" id="{9E110D78-7913-C950-57C4-4B43B8E4D33B}"/>
              </a:ext>
            </a:extLst>
          </p:cNvPr>
          <p:cNvSpPr txBox="1"/>
          <p:nvPr/>
        </p:nvSpPr>
        <p:spPr>
          <a:xfrm>
            <a:off x="3394276" y="1898354"/>
            <a:ext cx="148604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solidFill>
                  <a:srgbClr val="F950AE"/>
                </a:solidFill>
                <a:effectLst>
                  <a:outerShdw dist="38100" dir="5400000" sx="103000" sy="103000" algn="t" rotWithShape="0">
                    <a:prstClr val="black"/>
                  </a:outerShdw>
                </a:effectLst>
                <a:latin typeface="Buka Bird" panose="02000000000000000000" pitchFamily="2" charset="0"/>
              </a:rPr>
              <a:t>RHAYMAR</a:t>
            </a:r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265DA413-7C33-DC50-5615-8FA72D6CD92F}"/>
              </a:ext>
            </a:extLst>
          </p:cNvPr>
          <p:cNvSpPr txBox="1"/>
          <p:nvPr/>
        </p:nvSpPr>
        <p:spPr>
          <a:xfrm>
            <a:off x="3493566" y="2143944"/>
            <a:ext cx="128746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solidFill>
                  <a:srgbClr val="00BFFF"/>
                </a:solidFill>
                <a:effectLst>
                  <a:outerShdw dist="50800" dir="5400000" algn="ctr" rotWithShape="0">
                    <a:schemeClr val="tx1"/>
                  </a:outerShdw>
                </a:effectLst>
                <a:latin typeface="Buka Bird" panose="02000000000000000000" pitchFamily="2" charset="0"/>
              </a:rPr>
              <a:t>ALONZO</a:t>
            </a:r>
          </a:p>
        </p:txBody>
      </p:sp>
      <p:pic>
        <p:nvPicPr>
          <p:cNvPr id="13" name="Imagen 12">
            <a:extLst>
              <a:ext uri="{FF2B5EF4-FFF2-40B4-BE49-F238E27FC236}">
                <a16:creationId xmlns:a16="http://schemas.microsoft.com/office/drawing/2014/main" id="{36B14843-E233-0007-06ED-DB7B05BC8C5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63650" y="706550"/>
            <a:ext cx="1440000" cy="1800000"/>
          </a:xfrm>
          <a:prstGeom prst="rect">
            <a:avLst/>
          </a:prstGeom>
        </p:spPr>
      </p:pic>
      <p:sp>
        <p:nvSpPr>
          <p:cNvPr id="14" name="CuadroTexto 13">
            <a:extLst>
              <a:ext uri="{FF2B5EF4-FFF2-40B4-BE49-F238E27FC236}">
                <a16:creationId xmlns:a16="http://schemas.microsoft.com/office/drawing/2014/main" id="{716046ED-A7A6-1707-F204-C0B6004343D8}"/>
              </a:ext>
            </a:extLst>
          </p:cNvPr>
          <p:cNvSpPr txBox="1"/>
          <p:nvPr/>
        </p:nvSpPr>
        <p:spPr>
          <a:xfrm>
            <a:off x="4846976" y="1898354"/>
            <a:ext cx="148604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solidFill>
                  <a:srgbClr val="F950AE"/>
                </a:solidFill>
                <a:effectLst>
                  <a:outerShdw dist="38100" dir="5400000" sx="103000" sy="103000" algn="t" rotWithShape="0">
                    <a:prstClr val="black"/>
                  </a:outerShdw>
                </a:effectLst>
                <a:latin typeface="Buka Bird" panose="02000000000000000000" pitchFamily="2" charset="0"/>
              </a:rPr>
              <a:t>RHAYMAR</a:t>
            </a:r>
          </a:p>
        </p:txBody>
      </p:sp>
      <p:sp>
        <p:nvSpPr>
          <p:cNvPr id="15" name="CuadroTexto 14">
            <a:extLst>
              <a:ext uri="{FF2B5EF4-FFF2-40B4-BE49-F238E27FC236}">
                <a16:creationId xmlns:a16="http://schemas.microsoft.com/office/drawing/2014/main" id="{B29A85A9-6F8E-D8F2-552B-4B90D958A49D}"/>
              </a:ext>
            </a:extLst>
          </p:cNvPr>
          <p:cNvSpPr txBox="1"/>
          <p:nvPr/>
        </p:nvSpPr>
        <p:spPr>
          <a:xfrm>
            <a:off x="4946266" y="2143944"/>
            <a:ext cx="128746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solidFill>
                  <a:srgbClr val="00BFFF"/>
                </a:solidFill>
                <a:effectLst>
                  <a:outerShdw dist="50800" dir="5400000" algn="ctr" rotWithShape="0">
                    <a:schemeClr val="tx1"/>
                  </a:outerShdw>
                </a:effectLst>
                <a:latin typeface="Buka Bird" panose="02000000000000000000" pitchFamily="2" charset="0"/>
              </a:rPr>
              <a:t>ALONZO</a:t>
            </a:r>
          </a:p>
        </p:txBody>
      </p:sp>
      <p:pic>
        <p:nvPicPr>
          <p:cNvPr id="16" name="Imagen 15">
            <a:extLst>
              <a:ext uri="{FF2B5EF4-FFF2-40B4-BE49-F238E27FC236}">
                <a16:creationId xmlns:a16="http://schemas.microsoft.com/office/drawing/2014/main" id="{C46567BE-F932-2A49-A0D6-299D1869E21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5550" y="2525004"/>
            <a:ext cx="1440000" cy="1800000"/>
          </a:xfrm>
          <a:prstGeom prst="rect">
            <a:avLst/>
          </a:prstGeom>
        </p:spPr>
      </p:pic>
      <p:sp>
        <p:nvSpPr>
          <p:cNvPr id="17" name="CuadroTexto 16">
            <a:extLst>
              <a:ext uri="{FF2B5EF4-FFF2-40B4-BE49-F238E27FC236}">
                <a16:creationId xmlns:a16="http://schemas.microsoft.com/office/drawing/2014/main" id="{64E92875-C713-9D9E-0067-8A89E5B00387}"/>
              </a:ext>
            </a:extLst>
          </p:cNvPr>
          <p:cNvSpPr txBox="1"/>
          <p:nvPr/>
        </p:nvSpPr>
        <p:spPr>
          <a:xfrm>
            <a:off x="488876" y="3716808"/>
            <a:ext cx="148604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solidFill>
                  <a:srgbClr val="F950AE"/>
                </a:solidFill>
                <a:effectLst>
                  <a:outerShdw dist="38100" dir="5400000" sx="103000" sy="103000" algn="t" rotWithShape="0">
                    <a:prstClr val="black"/>
                  </a:outerShdw>
                </a:effectLst>
                <a:latin typeface="Buka Bird" panose="02000000000000000000" pitchFamily="2" charset="0"/>
              </a:rPr>
              <a:t>RHAYMAR</a:t>
            </a:r>
          </a:p>
        </p:txBody>
      </p:sp>
      <p:sp>
        <p:nvSpPr>
          <p:cNvPr id="18" name="CuadroTexto 17">
            <a:extLst>
              <a:ext uri="{FF2B5EF4-FFF2-40B4-BE49-F238E27FC236}">
                <a16:creationId xmlns:a16="http://schemas.microsoft.com/office/drawing/2014/main" id="{ED72E4FF-C8EF-59BD-C121-64E4A34B1F85}"/>
              </a:ext>
            </a:extLst>
          </p:cNvPr>
          <p:cNvSpPr txBox="1"/>
          <p:nvPr/>
        </p:nvSpPr>
        <p:spPr>
          <a:xfrm>
            <a:off x="588166" y="3962398"/>
            <a:ext cx="128746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solidFill>
                  <a:srgbClr val="00BFFF"/>
                </a:solidFill>
                <a:effectLst>
                  <a:outerShdw dist="50800" dir="5400000" algn="ctr" rotWithShape="0">
                    <a:schemeClr val="tx1"/>
                  </a:outerShdw>
                </a:effectLst>
                <a:latin typeface="Buka Bird" panose="02000000000000000000" pitchFamily="2" charset="0"/>
              </a:rPr>
              <a:t>ALONZO</a:t>
            </a:r>
          </a:p>
        </p:txBody>
      </p:sp>
      <p:pic>
        <p:nvPicPr>
          <p:cNvPr id="19" name="Imagen 18">
            <a:extLst>
              <a:ext uri="{FF2B5EF4-FFF2-40B4-BE49-F238E27FC236}">
                <a16:creationId xmlns:a16="http://schemas.microsoft.com/office/drawing/2014/main" id="{340EDE92-8327-0C1C-1DFA-7C2AF9B5413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58250" y="2525004"/>
            <a:ext cx="1440000" cy="1800000"/>
          </a:xfrm>
          <a:prstGeom prst="rect">
            <a:avLst/>
          </a:prstGeom>
        </p:spPr>
      </p:pic>
      <p:sp>
        <p:nvSpPr>
          <p:cNvPr id="20" name="CuadroTexto 19">
            <a:extLst>
              <a:ext uri="{FF2B5EF4-FFF2-40B4-BE49-F238E27FC236}">
                <a16:creationId xmlns:a16="http://schemas.microsoft.com/office/drawing/2014/main" id="{5AF8C0DA-192D-E0C2-E552-E9509B1FAA3A}"/>
              </a:ext>
            </a:extLst>
          </p:cNvPr>
          <p:cNvSpPr txBox="1"/>
          <p:nvPr/>
        </p:nvSpPr>
        <p:spPr>
          <a:xfrm>
            <a:off x="1941576" y="3716808"/>
            <a:ext cx="148604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solidFill>
                  <a:srgbClr val="F950AE"/>
                </a:solidFill>
                <a:effectLst>
                  <a:outerShdw dist="38100" dir="5400000" sx="103000" sy="103000" algn="t" rotWithShape="0">
                    <a:prstClr val="black"/>
                  </a:outerShdw>
                </a:effectLst>
                <a:latin typeface="Buka Bird" panose="02000000000000000000" pitchFamily="2" charset="0"/>
              </a:rPr>
              <a:t>RHAYMAR</a:t>
            </a:r>
          </a:p>
        </p:txBody>
      </p:sp>
      <p:sp>
        <p:nvSpPr>
          <p:cNvPr id="21" name="CuadroTexto 20">
            <a:extLst>
              <a:ext uri="{FF2B5EF4-FFF2-40B4-BE49-F238E27FC236}">
                <a16:creationId xmlns:a16="http://schemas.microsoft.com/office/drawing/2014/main" id="{F45D2F33-4F7A-B23F-77BA-180802842F86}"/>
              </a:ext>
            </a:extLst>
          </p:cNvPr>
          <p:cNvSpPr txBox="1"/>
          <p:nvPr/>
        </p:nvSpPr>
        <p:spPr>
          <a:xfrm>
            <a:off x="2040866" y="3962398"/>
            <a:ext cx="128746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solidFill>
                  <a:srgbClr val="00BFFF"/>
                </a:solidFill>
                <a:effectLst>
                  <a:outerShdw dist="50800" dir="5400000" algn="ctr" rotWithShape="0">
                    <a:schemeClr val="tx1"/>
                  </a:outerShdw>
                </a:effectLst>
                <a:latin typeface="Buka Bird" panose="02000000000000000000" pitchFamily="2" charset="0"/>
              </a:rPr>
              <a:t>ALONZO</a:t>
            </a:r>
          </a:p>
        </p:txBody>
      </p:sp>
      <p:pic>
        <p:nvPicPr>
          <p:cNvPr id="22" name="Imagen 21">
            <a:extLst>
              <a:ext uri="{FF2B5EF4-FFF2-40B4-BE49-F238E27FC236}">
                <a16:creationId xmlns:a16="http://schemas.microsoft.com/office/drawing/2014/main" id="{4BE7288D-44E6-915A-1013-891516F08BF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10950" y="2525004"/>
            <a:ext cx="1440000" cy="1800000"/>
          </a:xfrm>
          <a:prstGeom prst="rect">
            <a:avLst/>
          </a:prstGeom>
        </p:spPr>
      </p:pic>
      <p:sp>
        <p:nvSpPr>
          <p:cNvPr id="23" name="CuadroTexto 22">
            <a:extLst>
              <a:ext uri="{FF2B5EF4-FFF2-40B4-BE49-F238E27FC236}">
                <a16:creationId xmlns:a16="http://schemas.microsoft.com/office/drawing/2014/main" id="{C3D475CE-1C79-5FDC-3AD9-7C0DA4616697}"/>
              </a:ext>
            </a:extLst>
          </p:cNvPr>
          <p:cNvSpPr txBox="1"/>
          <p:nvPr/>
        </p:nvSpPr>
        <p:spPr>
          <a:xfrm>
            <a:off x="3394276" y="3716808"/>
            <a:ext cx="148604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solidFill>
                  <a:srgbClr val="F950AE"/>
                </a:solidFill>
                <a:effectLst>
                  <a:outerShdw dist="38100" dir="5400000" sx="103000" sy="103000" algn="t" rotWithShape="0">
                    <a:prstClr val="black"/>
                  </a:outerShdw>
                </a:effectLst>
                <a:latin typeface="Buka Bird" panose="02000000000000000000" pitchFamily="2" charset="0"/>
              </a:rPr>
              <a:t>RHAYMAR</a:t>
            </a:r>
          </a:p>
        </p:txBody>
      </p:sp>
      <p:sp>
        <p:nvSpPr>
          <p:cNvPr id="24" name="CuadroTexto 23">
            <a:extLst>
              <a:ext uri="{FF2B5EF4-FFF2-40B4-BE49-F238E27FC236}">
                <a16:creationId xmlns:a16="http://schemas.microsoft.com/office/drawing/2014/main" id="{A29C8FE7-5444-B516-5B11-19D6CD990F3C}"/>
              </a:ext>
            </a:extLst>
          </p:cNvPr>
          <p:cNvSpPr txBox="1"/>
          <p:nvPr/>
        </p:nvSpPr>
        <p:spPr>
          <a:xfrm>
            <a:off x="3493566" y="3962398"/>
            <a:ext cx="128746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solidFill>
                  <a:srgbClr val="00BFFF"/>
                </a:solidFill>
                <a:effectLst>
                  <a:outerShdw dist="50800" dir="5400000" algn="ctr" rotWithShape="0">
                    <a:schemeClr val="tx1"/>
                  </a:outerShdw>
                </a:effectLst>
                <a:latin typeface="Buka Bird" panose="02000000000000000000" pitchFamily="2" charset="0"/>
              </a:rPr>
              <a:t>ALONZO</a:t>
            </a:r>
          </a:p>
        </p:txBody>
      </p:sp>
      <p:pic>
        <p:nvPicPr>
          <p:cNvPr id="25" name="Imagen 24">
            <a:extLst>
              <a:ext uri="{FF2B5EF4-FFF2-40B4-BE49-F238E27FC236}">
                <a16:creationId xmlns:a16="http://schemas.microsoft.com/office/drawing/2014/main" id="{5AE91673-594D-E83C-8E4E-C0A39549FD8E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63650" y="2525004"/>
            <a:ext cx="1440000" cy="1800000"/>
          </a:xfrm>
          <a:prstGeom prst="rect">
            <a:avLst/>
          </a:prstGeom>
        </p:spPr>
      </p:pic>
      <p:sp>
        <p:nvSpPr>
          <p:cNvPr id="26" name="CuadroTexto 25">
            <a:extLst>
              <a:ext uri="{FF2B5EF4-FFF2-40B4-BE49-F238E27FC236}">
                <a16:creationId xmlns:a16="http://schemas.microsoft.com/office/drawing/2014/main" id="{FB1C1093-3B83-1227-A5AF-C92EB7D5D9F5}"/>
              </a:ext>
            </a:extLst>
          </p:cNvPr>
          <p:cNvSpPr txBox="1"/>
          <p:nvPr/>
        </p:nvSpPr>
        <p:spPr>
          <a:xfrm>
            <a:off x="4846976" y="3716808"/>
            <a:ext cx="148604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solidFill>
                  <a:srgbClr val="F950AE"/>
                </a:solidFill>
                <a:effectLst>
                  <a:outerShdw dist="38100" dir="5400000" sx="103000" sy="103000" algn="t" rotWithShape="0">
                    <a:prstClr val="black"/>
                  </a:outerShdw>
                </a:effectLst>
                <a:latin typeface="Buka Bird" panose="02000000000000000000" pitchFamily="2" charset="0"/>
              </a:rPr>
              <a:t>RHAYMAR</a:t>
            </a:r>
          </a:p>
        </p:txBody>
      </p:sp>
      <p:sp>
        <p:nvSpPr>
          <p:cNvPr id="27" name="CuadroTexto 26">
            <a:extLst>
              <a:ext uri="{FF2B5EF4-FFF2-40B4-BE49-F238E27FC236}">
                <a16:creationId xmlns:a16="http://schemas.microsoft.com/office/drawing/2014/main" id="{F0BF0FBF-998A-09A7-6011-843B578F48AE}"/>
              </a:ext>
            </a:extLst>
          </p:cNvPr>
          <p:cNvSpPr txBox="1"/>
          <p:nvPr/>
        </p:nvSpPr>
        <p:spPr>
          <a:xfrm>
            <a:off x="4946266" y="3962398"/>
            <a:ext cx="128746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solidFill>
                  <a:srgbClr val="00BFFF"/>
                </a:solidFill>
                <a:effectLst>
                  <a:outerShdw dist="50800" dir="5400000" algn="ctr" rotWithShape="0">
                    <a:schemeClr val="tx1"/>
                  </a:outerShdw>
                </a:effectLst>
                <a:latin typeface="Buka Bird" panose="02000000000000000000" pitchFamily="2" charset="0"/>
              </a:rPr>
              <a:t>ALONZO</a:t>
            </a:r>
          </a:p>
        </p:txBody>
      </p:sp>
      <p:pic>
        <p:nvPicPr>
          <p:cNvPr id="28" name="Imagen 27">
            <a:extLst>
              <a:ext uri="{FF2B5EF4-FFF2-40B4-BE49-F238E27FC236}">
                <a16:creationId xmlns:a16="http://schemas.microsoft.com/office/drawing/2014/main" id="{B53C2A69-6144-8C49-13AD-A3010353594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5550" y="4338693"/>
            <a:ext cx="1440000" cy="1800000"/>
          </a:xfrm>
          <a:prstGeom prst="rect">
            <a:avLst/>
          </a:prstGeom>
        </p:spPr>
      </p:pic>
      <p:sp>
        <p:nvSpPr>
          <p:cNvPr id="29" name="CuadroTexto 28">
            <a:extLst>
              <a:ext uri="{FF2B5EF4-FFF2-40B4-BE49-F238E27FC236}">
                <a16:creationId xmlns:a16="http://schemas.microsoft.com/office/drawing/2014/main" id="{3A0BFB66-7285-3144-73DB-42B72E5AC39D}"/>
              </a:ext>
            </a:extLst>
          </p:cNvPr>
          <p:cNvSpPr txBox="1"/>
          <p:nvPr/>
        </p:nvSpPr>
        <p:spPr>
          <a:xfrm>
            <a:off x="488876" y="5530497"/>
            <a:ext cx="148604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solidFill>
                  <a:srgbClr val="F950AE"/>
                </a:solidFill>
                <a:effectLst>
                  <a:outerShdw dist="38100" dir="5400000" sx="103000" sy="103000" algn="t" rotWithShape="0">
                    <a:prstClr val="black"/>
                  </a:outerShdw>
                </a:effectLst>
                <a:latin typeface="Buka Bird" panose="02000000000000000000" pitchFamily="2" charset="0"/>
              </a:rPr>
              <a:t>RHAYMAR</a:t>
            </a:r>
          </a:p>
        </p:txBody>
      </p:sp>
      <p:sp>
        <p:nvSpPr>
          <p:cNvPr id="30" name="CuadroTexto 29">
            <a:extLst>
              <a:ext uri="{FF2B5EF4-FFF2-40B4-BE49-F238E27FC236}">
                <a16:creationId xmlns:a16="http://schemas.microsoft.com/office/drawing/2014/main" id="{8A257628-20D5-CFCD-3961-89F9B50E07C1}"/>
              </a:ext>
            </a:extLst>
          </p:cNvPr>
          <p:cNvSpPr txBox="1"/>
          <p:nvPr/>
        </p:nvSpPr>
        <p:spPr>
          <a:xfrm>
            <a:off x="588166" y="5776087"/>
            <a:ext cx="128746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solidFill>
                  <a:srgbClr val="00BFFF"/>
                </a:solidFill>
                <a:effectLst>
                  <a:outerShdw dist="50800" dir="5400000" algn="ctr" rotWithShape="0">
                    <a:schemeClr val="tx1"/>
                  </a:outerShdw>
                </a:effectLst>
                <a:latin typeface="Buka Bird" panose="02000000000000000000" pitchFamily="2" charset="0"/>
              </a:rPr>
              <a:t>ALONZO</a:t>
            </a:r>
          </a:p>
        </p:txBody>
      </p:sp>
      <p:pic>
        <p:nvPicPr>
          <p:cNvPr id="31" name="Imagen 30">
            <a:extLst>
              <a:ext uri="{FF2B5EF4-FFF2-40B4-BE49-F238E27FC236}">
                <a16:creationId xmlns:a16="http://schemas.microsoft.com/office/drawing/2014/main" id="{5E034137-6068-0BF2-9546-04D21CF87B2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58250" y="4338693"/>
            <a:ext cx="1440000" cy="1800000"/>
          </a:xfrm>
          <a:prstGeom prst="rect">
            <a:avLst/>
          </a:prstGeom>
        </p:spPr>
      </p:pic>
      <p:sp>
        <p:nvSpPr>
          <p:cNvPr id="32" name="CuadroTexto 31">
            <a:extLst>
              <a:ext uri="{FF2B5EF4-FFF2-40B4-BE49-F238E27FC236}">
                <a16:creationId xmlns:a16="http://schemas.microsoft.com/office/drawing/2014/main" id="{CDFEC3AA-550A-9633-1C6D-89325B17D6EE}"/>
              </a:ext>
            </a:extLst>
          </p:cNvPr>
          <p:cNvSpPr txBox="1"/>
          <p:nvPr/>
        </p:nvSpPr>
        <p:spPr>
          <a:xfrm>
            <a:off x="1941576" y="5530497"/>
            <a:ext cx="148604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solidFill>
                  <a:srgbClr val="F950AE"/>
                </a:solidFill>
                <a:effectLst>
                  <a:outerShdw dist="38100" dir="5400000" sx="103000" sy="103000" algn="t" rotWithShape="0">
                    <a:prstClr val="black"/>
                  </a:outerShdw>
                </a:effectLst>
                <a:latin typeface="Buka Bird" panose="02000000000000000000" pitchFamily="2" charset="0"/>
              </a:rPr>
              <a:t>RHAYMAR</a:t>
            </a:r>
          </a:p>
        </p:txBody>
      </p:sp>
      <p:sp>
        <p:nvSpPr>
          <p:cNvPr id="33" name="CuadroTexto 32">
            <a:extLst>
              <a:ext uri="{FF2B5EF4-FFF2-40B4-BE49-F238E27FC236}">
                <a16:creationId xmlns:a16="http://schemas.microsoft.com/office/drawing/2014/main" id="{740085B8-A06E-FAC8-C567-2EA945500832}"/>
              </a:ext>
            </a:extLst>
          </p:cNvPr>
          <p:cNvSpPr txBox="1"/>
          <p:nvPr/>
        </p:nvSpPr>
        <p:spPr>
          <a:xfrm>
            <a:off x="2040866" y="5776087"/>
            <a:ext cx="128746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solidFill>
                  <a:srgbClr val="00BFFF"/>
                </a:solidFill>
                <a:effectLst>
                  <a:outerShdw dist="50800" dir="5400000" algn="ctr" rotWithShape="0">
                    <a:schemeClr val="tx1"/>
                  </a:outerShdw>
                </a:effectLst>
                <a:latin typeface="Buka Bird" panose="02000000000000000000" pitchFamily="2" charset="0"/>
              </a:rPr>
              <a:t>ALONZO</a:t>
            </a:r>
          </a:p>
        </p:txBody>
      </p:sp>
      <p:pic>
        <p:nvPicPr>
          <p:cNvPr id="34" name="Imagen 33">
            <a:extLst>
              <a:ext uri="{FF2B5EF4-FFF2-40B4-BE49-F238E27FC236}">
                <a16:creationId xmlns:a16="http://schemas.microsoft.com/office/drawing/2014/main" id="{F5F06B88-85D9-7DCB-D7C0-44605888447E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10950" y="4338693"/>
            <a:ext cx="1440000" cy="1800000"/>
          </a:xfrm>
          <a:prstGeom prst="rect">
            <a:avLst/>
          </a:prstGeom>
        </p:spPr>
      </p:pic>
      <p:sp>
        <p:nvSpPr>
          <p:cNvPr id="35" name="CuadroTexto 34">
            <a:extLst>
              <a:ext uri="{FF2B5EF4-FFF2-40B4-BE49-F238E27FC236}">
                <a16:creationId xmlns:a16="http://schemas.microsoft.com/office/drawing/2014/main" id="{B29D005F-8DE9-6884-8B99-637AA75029EE}"/>
              </a:ext>
            </a:extLst>
          </p:cNvPr>
          <p:cNvSpPr txBox="1"/>
          <p:nvPr/>
        </p:nvSpPr>
        <p:spPr>
          <a:xfrm>
            <a:off x="3394276" y="5530497"/>
            <a:ext cx="148604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solidFill>
                  <a:srgbClr val="F950AE"/>
                </a:solidFill>
                <a:effectLst>
                  <a:outerShdw dist="38100" dir="5400000" sx="103000" sy="103000" algn="t" rotWithShape="0">
                    <a:prstClr val="black"/>
                  </a:outerShdw>
                </a:effectLst>
                <a:latin typeface="Buka Bird" panose="02000000000000000000" pitchFamily="2" charset="0"/>
              </a:rPr>
              <a:t>RHAYMAR</a:t>
            </a:r>
          </a:p>
        </p:txBody>
      </p:sp>
      <p:sp>
        <p:nvSpPr>
          <p:cNvPr id="36" name="CuadroTexto 35">
            <a:extLst>
              <a:ext uri="{FF2B5EF4-FFF2-40B4-BE49-F238E27FC236}">
                <a16:creationId xmlns:a16="http://schemas.microsoft.com/office/drawing/2014/main" id="{601C8E0A-814A-7944-0B6F-BBFB7A79E401}"/>
              </a:ext>
            </a:extLst>
          </p:cNvPr>
          <p:cNvSpPr txBox="1"/>
          <p:nvPr/>
        </p:nvSpPr>
        <p:spPr>
          <a:xfrm>
            <a:off x="3493566" y="5776087"/>
            <a:ext cx="128746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solidFill>
                  <a:srgbClr val="00BFFF"/>
                </a:solidFill>
                <a:effectLst>
                  <a:outerShdw dist="50800" dir="5400000" algn="ctr" rotWithShape="0">
                    <a:schemeClr val="tx1"/>
                  </a:outerShdw>
                </a:effectLst>
                <a:latin typeface="Buka Bird" panose="02000000000000000000" pitchFamily="2" charset="0"/>
              </a:rPr>
              <a:t>ALONZO</a:t>
            </a:r>
          </a:p>
        </p:txBody>
      </p:sp>
      <p:pic>
        <p:nvPicPr>
          <p:cNvPr id="37" name="Imagen 36">
            <a:extLst>
              <a:ext uri="{FF2B5EF4-FFF2-40B4-BE49-F238E27FC236}">
                <a16:creationId xmlns:a16="http://schemas.microsoft.com/office/drawing/2014/main" id="{EFEAE946-001D-ED5F-3123-062E47E18FA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63650" y="4338693"/>
            <a:ext cx="1440000" cy="1800000"/>
          </a:xfrm>
          <a:prstGeom prst="rect">
            <a:avLst/>
          </a:prstGeom>
        </p:spPr>
      </p:pic>
      <p:sp>
        <p:nvSpPr>
          <p:cNvPr id="38" name="CuadroTexto 37">
            <a:extLst>
              <a:ext uri="{FF2B5EF4-FFF2-40B4-BE49-F238E27FC236}">
                <a16:creationId xmlns:a16="http://schemas.microsoft.com/office/drawing/2014/main" id="{9326F311-C975-90CF-0E79-0F526B5958E8}"/>
              </a:ext>
            </a:extLst>
          </p:cNvPr>
          <p:cNvSpPr txBox="1"/>
          <p:nvPr/>
        </p:nvSpPr>
        <p:spPr>
          <a:xfrm>
            <a:off x="4846976" y="5530497"/>
            <a:ext cx="148604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solidFill>
                  <a:srgbClr val="F950AE"/>
                </a:solidFill>
                <a:effectLst>
                  <a:outerShdw dist="38100" dir="5400000" sx="103000" sy="103000" algn="t" rotWithShape="0">
                    <a:prstClr val="black"/>
                  </a:outerShdw>
                </a:effectLst>
                <a:latin typeface="Buka Bird" panose="02000000000000000000" pitchFamily="2" charset="0"/>
              </a:rPr>
              <a:t>RHAYMAR</a:t>
            </a:r>
          </a:p>
        </p:txBody>
      </p:sp>
      <p:sp>
        <p:nvSpPr>
          <p:cNvPr id="39" name="CuadroTexto 38">
            <a:extLst>
              <a:ext uri="{FF2B5EF4-FFF2-40B4-BE49-F238E27FC236}">
                <a16:creationId xmlns:a16="http://schemas.microsoft.com/office/drawing/2014/main" id="{F9FDB579-502A-1848-FC28-1B611B7CC043}"/>
              </a:ext>
            </a:extLst>
          </p:cNvPr>
          <p:cNvSpPr txBox="1"/>
          <p:nvPr/>
        </p:nvSpPr>
        <p:spPr>
          <a:xfrm>
            <a:off x="4946266" y="5776087"/>
            <a:ext cx="128746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solidFill>
                  <a:srgbClr val="00BFFF"/>
                </a:solidFill>
                <a:effectLst>
                  <a:outerShdw dist="50800" dir="5400000" algn="ctr" rotWithShape="0">
                    <a:schemeClr val="tx1"/>
                  </a:outerShdw>
                </a:effectLst>
                <a:latin typeface="Buka Bird" panose="02000000000000000000" pitchFamily="2" charset="0"/>
              </a:rPr>
              <a:t>ALONZO</a:t>
            </a:r>
          </a:p>
        </p:txBody>
      </p:sp>
      <p:pic>
        <p:nvPicPr>
          <p:cNvPr id="40" name="Imagen 39">
            <a:extLst>
              <a:ext uri="{FF2B5EF4-FFF2-40B4-BE49-F238E27FC236}">
                <a16:creationId xmlns:a16="http://schemas.microsoft.com/office/drawing/2014/main" id="{02BD2F6A-6B09-F72D-A28B-3765F9EA5D62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5550" y="6157147"/>
            <a:ext cx="1440000" cy="1800000"/>
          </a:xfrm>
          <a:prstGeom prst="rect">
            <a:avLst/>
          </a:prstGeom>
        </p:spPr>
      </p:pic>
      <p:sp>
        <p:nvSpPr>
          <p:cNvPr id="41" name="CuadroTexto 40">
            <a:extLst>
              <a:ext uri="{FF2B5EF4-FFF2-40B4-BE49-F238E27FC236}">
                <a16:creationId xmlns:a16="http://schemas.microsoft.com/office/drawing/2014/main" id="{F76239CD-31A4-399B-7122-C0465D0EBAB3}"/>
              </a:ext>
            </a:extLst>
          </p:cNvPr>
          <p:cNvSpPr txBox="1"/>
          <p:nvPr/>
        </p:nvSpPr>
        <p:spPr>
          <a:xfrm>
            <a:off x="488876" y="7348951"/>
            <a:ext cx="148604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solidFill>
                  <a:srgbClr val="F950AE"/>
                </a:solidFill>
                <a:effectLst>
                  <a:outerShdw dist="38100" dir="5400000" sx="103000" sy="103000" algn="t" rotWithShape="0">
                    <a:prstClr val="black"/>
                  </a:outerShdw>
                </a:effectLst>
                <a:latin typeface="Buka Bird" panose="02000000000000000000" pitchFamily="2" charset="0"/>
              </a:rPr>
              <a:t>RHAYMAR</a:t>
            </a:r>
          </a:p>
        </p:txBody>
      </p:sp>
      <p:sp>
        <p:nvSpPr>
          <p:cNvPr id="42" name="CuadroTexto 41">
            <a:extLst>
              <a:ext uri="{FF2B5EF4-FFF2-40B4-BE49-F238E27FC236}">
                <a16:creationId xmlns:a16="http://schemas.microsoft.com/office/drawing/2014/main" id="{E3D6ACF8-CA44-6442-14C9-6920CB9B6BA8}"/>
              </a:ext>
            </a:extLst>
          </p:cNvPr>
          <p:cNvSpPr txBox="1"/>
          <p:nvPr/>
        </p:nvSpPr>
        <p:spPr>
          <a:xfrm>
            <a:off x="588166" y="7594541"/>
            <a:ext cx="128746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solidFill>
                  <a:srgbClr val="00BFFF"/>
                </a:solidFill>
                <a:effectLst>
                  <a:outerShdw dist="50800" dir="5400000" algn="ctr" rotWithShape="0">
                    <a:schemeClr val="tx1"/>
                  </a:outerShdw>
                </a:effectLst>
                <a:latin typeface="Buka Bird" panose="02000000000000000000" pitchFamily="2" charset="0"/>
              </a:rPr>
              <a:t>ALONZO</a:t>
            </a:r>
          </a:p>
        </p:txBody>
      </p:sp>
      <p:pic>
        <p:nvPicPr>
          <p:cNvPr id="43" name="Imagen 42">
            <a:extLst>
              <a:ext uri="{FF2B5EF4-FFF2-40B4-BE49-F238E27FC236}">
                <a16:creationId xmlns:a16="http://schemas.microsoft.com/office/drawing/2014/main" id="{5101B4C4-5636-00B8-4A27-BC001C568CD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58250" y="6157147"/>
            <a:ext cx="1440000" cy="1800000"/>
          </a:xfrm>
          <a:prstGeom prst="rect">
            <a:avLst/>
          </a:prstGeom>
        </p:spPr>
      </p:pic>
      <p:sp>
        <p:nvSpPr>
          <p:cNvPr id="44" name="CuadroTexto 43">
            <a:extLst>
              <a:ext uri="{FF2B5EF4-FFF2-40B4-BE49-F238E27FC236}">
                <a16:creationId xmlns:a16="http://schemas.microsoft.com/office/drawing/2014/main" id="{5236D6C6-5AB0-472C-9465-742815A13FF2}"/>
              </a:ext>
            </a:extLst>
          </p:cNvPr>
          <p:cNvSpPr txBox="1"/>
          <p:nvPr/>
        </p:nvSpPr>
        <p:spPr>
          <a:xfrm>
            <a:off x="1941576" y="7348951"/>
            <a:ext cx="148604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solidFill>
                  <a:srgbClr val="F950AE"/>
                </a:solidFill>
                <a:effectLst>
                  <a:outerShdw dist="38100" dir="5400000" sx="103000" sy="103000" algn="t" rotWithShape="0">
                    <a:prstClr val="black"/>
                  </a:outerShdw>
                </a:effectLst>
                <a:latin typeface="Buka Bird" panose="02000000000000000000" pitchFamily="2" charset="0"/>
              </a:rPr>
              <a:t>RHAYMAR</a:t>
            </a:r>
          </a:p>
        </p:txBody>
      </p:sp>
      <p:sp>
        <p:nvSpPr>
          <p:cNvPr id="45" name="CuadroTexto 44">
            <a:extLst>
              <a:ext uri="{FF2B5EF4-FFF2-40B4-BE49-F238E27FC236}">
                <a16:creationId xmlns:a16="http://schemas.microsoft.com/office/drawing/2014/main" id="{BBFE0775-E0F0-A913-3BC9-58E2AB62E607}"/>
              </a:ext>
            </a:extLst>
          </p:cNvPr>
          <p:cNvSpPr txBox="1"/>
          <p:nvPr/>
        </p:nvSpPr>
        <p:spPr>
          <a:xfrm>
            <a:off x="2040866" y="7594541"/>
            <a:ext cx="128746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solidFill>
                  <a:srgbClr val="00BFFF"/>
                </a:solidFill>
                <a:effectLst>
                  <a:outerShdw dist="50800" dir="5400000" algn="ctr" rotWithShape="0">
                    <a:schemeClr val="tx1"/>
                  </a:outerShdw>
                </a:effectLst>
                <a:latin typeface="Buka Bird" panose="02000000000000000000" pitchFamily="2" charset="0"/>
              </a:rPr>
              <a:t>ALONZO</a:t>
            </a:r>
          </a:p>
        </p:txBody>
      </p:sp>
      <p:pic>
        <p:nvPicPr>
          <p:cNvPr id="46" name="Imagen 45">
            <a:extLst>
              <a:ext uri="{FF2B5EF4-FFF2-40B4-BE49-F238E27FC236}">
                <a16:creationId xmlns:a16="http://schemas.microsoft.com/office/drawing/2014/main" id="{4C22AFFF-13D4-BC88-CB60-C001EA14277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10950" y="6157147"/>
            <a:ext cx="1440000" cy="1800000"/>
          </a:xfrm>
          <a:prstGeom prst="rect">
            <a:avLst/>
          </a:prstGeom>
        </p:spPr>
      </p:pic>
      <p:sp>
        <p:nvSpPr>
          <p:cNvPr id="47" name="CuadroTexto 46">
            <a:extLst>
              <a:ext uri="{FF2B5EF4-FFF2-40B4-BE49-F238E27FC236}">
                <a16:creationId xmlns:a16="http://schemas.microsoft.com/office/drawing/2014/main" id="{79F8B287-63DB-7FE0-044E-F7DA37B64DB7}"/>
              </a:ext>
            </a:extLst>
          </p:cNvPr>
          <p:cNvSpPr txBox="1"/>
          <p:nvPr/>
        </p:nvSpPr>
        <p:spPr>
          <a:xfrm>
            <a:off x="3394276" y="7348951"/>
            <a:ext cx="148604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solidFill>
                  <a:srgbClr val="F950AE"/>
                </a:solidFill>
                <a:effectLst>
                  <a:outerShdw dist="38100" dir="5400000" sx="103000" sy="103000" algn="t" rotWithShape="0">
                    <a:prstClr val="black"/>
                  </a:outerShdw>
                </a:effectLst>
                <a:latin typeface="Buka Bird" panose="02000000000000000000" pitchFamily="2" charset="0"/>
              </a:rPr>
              <a:t>RHAYMAR</a:t>
            </a:r>
          </a:p>
        </p:txBody>
      </p:sp>
      <p:sp>
        <p:nvSpPr>
          <p:cNvPr id="48" name="CuadroTexto 47">
            <a:extLst>
              <a:ext uri="{FF2B5EF4-FFF2-40B4-BE49-F238E27FC236}">
                <a16:creationId xmlns:a16="http://schemas.microsoft.com/office/drawing/2014/main" id="{2E119D3B-AC06-E8BA-845B-A4848B2809FD}"/>
              </a:ext>
            </a:extLst>
          </p:cNvPr>
          <p:cNvSpPr txBox="1"/>
          <p:nvPr/>
        </p:nvSpPr>
        <p:spPr>
          <a:xfrm>
            <a:off x="3493566" y="7594541"/>
            <a:ext cx="128746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solidFill>
                  <a:srgbClr val="00BFFF"/>
                </a:solidFill>
                <a:effectLst>
                  <a:outerShdw dist="50800" dir="5400000" algn="ctr" rotWithShape="0">
                    <a:schemeClr val="tx1"/>
                  </a:outerShdw>
                </a:effectLst>
                <a:latin typeface="Buka Bird" panose="02000000000000000000" pitchFamily="2" charset="0"/>
              </a:rPr>
              <a:t>ALONZO</a:t>
            </a:r>
          </a:p>
        </p:txBody>
      </p:sp>
      <p:pic>
        <p:nvPicPr>
          <p:cNvPr id="49" name="Imagen 48">
            <a:extLst>
              <a:ext uri="{FF2B5EF4-FFF2-40B4-BE49-F238E27FC236}">
                <a16:creationId xmlns:a16="http://schemas.microsoft.com/office/drawing/2014/main" id="{6DA4ACAA-3429-1336-2B2F-C805512D4AC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63650" y="6157147"/>
            <a:ext cx="1440000" cy="1800000"/>
          </a:xfrm>
          <a:prstGeom prst="rect">
            <a:avLst/>
          </a:prstGeom>
        </p:spPr>
      </p:pic>
      <p:sp>
        <p:nvSpPr>
          <p:cNvPr id="50" name="CuadroTexto 49">
            <a:extLst>
              <a:ext uri="{FF2B5EF4-FFF2-40B4-BE49-F238E27FC236}">
                <a16:creationId xmlns:a16="http://schemas.microsoft.com/office/drawing/2014/main" id="{434F7ABA-D2FB-E014-47A8-F2F98A8F512D}"/>
              </a:ext>
            </a:extLst>
          </p:cNvPr>
          <p:cNvSpPr txBox="1"/>
          <p:nvPr/>
        </p:nvSpPr>
        <p:spPr>
          <a:xfrm>
            <a:off x="4846976" y="7348951"/>
            <a:ext cx="148604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solidFill>
                  <a:srgbClr val="F950AE"/>
                </a:solidFill>
                <a:effectLst>
                  <a:outerShdw dist="38100" dir="5400000" sx="103000" sy="103000" algn="t" rotWithShape="0">
                    <a:prstClr val="black"/>
                  </a:outerShdw>
                </a:effectLst>
                <a:latin typeface="Buka Bird" panose="02000000000000000000" pitchFamily="2" charset="0"/>
              </a:rPr>
              <a:t>RHAYMAR</a:t>
            </a:r>
          </a:p>
        </p:txBody>
      </p:sp>
      <p:sp>
        <p:nvSpPr>
          <p:cNvPr id="51" name="CuadroTexto 50">
            <a:extLst>
              <a:ext uri="{FF2B5EF4-FFF2-40B4-BE49-F238E27FC236}">
                <a16:creationId xmlns:a16="http://schemas.microsoft.com/office/drawing/2014/main" id="{41AEFFD7-D904-3E36-25EA-D30ECAFF7938}"/>
              </a:ext>
            </a:extLst>
          </p:cNvPr>
          <p:cNvSpPr txBox="1"/>
          <p:nvPr/>
        </p:nvSpPr>
        <p:spPr>
          <a:xfrm>
            <a:off x="4946266" y="7594541"/>
            <a:ext cx="128746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solidFill>
                  <a:srgbClr val="00BFFF"/>
                </a:solidFill>
                <a:effectLst>
                  <a:outerShdw dist="50800" dir="5400000" algn="ctr" rotWithShape="0">
                    <a:schemeClr val="tx1"/>
                  </a:outerShdw>
                </a:effectLst>
                <a:latin typeface="Buka Bird" panose="02000000000000000000" pitchFamily="2" charset="0"/>
              </a:rPr>
              <a:t>ALONZO</a:t>
            </a:r>
          </a:p>
        </p:txBody>
      </p:sp>
    </p:spTree>
    <p:extLst>
      <p:ext uri="{BB962C8B-B14F-4D97-AF65-F5344CB8AC3E}">
        <p14:creationId xmlns:p14="http://schemas.microsoft.com/office/powerpoint/2010/main" val="13865151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4F90F511-F655-42C5-68C8-4DBD62AC8C6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6704" y="584471"/>
            <a:ext cx="1440000" cy="1440000"/>
          </a:xfrm>
          <a:prstGeom prst="rect">
            <a:avLst/>
          </a:prstGeom>
        </p:spPr>
      </p:pic>
      <p:sp>
        <p:nvSpPr>
          <p:cNvPr id="4" name="CuadroTexto 3">
            <a:extLst>
              <a:ext uri="{FF2B5EF4-FFF2-40B4-BE49-F238E27FC236}">
                <a16:creationId xmlns:a16="http://schemas.microsoft.com/office/drawing/2014/main" id="{9D6AA887-5DFE-25EE-16CC-52CAE2FB8450}"/>
              </a:ext>
            </a:extLst>
          </p:cNvPr>
          <p:cNvSpPr txBox="1"/>
          <p:nvPr/>
        </p:nvSpPr>
        <p:spPr>
          <a:xfrm>
            <a:off x="563004" y="1442238"/>
            <a:ext cx="122642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solidFill>
                  <a:srgbClr val="F950AE"/>
                </a:solidFill>
                <a:effectLst>
                  <a:outerShdw dist="38100" dir="5400000" sx="103000" sy="103000" algn="t" rotWithShape="0">
                    <a:prstClr val="black"/>
                  </a:outerShdw>
                </a:effectLst>
                <a:latin typeface="Buka Bird" panose="02000000000000000000" pitchFamily="2" charset="0"/>
              </a:rPr>
              <a:t>RHAYMAR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0C060BFE-B2A3-5B00-14A3-36CD80D9A8E1}"/>
              </a:ext>
            </a:extLst>
          </p:cNvPr>
          <p:cNvSpPr txBox="1"/>
          <p:nvPr/>
        </p:nvSpPr>
        <p:spPr>
          <a:xfrm>
            <a:off x="662294" y="1611515"/>
            <a:ext cx="10688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solidFill>
                  <a:srgbClr val="00BFFF"/>
                </a:solidFill>
                <a:effectLst>
                  <a:outerShdw dist="50800" dir="5400000" algn="ctr" rotWithShape="0">
                    <a:schemeClr val="tx1"/>
                  </a:outerShdw>
                </a:effectLst>
                <a:latin typeface="Buka Bird" panose="02000000000000000000" pitchFamily="2" charset="0"/>
              </a:rPr>
              <a:t>ALONZO</a:t>
            </a:r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3F89A90B-F580-A381-BC71-ECC6BAD0F92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43644" y="584471"/>
            <a:ext cx="1440000" cy="1440000"/>
          </a:xfrm>
          <a:prstGeom prst="rect">
            <a:avLst/>
          </a:prstGeom>
        </p:spPr>
      </p:pic>
      <p:sp>
        <p:nvSpPr>
          <p:cNvPr id="7" name="CuadroTexto 6">
            <a:extLst>
              <a:ext uri="{FF2B5EF4-FFF2-40B4-BE49-F238E27FC236}">
                <a16:creationId xmlns:a16="http://schemas.microsoft.com/office/drawing/2014/main" id="{C62A9CF0-A0B9-3E7A-58ED-A08A26B4F4D8}"/>
              </a:ext>
            </a:extLst>
          </p:cNvPr>
          <p:cNvSpPr txBox="1"/>
          <p:nvPr/>
        </p:nvSpPr>
        <p:spPr>
          <a:xfrm>
            <a:off x="2029944" y="1442238"/>
            <a:ext cx="122642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solidFill>
                  <a:srgbClr val="F950AE"/>
                </a:solidFill>
                <a:effectLst>
                  <a:outerShdw dist="38100" dir="5400000" sx="103000" sy="103000" algn="t" rotWithShape="0">
                    <a:prstClr val="black"/>
                  </a:outerShdw>
                </a:effectLst>
                <a:latin typeface="Buka Bird" panose="02000000000000000000" pitchFamily="2" charset="0"/>
              </a:rPr>
              <a:t>RHAYMAR</a:t>
            </a: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41E6A7B9-EB92-D912-13C6-42BE134FE6CE}"/>
              </a:ext>
            </a:extLst>
          </p:cNvPr>
          <p:cNvSpPr txBox="1"/>
          <p:nvPr/>
        </p:nvSpPr>
        <p:spPr>
          <a:xfrm>
            <a:off x="2129234" y="1611515"/>
            <a:ext cx="10688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solidFill>
                  <a:srgbClr val="00BFFF"/>
                </a:solidFill>
                <a:effectLst>
                  <a:outerShdw dist="50800" dir="5400000" algn="ctr" rotWithShape="0">
                    <a:schemeClr val="tx1"/>
                  </a:outerShdw>
                </a:effectLst>
                <a:latin typeface="Buka Bird" panose="02000000000000000000" pitchFamily="2" charset="0"/>
              </a:rPr>
              <a:t>ALONZO</a:t>
            </a:r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01C55228-F81F-4FE8-5B63-140DB985178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10586" y="584471"/>
            <a:ext cx="1440000" cy="1440000"/>
          </a:xfrm>
          <a:prstGeom prst="rect">
            <a:avLst/>
          </a:prstGeom>
        </p:spPr>
      </p:pic>
      <p:sp>
        <p:nvSpPr>
          <p:cNvPr id="10" name="CuadroTexto 9">
            <a:extLst>
              <a:ext uri="{FF2B5EF4-FFF2-40B4-BE49-F238E27FC236}">
                <a16:creationId xmlns:a16="http://schemas.microsoft.com/office/drawing/2014/main" id="{4F89D166-E54F-C77E-32EB-6C518F0E5338}"/>
              </a:ext>
            </a:extLst>
          </p:cNvPr>
          <p:cNvSpPr txBox="1"/>
          <p:nvPr/>
        </p:nvSpPr>
        <p:spPr>
          <a:xfrm>
            <a:off x="3496886" y="1442238"/>
            <a:ext cx="122642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solidFill>
                  <a:srgbClr val="F950AE"/>
                </a:solidFill>
                <a:effectLst>
                  <a:outerShdw dist="38100" dir="5400000" sx="103000" sy="103000" algn="t" rotWithShape="0">
                    <a:prstClr val="black"/>
                  </a:outerShdw>
                </a:effectLst>
                <a:latin typeface="Buka Bird" panose="02000000000000000000" pitchFamily="2" charset="0"/>
              </a:rPr>
              <a:t>RHAYMAR</a:t>
            </a:r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360B9FCC-7787-43FC-8C8C-FE89E5C56F4F}"/>
              </a:ext>
            </a:extLst>
          </p:cNvPr>
          <p:cNvSpPr txBox="1"/>
          <p:nvPr/>
        </p:nvSpPr>
        <p:spPr>
          <a:xfrm>
            <a:off x="3596176" y="1611515"/>
            <a:ext cx="10688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solidFill>
                  <a:srgbClr val="00BFFF"/>
                </a:solidFill>
                <a:effectLst>
                  <a:outerShdw dist="50800" dir="5400000" algn="ctr" rotWithShape="0">
                    <a:schemeClr val="tx1"/>
                  </a:outerShdw>
                </a:effectLst>
                <a:latin typeface="Buka Bird" panose="02000000000000000000" pitchFamily="2" charset="0"/>
              </a:rPr>
              <a:t>ALONZO</a:t>
            </a:r>
          </a:p>
        </p:txBody>
      </p:sp>
      <p:pic>
        <p:nvPicPr>
          <p:cNvPr id="12" name="Imagen 11">
            <a:extLst>
              <a:ext uri="{FF2B5EF4-FFF2-40B4-BE49-F238E27FC236}">
                <a16:creationId xmlns:a16="http://schemas.microsoft.com/office/drawing/2014/main" id="{89552EC3-D875-237B-022C-1D45023C956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77526" y="584471"/>
            <a:ext cx="1440000" cy="1440000"/>
          </a:xfrm>
          <a:prstGeom prst="rect">
            <a:avLst/>
          </a:prstGeom>
        </p:spPr>
      </p:pic>
      <p:sp>
        <p:nvSpPr>
          <p:cNvPr id="13" name="CuadroTexto 12">
            <a:extLst>
              <a:ext uri="{FF2B5EF4-FFF2-40B4-BE49-F238E27FC236}">
                <a16:creationId xmlns:a16="http://schemas.microsoft.com/office/drawing/2014/main" id="{0B1B222B-EB38-40F2-D0DB-3A1326C1947A}"/>
              </a:ext>
            </a:extLst>
          </p:cNvPr>
          <p:cNvSpPr txBox="1"/>
          <p:nvPr/>
        </p:nvSpPr>
        <p:spPr>
          <a:xfrm>
            <a:off x="4963826" y="1442238"/>
            <a:ext cx="122642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solidFill>
                  <a:srgbClr val="F950AE"/>
                </a:solidFill>
                <a:effectLst>
                  <a:outerShdw dist="38100" dir="5400000" sx="103000" sy="103000" algn="t" rotWithShape="0">
                    <a:prstClr val="black"/>
                  </a:outerShdw>
                </a:effectLst>
                <a:latin typeface="Buka Bird" panose="02000000000000000000" pitchFamily="2" charset="0"/>
              </a:rPr>
              <a:t>RHAYMAR</a:t>
            </a:r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1C08BE26-69A9-44F9-EB06-9FFA83688C3D}"/>
              </a:ext>
            </a:extLst>
          </p:cNvPr>
          <p:cNvSpPr txBox="1"/>
          <p:nvPr/>
        </p:nvSpPr>
        <p:spPr>
          <a:xfrm>
            <a:off x="5063116" y="1611515"/>
            <a:ext cx="10688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solidFill>
                  <a:srgbClr val="00BFFF"/>
                </a:solidFill>
                <a:effectLst>
                  <a:outerShdw dist="50800" dir="5400000" algn="ctr" rotWithShape="0">
                    <a:schemeClr val="tx1"/>
                  </a:outerShdw>
                </a:effectLst>
                <a:latin typeface="Buka Bird" panose="02000000000000000000" pitchFamily="2" charset="0"/>
              </a:rPr>
              <a:t>ALONZO</a:t>
            </a:r>
          </a:p>
        </p:txBody>
      </p:sp>
      <p:pic>
        <p:nvPicPr>
          <p:cNvPr id="15" name="Imagen 14">
            <a:extLst>
              <a:ext uri="{FF2B5EF4-FFF2-40B4-BE49-F238E27FC236}">
                <a16:creationId xmlns:a16="http://schemas.microsoft.com/office/drawing/2014/main" id="{73E833D2-660C-A8B0-916A-32C76274BC4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6704" y="2119346"/>
            <a:ext cx="1440000" cy="1440000"/>
          </a:xfrm>
          <a:prstGeom prst="rect">
            <a:avLst/>
          </a:prstGeom>
        </p:spPr>
      </p:pic>
      <p:sp>
        <p:nvSpPr>
          <p:cNvPr id="16" name="CuadroTexto 15">
            <a:extLst>
              <a:ext uri="{FF2B5EF4-FFF2-40B4-BE49-F238E27FC236}">
                <a16:creationId xmlns:a16="http://schemas.microsoft.com/office/drawing/2014/main" id="{43F3FD67-8EE1-875A-1B0E-33D075BD872A}"/>
              </a:ext>
            </a:extLst>
          </p:cNvPr>
          <p:cNvSpPr txBox="1"/>
          <p:nvPr/>
        </p:nvSpPr>
        <p:spPr>
          <a:xfrm>
            <a:off x="563004" y="2977113"/>
            <a:ext cx="122642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solidFill>
                  <a:srgbClr val="F950AE"/>
                </a:solidFill>
                <a:effectLst>
                  <a:outerShdw dist="38100" dir="5400000" sx="103000" sy="103000" algn="t" rotWithShape="0">
                    <a:prstClr val="black"/>
                  </a:outerShdw>
                </a:effectLst>
                <a:latin typeface="Buka Bird" panose="02000000000000000000" pitchFamily="2" charset="0"/>
              </a:rPr>
              <a:t>RHAYMAR</a:t>
            </a:r>
          </a:p>
        </p:txBody>
      </p:sp>
      <p:sp>
        <p:nvSpPr>
          <p:cNvPr id="17" name="CuadroTexto 16">
            <a:extLst>
              <a:ext uri="{FF2B5EF4-FFF2-40B4-BE49-F238E27FC236}">
                <a16:creationId xmlns:a16="http://schemas.microsoft.com/office/drawing/2014/main" id="{7EF99754-473A-662F-111E-7D78263DB3F7}"/>
              </a:ext>
            </a:extLst>
          </p:cNvPr>
          <p:cNvSpPr txBox="1"/>
          <p:nvPr/>
        </p:nvSpPr>
        <p:spPr>
          <a:xfrm>
            <a:off x="662294" y="3146390"/>
            <a:ext cx="10688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solidFill>
                  <a:srgbClr val="00BFFF"/>
                </a:solidFill>
                <a:effectLst>
                  <a:outerShdw dist="50800" dir="5400000" algn="ctr" rotWithShape="0">
                    <a:schemeClr val="tx1"/>
                  </a:outerShdw>
                </a:effectLst>
                <a:latin typeface="Buka Bird" panose="02000000000000000000" pitchFamily="2" charset="0"/>
              </a:rPr>
              <a:t>ALONZO</a:t>
            </a:r>
          </a:p>
        </p:txBody>
      </p:sp>
      <p:pic>
        <p:nvPicPr>
          <p:cNvPr id="18" name="Imagen 17">
            <a:extLst>
              <a:ext uri="{FF2B5EF4-FFF2-40B4-BE49-F238E27FC236}">
                <a16:creationId xmlns:a16="http://schemas.microsoft.com/office/drawing/2014/main" id="{A304BE27-7C69-4402-2ADE-3391E0A25B3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43644" y="2119346"/>
            <a:ext cx="1440000" cy="1440000"/>
          </a:xfrm>
          <a:prstGeom prst="rect">
            <a:avLst/>
          </a:prstGeom>
        </p:spPr>
      </p:pic>
      <p:sp>
        <p:nvSpPr>
          <p:cNvPr id="19" name="CuadroTexto 18">
            <a:extLst>
              <a:ext uri="{FF2B5EF4-FFF2-40B4-BE49-F238E27FC236}">
                <a16:creationId xmlns:a16="http://schemas.microsoft.com/office/drawing/2014/main" id="{B94A32E5-202A-EF9B-E3E0-DFEA63DD2756}"/>
              </a:ext>
            </a:extLst>
          </p:cNvPr>
          <p:cNvSpPr txBox="1"/>
          <p:nvPr/>
        </p:nvSpPr>
        <p:spPr>
          <a:xfrm>
            <a:off x="2029944" y="2977113"/>
            <a:ext cx="122642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solidFill>
                  <a:srgbClr val="F950AE"/>
                </a:solidFill>
                <a:effectLst>
                  <a:outerShdw dist="38100" dir="5400000" sx="103000" sy="103000" algn="t" rotWithShape="0">
                    <a:prstClr val="black"/>
                  </a:outerShdw>
                </a:effectLst>
                <a:latin typeface="Buka Bird" panose="02000000000000000000" pitchFamily="2" charset="0"/>
              </a:rPr>
              <a:t>RHAYMAR</a:t>
            </a:r>
          </a:p>
        </p:txBody>
      </p:sp>
      <p:sp>
        <p:nvSpPr>
          <p:cNvPr id="20" name="CuadroTexto 19">
            <a:extLst>
              <a:ext uri="{FF2B5EF4-FFF2-40B4-BE49-F238E27FC236}">
                <a16:creationId xmlns:a16="http://schemas.microsoft.com/office/drawing/2014/main" id="{D16F7050-AAB1-DC63-EB4A-96A13A8F7B4C}"/>
              </a:ext>
            </a:extLst>
          </p:cNvPr>
          <p:cNvSpPr txBox="1"/>
          <p:nvPr/>
        </p:nvSpPr>
        <p:spPr>
          <a:xfrm>
            <a:off x="2129234" y="3146390"/>
            <a:ext cx="10688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solidFill>
                  <a:srgbClr val="00BFFF"/>
                </a:solidFill>
                <a:effectLst>
                  <a:outerShdw dist="50800" dir="5400000" algn="ctr" rotWithShape="0">
                    <a:schemeClr val="tx1"/>
                  </a:outerShdw>
                </a:effectLst>
                <a:latin typeface="Buka Bird" panose="02000000000000000000" pitchFamily="2" charset="0"/>
              </a:rPr>
              <a:t>ALONZO</a:t>
            </a:r>
          </a:p>
        </p:txBody>
      </p:sp>
      <p:pic>
        <p:nvPicPr>
          <p:cNvPr id="21" name="Imagen 20">
            <a:extLst>
              <a:ext uri="{FF2B5EF4-FFF2-40B4-BE49-F238E27FC236}">
                <a16:creationId xmlns:a16="http://schemas.microsoft.com/office/drawing/2014/main" id="{DDBA3FCA-5283-179C-11C2-639B724AE8D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10586" y="2119346"/>
            <a:ext cx="1440000" cy="1440000"/>
          </a:xfrm>
          <a:prstGeom prst="rect">
            <a:avLst/>
          </a:prstGeom>
        </p:spPr>
      </p:pic>
      <p:sp>
        <p:nvSpPr>
          <p:cNvPr id="22" name="CuadroTexto 21">
            <a:extLst>
              <a:ext uri="{FF2B5EF4-FFF2-40B4-BE49-F238E27FC236}">
                <a16:creationId xmlns:a16="http://schemas.microsoft.com/office/drawing/2014/main" id="{94021638-7559-5F52-843C-5B378BFDDAD2}"/>
              </a:ext>
            </a:extLst>
          </p:cNvPr>
          <p:cNvSpPr txBox="1"/>
          <p:nvPr/>
        </p:nvSpPr>
        <p:spPr>
          <a:xfrm>
            <a:off x="3496886" y="2977113"/>
            <a:ext cx="122642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solidFill>
                  <a:srgbClr val="F950AE"/>
                </a:solidFill>
                <a:effectLst>
                  <a:outerShdw dist="38100" dir="5400000" sx="103000" sy="103000" algn="t" rotWithShape="0">
                    <a:prstClr val="black"/>
                  </a:outerShdw>
                </a:effectLst>
                <a:latin typeface="Buka Bird" panose="02000000000000000000" pitchFamily="2" charset="0"/>
              </a:rPr>
              <a:t>RHAYMAR</a:t>
            </a:r>
          </a:p>
        </p:txBody>
      </p:sp>
      <p:sp>
        <p:nvSpPr>
          <p:cNvPr id="23" name="CuadroTexto 22">
            <a:extLst>
              <a:ext uri="{FF2B5EF4-FFF2-40B4-BE49-F238E27FC236}">
                <a16:creationId xmlns:a16="http://schemas.microsoft.com/office/drawing/2014/main" id="{43DB1E59-D3E6-A47E-2AFC-40C7E67558DB}"/>
              </a:ext>
            </a:extLst>
          </p:cNvPr>
          <p:cNvSpPr txBox="1"/>
          <p:nvPr/>
        </p:nvSpPr>
        <p:spPr>
          <a:xfrm>
            <a:off x="3596176" y="3146390"/>
            <a:ext cx="10688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solidFill>
                  <a:srgbClr val="00BFFF"/>
                </a:solidFill>
                <a:effectLst>
                  <a:outerShdw dist="50800" dir="5400000" algn="ctr" rotWithShape="0">
                    <a:schemeClr val="tx1"/>
                  </a:outerShdw>
                </a:effectLst>
                <a:latin typeface="Buka Bird" panose="02000000000000000000" pitchFamily="2" charset="0"/>
              </a:rPr>
              <a:t>ALONZO</a:t>
            </a:r>
          </a:p>
        </p:txBody>
      </p:sp>
      <p:pic>
        <p:nvPicPr>
          <p:cNvPr id="24" name="Imagen 23">
            <a:extLst>
              <a:ext uri="{FF2B5EF4-FFF2-40B4-BE49-F238E27FC236}">
                <a16:creationId xmlns:a16="http://schemas.microsoft.com/office/drawing/2014/main" id="{C9505396-154E-FF90-3916-67B92E63647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77526" y="2119346"/>
            <a:ext cx="1440000" cy="1440000"/>
          </a:xfrm>
          <a:prstGeom prst="rect">
            <a:avLst/>
          </a:prstGeom>
        </p:spPr>
      </p:pic>
      <p:sp>
        <p:nvSpPr>
          <p:cNvPr id="25" name="CuadroTexto 24">
            <a:extLst>
              <a:ext uri="{FF2B5EF4-FFF2-40B4-BE49-F238E27FC236}">
                <a16:creationId xmlns:a16="http://schemas.microsoft.com/office/drawing/2014/main" id="{2F83E796-742E-D8C5-4A4B-738E716077AB}"/>
              </a:ext>
            </a:extLst>
          </p:cNvPr>
          <p:cNvSpPr txBox="1"/>
          <p:nvPr/>
        </p:nvSpPr>
        <p:spPr>
          <a:xfrm>
            <a:off x="4963826" y="2977113"/>
            <a:ext cx="122642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solidFill>
                  <a:srgbClr val="F950AE"/>
                </a:solidFill>
                <a:effectLst>
                  <a:outerShdw dist="38100" dir="5400000" sx="103000" sy="103000" algn="t" rotWithShape="0">
                    <a:prstClr val="black"/>
                  </a:outerShdw>
                </a:effectLst>
                <a:latin typeface="Buka Bird" panose="02000000000000000000" pitchFamily="2" charset="0"/>
              </a:rPr>
              <a:t>RHAYMAR</a:t>
            </a:r>
          </a:p>
        </p:txBody>
      </p:sp>
      <p:sp>
        <p:nvSpPr>
          <p:cNvPr id="26" name="CuadroTexto 25">
            <a:extLst>
              <a:ext uri="{FF2B5EF4-FFF2-40B4-BE49-F238E27FC236}">
                <a16:creationId xmlns:a16="http://schemas.microsoft.com/office/drawing/2014/main" id="{3C76D98A-2B6F-992D-BA2D-8A187F6F91FF}"/>
              </a:ext>
            </a:extLst>
          </p:cNvPr>
          <p:cNvSpPr txBox="1"/>
          <p:nvPr/>
        </p:nvSpPr>
        <p:spPr>
          <a:xfrm>
            <a:off x="5063116" y="3146390"/>
            <a:ext cx="10688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solidFill>
                  <a:srgbClr val="00BFFF"/>
                </a:solidFill>
                <a:effectLst>
                  <a:outerShdw dist="50800" dir="5400000" algn="ctr" rotWithShape="0">
                    <a:schemeClr val="tx1"/>
                  </a:outerShdw>
                </a:effectLst>
                <a:latin typeface="Buka Bird" panose="02000000000000000000" pitchFamily="2" charset="0"/>
              </a:rPr>
              <a:t>ALONZO</a:t>
            </a:r>
          </a:p>
        </p:txBody>
      </p:sp>
      <p:pic>
        <p:nvPicPr>
          <p:cNvPr id="27" name="Imagen 26">
            <a:extLst>
              <a:ext uri="{FF2B5EF4-FFF2-40B4-BE49-F238E27FC236}">
                <a16:creationId xmlns:a16="http://schemas.microsoft.com/office/drawing/2014/main" id="{21154240-DF9A-E397-F4DB-6B4196CCBD1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6704" y="3654221"/>
            <a:ext cx="1440000" cy="1440000"/>
          </a:xfrm>
          <a:prstGeom prst="rect">
            <a:avLst/>
          </a:prstGeom>
        </p:spPr>
      </p:pic>
      <p:sp>
        <p:nvSpPr>
          <p:cNvPr id="28" name="CuadroTexto 27">
            <a:extLst>
              <a:ext uri="{FF2B5EF4-FFF2-40B4-BE49-F238E27FC236}">
                <a16:creationId xmlns:a16="http://schemas.microsoft.com/office/drawing/2014/main" id="{263F66D2-D12D-077B-09A9-F5FA3686E24E}"/>
              </a:ext>
            </a:extLst>
          </p:cNvPr>
          <p:cNvSpPr txBox="1"/>
          <p:nvPr/>
        </p:nvSpPr>
        <p:spPr>
          <a:xfrm>
            <a:off x="563004" y="4511988"/>
            <a:ext cx="122642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solidFill>
                  <a:srgbClr val="F950AE"/>
                </a:solidFill>
                <a:effectLst>
                  <a:outerShdw dist="38100" dir="5400000" sx="103000" sy="103000" algn="t" rotWithShape="0">
                    <a:prstClr val="black"/>
                  </a:outerShdw>
                </a:effectLst>
                <a:latin typeface="Buka Bird" panose="02000000000000000000" pitchFamily="2" charset="0"/>
              </a:rPr>
              <a:t>RHAYMAR</a:t>
            </a:r>
          </a:p>
        </p:txBody>
      </p:sp>
      <p:sp>
        <p:nvSpPr>
          <p:cNvPr id="29" name="CuadroTexto 28">
            <a:extLst>
              <a:ext uri="{FF2B5EF4-FFF2-40B4-BE49-F238E27FC236}">
                <a16:creationId xmlns:a16="http://schemas.microsoft.com/office/drawing/2014/main" id="{32A93A50-265D-D11A-443F-596D9AA4B494}"/>
              </a:ext>
            </a:extLst>
          </p:cNvPr>
          <p:cNvSpPr txBox="1"/>
          <p:nvPr/>
        </p:nvSpPr>
        <p:spPr>
          <a:xfrm>
            <a:off x="662294" y="4681265"/>
            <a:ext cx="10688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solidFill>
                  <a:srgbClr val="00BFFF"/>
                </a:solidFill>
                <a:effectLst>
                  <a:outerShdw dist="50800" dir="5400000" algn="ctr" rotWithShape="0">
                    <a:schemeClr val="tx1"/>
                  </a:outerShdw>
                </a:effectLst>
                <a:latin typeface="Buka Bird" panose="02000000000000000000" pitchFamily="2" charset="0"/>
              </a:rPr>
              <a:t>ALONZO</a:t>
            </a:r>
          </a:p>
        </p:txBody>
      </p:sp>
      <p:pic>
        <p:nvPicPr>
          <p:cNvPr id="30" name="Imagen 29">
            <a:extLst>
              <a:ext uri="{FF2B5EF4-FFF2-40B4-BE49-F238E27FC236}">
                <a16:creationId xmlns:a16="http://schemas.microsoft.com/office/drawing/2014/main" id="{8271F3F8-7F80-7E7C-287B-3D9DAD7D4F8E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43644" y="3654221"/>
            <a:ext cx="1440000" cy="1440000"/>
          </a:xfrm>
          <a:prstGeom prst="rect">
            <a:avLst/>
          </a:prstGeom>
        </p:spPr>
      </p:pic>
      <p:sp>
        <p:nvSpPr>
          <p:cNvPr id="31" name="CuadroTexto 30">
            <a:extLst>
              <a:ext uri="{FF2B5EF4-FFF2-40B4-BE49-F238E27FC236}">
                <a16:creationId xmlns:a16="http://schemas.microsoft.com/office/drawing/2014/main" id="{826BEA99-B0C4-CCB6-3340-931E02EA16A9}"/>
              </a:ext>
            </a:extLst>
          </p:cNvPr>
          <p:cNvSpPr txBox="1"/>
          <p:nvPr/>
        </p:nvSpPr>
        <p:spPr>
          <a:xfrm>
            <a:off x="2029944" y="4511988"/>
            <a:ext cx="122642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solidFill>
                  <a:srgbClr val="F950AE"/>
                </a:solidFill>
                <a:effectLst>
                  <a:outerShdw dist="38100" dir="5400000" sx="103000" sy="103000" algn="t" rotWithShape="0">
                    <a:prstClr val="black"/>
                  </a:outerShdw>
                </a:effectLst>
                <a:latin typeface="Buka Bird" panose="02000000000000000000" pitchFamily="2" charset="0"/>
              </a:rPr>
              <a:t>RHAYMAR</a:t>
            </a:r>
          </a:p>
        </p:txBody>
      </p:sp>
      <p:sp>
        <p:nvSpPr>
          <p:cNvPr id="32" name="CuadroTexto 31">
            <a:extLst>
              <a:ext uri="{FF2B5EF4-FFF2-40B4-BE49-F238E27FC236}">
                <a16:creationId xmlns:a16="http://schemas.microsoft.com/office/drawing/2014/main" id="{0BA1D899-7F22-46C5-00D4-84AEA87CB09B}"/>
              </a:ext>
            </a:extLst>
          </p:cNvPr>
          <p:cNvSpPr txBox="1"/>
          <p:nvPr/>
        </p:nvSpPr>
        <p:spPr>
          <a:xfrm>
            <a:off x="2129234" y="4681265"/>
            <a:ext cx="10688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solidFill>
                  <a:srgbClr val="00BFFF"/>
                </a:solidFill>
                <a:effectLst>
                  <a:outerShdw dist="50800" dir="5400000" algn="ctr" rotWithShape="0">
                    <a:schemeClr val="tx1"/>
                  </a:outerShdw>
                </a:effectLst>
                <a:latin typeface="Buka Bird" panose="02000000000000000000" pitchFamily="2" charset="0"/>
              </a:rPr>
              <a:t>ALONZO</a:t>
            </a:r>
          </a:p>
        </p:txBody>
      </p:sp>
      <p:pic>
        <p:nvPicPr>
          <p:cNvPr id="33" name="Imagen 32">
            <a:extLst>
              <a:ext uri="{FF2B5EF4-FFF2-40B4-BE49-F238E27FC236}">
                <a16:creationId xmlns:a16="http://schemas.microsoft.com/office/drawing/2014/main" id="{BB43895D-E5A2-DCC6-F85B-43F3A6E0E16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10586" y="3654221"/>
            <a:ext cx="1440000" cy="1440000"/>
          </a:xfrm>
          <a:prstGeom prst="rect">
            <a:avLst/>
          </a:prstGeom>
        </p:spPr>
      </p:pic>
      <p:sp>
        <p:nvSpPr>
          <p:cNvPr id="34" name="CuadroTexto 33">
            <a:extLst>
              <a:ext uri="{FF2B5EF4-FFF2-40B4-BE49-F238E27FC236}">
                <a16:creationId xmlns:a16="http://schemas.microsoft.com/office/drawing/2014/main" id="{B55328B4-2AD9-63EA-30F9-52F2D6DBB1CE}"/>
              </a:ext>
            </a:extLst>
          </p:cNvPr>
          <p:cNvSpPr txBox="1"/>
          <p:nvPr/>
        </p:nvSpPr>
        <p:spPr>
          <a:xfrm>
            <a:off x="3496886" y="4511988"/>
            <a:ext cx="122642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solidFill>
                  <a:srgbClr val="F950AE"/>
                </a:solidFill>
                <a:effectLst>
                  <a:outerShdw dist="38100" dir="5400000" sx="103000" sy="103000" algn="t" rotWithShape="0">
                    <a:prstClr val="black"/>
                  </a:outerShdw>
                </a:effectLst>
                <a:latin typeface="Buka Bird" panose="02000000000000000000" pitchFamily="2" charset="0"/>
              </a:rPr>
              <a:t>RHAYMAR</a:t>
            </a:r>
          </a:p>
        </p:txBody>
      </p:sp>
      <p:sp>
        <p:nvSpPr>
          <p:cNvPr id="35" name="CuadroTexto 34">
            <a:extLst>
              <a:ext uri="{FF2B5EF4-FFF2-40B4-BE49-F238E27FC236}">
                <a16:creationId xmlns:a16="http://schemas.microsoft.com/office/drawing/2014/main" id="{3501E7A8-EE64-9379-C9F6-B9A6C351AE59}"/>
              </a:ext>
            </a:extLst>
          </p:cNvPr>
          <p:cNvSpPr txBox="1"/>
          <p:nvPr/>
        </p:nvSpPr>
        <p:spPr>
          <a:xfrm>
            <a:off x="3596176" y="4681265"/>
            <a:ext cx="10688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solidFill>
                  <a:srgbClr val="00BFFF"/>
                </a:solidFill>
                <a:effectLst>
                  <a:outerShdw dist="50800" dir="5400000" algn="ctr" rotWithShape="0">
                    <a:schemeClr val="tx1"/>
                  </a:outerShdw>
                </a:effectLst>
                <a:latin typeface="Buka Bird" panose="02000000000000000000" pitchFamily="2" charset="0"/>
              </a:rPr>
              <a:t>ALONZO</a:t>
            </a:r>
          </a:p>
        </p:txBody>
      </p:sp>
      <p:pic>
        <p:nvPicPr>
          <p:cNvPr id="36" name="Imagen 35">
            <a:extLst>
              <a:ext uri="{FF2B5EF4-FFF2-40B4-BE49-F238E27FC236}">
                <a16:creationId xmlns:a16="http://schemas.microsoft.com/office/drawing/2014/main" id="{F834A35F-3A22-CCFB-FB25-6C227B6759E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77526" y="3654221"/>
            <a:ext cx="1440000" cy="1440000"/>
          </a:xfrm>
          <a:prstGeom prst="rect">
            <a:avLst/>
          </a:prstGeom>
        </p:spPr>
      </p:pic>
      <p:sp>
        <p:nvSpPr>
          <p:cNvPr id="37" name="CuadroTexto 36">
            <a:extLst>
              <a:ext uri="{FF2B5EF4-FFF2-40B4-BE49-F238E27FC236}">
                <a16:creationId xmlns:a16="http://schemas.microsoft.com/office/drawing/2014/main" id="{C9124632-FFB1-564F-56A2-E2E71EAD4792}"/>
              </a:ext>
            </a:extLst>
          </p:cNvPr>
          <p:cNvSpPr txBox="1"/>
          <p:nvPr/>
        </p:nvSpPr>
        <p:spPr>
          <a:xfrm>
            <a:off x="4963826" y="4511988"/>
            <a:ext cx="122642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solidFill>
                  <a:srgbClr val="F950AE"/>
                </a:solidFill>
                <a:effectLst>
                  <a:outerShdw dist="38100" dir="5400000" sx="103000" sy="103000" algn="t" rotWithShape="0">
                    <a:prstClr val="black"/>
                  </a:outerShdw>
                </a:effectLst>
                <a:latin typeface="Buka Bird" panose="02000000000000000000" pitchFamily="2" charset="0"/>
              </a:rPr>
              <a:t>RHAYMAR</a:t>
            </a:r>
          </a:p>
        </p:txBody>
      </p:sp>
      <p:sp>
        <p:nvSpPr>
          <p:cNvPr id="38" name="CuadroTexto 37">
            <a:extLst>
              <a:ext uri="{FF2B5EF4-FFF2-40B4-BE49-F238E27FC236}">
                <a16:creationId xmlns:a16="http://schemas.microsoft.com/office/drawing/2014/main" id="{803FBB86-19E6-68CD-A6BF-090E00BDEDDB}"/>
              </a:ext>
            </a:extLst>
          </p:cNvPr>
          <p:cNvSpPr txBox="1"/>
          <p:nvPr/>
        </p:nvSpPr>
        <p:spPr>
          <a:xfrm>
            <a:off x="5063116" y="4681265"/>
            <a:ext cx="10688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solidFill>
                  <a:srgbClr val="00BFFF"/>
                </a:solidFill>
                <a:effectLst>
                  <a:outerShdw dist="50800" dir="5400000" algn="ctr" rotWithShape="0">
                    <a:schemeClr val="tx1"/>
                  </a:outerShdw>
                </a:effectLst>
                <a:latin typeface="Buka Bird" panose="02000000000000000000" pitchFamily="2" charset="0"/>
              </a:rPr>
              <a:t>ALONZO</a:t>
            </a:r>
          </a:p>
        </p:txBody>
      </p:sp>
      <p:pic>
        <p:nvPicPr>
          <p:cNvPr id="39" name="Imagen 38">
            <a:extLst>
              <a:ext uri="{FF2B5EF4-FFF2-40B4-BE49-F238E27FC236}">
                <a16:creationId xmlns:a16="http://schemas.microsoft.com/office/drawing/2014/main" id="{C97120A9-5D94-04BC-11B5-470387EB1E4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6704" y="5189096"/>
            <a:ext cx="1440000" cy="1440000"/>
          </a:xfrm>
          <a:prstGeom prst="rect">
            <a:avLst/>
          </a:prstGeom>
        </p:spPr>
      </p:pic>
      <p:sp>
        <p:nvSpPr>
          <p:cNvPr id="40" name="CuadroTexto 39">
            <a:extLst>
              <a:ext uri="{FF2B5EF4-FFF2-40B4-BE49-F238E27FC236}">
                <a16:creationId xmlns:a16="http://schemas.microsoft.com/office/drawing/2014/main" id="{6705EDDD-E6FA-6D1E-4D77-84DB2A8F185B}"/>
              </a:ext>
            </a:extLst>
          </p:cNvPr>
          <p:cNvSpPr txBox="1"/>
          <p:nvPr/>
        </p:nvSpPr>
        <p:spPr>
          <a:xfrm>
            <a:off x="563004" y="6046863"/>
            <a:ext cx="122642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solidFill>
                  <a:srgbClr val="F950AE"/>
                </a:solidFill>
                <a:effectLst>
                  <a:outerShdw dist="38100" dir="5400000" sx="103000" sy="103000" algn="t" rotWithShape="0">
                    <a:prstClr val="black"/>
                  </a:outerShdw>
                </a:effectLst>
                <a:latin typeface="Buka Bird" panose="02000000000000000000" pitchFamily="2" charset="0"/>
              </a:rPr>
              <a:t>RHAYMAR</a:t>
            </a:r>
          </a:p>
        </p:txBody>
      </p:sp>
      <p:sp>
        <p:nvSpPr>
          <p:cNvPr id="41" name="CuadroTexto 40">
            <a:extLst>
              <a:ext uri="{FF2B5EF4-FFF2-40B4-BE49-F238E27FC236}">
                <a16:creationId xmlns:a16="http://schemas.microsoft.com/office/drawing/2014/main" id="{494C666F-AD74-DABB-B3E7-4BE564924BAA}"/>
              </a:ext>
            </a:extLst>
          </p:cNvPr>
          <p:cNvSpPr txBox="1"/>
          <p:nvPr/>
        </p:nvSpPr>
        <p:spPr>
          <a:xfrm>
            <a:off x="662294" y="6216140"/>
            <a:ext cx="10688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solidFill>
                  <a:srgbClr val="00BFFF"/>
                </a:solidFill>
                <a:effectLst>
                  <a:outerShdw dist="50800" dir="5400000" algn="ctr" rotWithShape="0">
                    <a:schemeClr val="tx1"/>
                  </a:outerShdw>
                </a:effectLst>
                <a:latin typeface="Buka Bird" panose="02000000000000000000" pitchFamily="2" charset="0"/>
              </a:rPr>
              <a:t>ALONZO</a:t>
            </a:r>
          </a:p>
        </p:txBody>
      </p:sp>
      <p:pic>
        <p:nvPicPr>
          <p:cNvPr id="42" name="Imagen 41">
            <a:extLst>
              <a:ext uri="{FF2B5EF4-FFF2-40B4-BE49-F238E27FC236}">
                <a16:creationId xmlns:a16="http://schemas.microsoft.com/office/drawing/2014/main" id="{D29CEBCB-3063-70D4-F0CF-4B8C48120A4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43644" y="5189096"/>
            <a:ext cx="1440000" cy="1440000"/>
          </a:xfrm>
          <a:prstGeom prst="rect">
            <a:avLst/>
          </a:prstGeom>
        </p:spPr>
      </p:pic>
      <p:sp>
        <p:nvSpPr>
          <p:cNvPr id="43" name="CuadroTexto 42">
            <a:extLst>
              <a:ext uri="{FF2B5EF4-FFF2-40B4-BE49-F238E27FC236}">
                <a16:creationId xmlns:a16="http://schemas.microsoft.com/office/drawing/2014/main" id="{58367F7E-9931-B6FF-DBFB-0FF9BD4635D9}"/>
              </a:ext>
            </a:extLst>
          </p:cNvPr>
          <p:cNvSpPr txBox="1"/>
          <p:nvPr/>
        </p:nvSpPr>
        <p:spPr>
          <a:xfrm>
            <a:off x="2029944" y="6046863"/>
            <a:ext cx="122642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solidFill>
                  <a:srgbClr val="F950AE"/>
                </a:solidFill>
                <a:effectLst>
                  <a:outerShdw dist="38100" dir="5400000" sx="103000" sy="103000" algn="t" rotWithShape="0">
                    <a:prstClr val="black"/>
                  </a:outerShdw>
                </a:effectLst>
                <a:latin typeface="Buka Bird" panose="02000000000000000000" pitchFamily="2" charset="0"/>
              </a:rPr>
              <a:t>RHAYMAR</a:t>
            </a:r>
          </a:p>
        </p:txBody>
      </p:sp>
      <p:sp>
        <p:nvSpPr>
          <p:cNvPr id="44" name="CuadroTexto 43">
            <a:extLst>
              <a:ext uri="{FF2B5EF4-FFF2-40B4-BE49-F238E27FC236}">
                <a16:creationId xmlns:a16="http://schemas.microsoft.com/office/drawing/2014/main" id="{8C054FEC-A26B-D50F-4AE4-8BA0F8AAB599}"/>
              </a:ext>
            </a:extLst>
          </p:cNvPr>
          <p:cNvSpPr txBox="1"/>
          <p:nvPr/>
        </p:nvSpPr>
        <p:spPr>
          <a:xfrm>
            <a:off x="2129234" y="6216140"/>
            <a:ext cx="10688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solidFill>
                  <a:srgbClr val="00BFFF"/>
                </a:solidFill>
                <a:effectLst>
                  <a:outerShdw dist="50800" dir="5400000" algn="ctr" rotWithShape="0">
                    <a:schemeClr val="tx1"/>
                  </a:outerShdw>
                </a:effectLst>
                <a:latin typeface="Buka Bird" panose="02000000000000000000" pitchFamily="2" charset="0"/>
              </a:rPr>
              <a:t>ALONZO</a:t>
            </a:r>
          </a:p>
        </p:txBody>
      </p:sp>
      <p:pic>
        <p:nvPicPr>
          <p:cNvPr id="45" name="Imagen 44">
            <a:extLst>
              <a:ext uri="{FF2B5EF4-FFF2-40B4-BE49-F238E27FC236}">
                <a16:creationId xmlns:a16="http://schemas.microsoft.com/office/drawing/2014/main" id="{8C62E69D-10DF-2294-BE67-2B2D89F0A46E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10586" y="5189096"/>
            <a:ext cx="1440000" cy="1440000"/>
          </a:xfrm>
          <a:prstGeom prst="rect">
            <a:avLst/>
          </a:prstGeom>
        </p:spPr>
      </p:pic>
      <p:sp>
        <p:nvSpPr>
          <p:cNvPr id="46" name="CuadroTexto 45">
            <a:extLst>
              <a:ext uri="{FF2B5EF4-FFF2-40B4-BE49-F238E27FC236}">
                <a16:creationId xmlns:a16="http://schemas.microsoft.com/office/drawing/2014/main" id="{5A6566F5-3911-1B58-EB47-5FF0989CDAAA}"/>
              </a:ext>
            </a:extLst>
          </p:cNvPr>
          <p:cNvSpPr txBox="1"/>
          <p:nvPr/>
        </p:nvSpPr>
        <p:spPr>
          <a:xfrm>
            <a:off x="3496886" y="6046863"/>
            <a:ext cx="122642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solidFill>
                  <a:srgbClr val="F950AE"/>
                </a:solidFill>
                <a:effectLst>
                  <a:outerShdw dist="38100" dir="5400000" sx="103000" sy="103000" algn="t" rotWithShape="0">
                    <a:prstClr val="black"/>
                  </a:outerShdw>
                </a:effectLst>
                <a:latin typeface="Buka Bird" panose="02000000000000000000" pitchFamily="2" charset="0"/>
              </a:rPr>
              <a:t>RHAYMAR</a:t>
            </a:r>
          </a:p>
        </p:txBody>
      </p:sp>
      <p:sp>
        <p:nvSpPr>
          <p:cNvPr id="47" name="CuadroTexto 46">
            <a:extLst>
              <a:ext uri="{FF2B5EF4-FFF2-40B4-BE49-F238E27FC236}">
                <a16:creationId xmlns:a16="http://schemas.microsoft.com/office/drawing/2014/main" id="{520ED97C-7489-897D-259C-B0567B424D48}"/>
              </a:ext>
            </a:extLst>
          </p:cNvPr>
          <p:cNvSpPr txBox="1"/>
          <p:nvPr/>
        </p:nvSpPr>
        <p:spPr>
          <a:xfrm>
            <a:off x="3596176" y="6216140"/>
            <a:ext cx="10688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solidFill>
                  <a:srgbClr val="00BFFF"/>
                </a:solidFill>
                <a:effectLst>
                  <a:outerShdw dist="50800" dir="5400000" algn="ctr" rotWithShape="0">
                    <a:schemeClr val="tx1"/>
                  </a:outerShdw>
                </a:effectLst>
                <a:latin typeface="Buka Bird" panose="02000000000000000000" pitchFamily="2" charset="0"/>
              </a:rPr>
              <a:t>ALONZO</a:t>
            </a:r>
          </a:p>
        </p:txBody>
      </p:sp>
      <p:pic>
        <p:nvPicPr>
          <p:cNvPr id="48" name="Imagen 47">
            <a:extLst>
              <a:ext uri="{FF2B5EF4-FFF2-40B4-BE49-F238E27FC236}">
                <a16:creationId xmlns:a16="http://schemas.microsoft.com/office/drawing/2014/main" id="{AFAA5EC7-2A3F-A9F2-3C73-69A9B0B4EA0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77526" y="5189096"/>
            <a:ext cx="1440000" cy="1440000"/>
          </a:xfrm>
          <a:prstGeom prst="rect">
            <a:avLst/>
          </a:prstGeom>
        </p:spPr>
      </p:pic>
      <p:sp>
        <p:nvSpPr>
          <p:cNvPr id="49" name="CuadroTexto 48">
            <a:extLst>
              <a:ext uri="{FF2B5EF4-FFF2-40B4-BE49-F238E27FC236}">
                <a16:creationId xmlns:a16="http://schemas.microsoft.com/office/drawing/2014/main" id="{8B5A1E59-ECEE-058A-4273-9EDF3B46F23A}"/>
              </a:ext>
            </a:extLst>
          </p:cNvPr>
          <p:cNvSpPr txBox="1"/>
          <p:nvPr/>
        </p:nvSpPr>
        <p:spPr>
          <a:xfrm>
            <a:off x="4963826" y="6046863"/>
            <a:ext cx="122642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solidFill>
                  <a:srgbClr val="F950AE"/>
                </a:solidFill>
                <a:effectLst>
                  <a:outerShdw dist="38100" dir="5400000" sx="103000" sy="103000" algn="t" rotWithShape="0">
                    <a:prstClr val="black"/>
                  </a:outerShdw>
                </a:effectLst>
                <a:latin typeface="Buka Bird" panose="02000000000000000000" pitchFamily="2" charset="0"/>
              </a:rPr>
              <a:t>RHAYMAR</a:t>
            </a:r>
          </a:p>
        </p:txBody>
      </p:sp>
      <p:sp>
        <p:nvSpPr>
          <p:cNvPr id="50" name="CuadroTexto 49">
            <a:extLst>
              <a:ext uri="{FF2B5EF4-FFF2-40B4-BE49-F238E27FC236}">
                <a16:creationId xmlns:a16="http://schemas.microsoft.com/office/drawing/2014/main" id="{EC9F0FCB-D544-5F53-1000-9BABFB7AE385}"/>
              </a:ext>
            </a:extLst>
          </p:cNvPr>
          <p:cNvSpPr txBox="1"/>
          <p:nvPr/>
        </p:nvSpPr>
        <p:spPr>
          <a:xfrm>
            <a:off x="5063116" y="6216140"/>
            <a:ext cx="10688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solidFill>
                  <a:srgbClr val="00BFFF"/>
                </a:solidFill>
                <a:effectLst>
                  <a:outerShdw dist="50800" dir="5400000" algn="ctr" rotWithShape="0">
                    <a:schemeClr val="tx1"/>
                  </a:outerShdw>
                </a:effectLst>
                <a:latin typeface="Buka Bird" panose="02000000000000000000" pitchFamily="2" charset="0"/>
              </a:rPr>
              <a:t>ALONZO</a:t>
            </a:r>
          </a:p>
        </p:txBody>
      </p:sp>
      <p:pic>
        <p:nvPicPr>
          <p:cNvPr id="51" name="Imagen 50">
            <a:extLst>
              <a:ext uri="{FF2B5EF4-FFF2-40B4-BE49-F238E27FC236}">
                <a16:creationId xmlns:a16="http://schemas.microsoft.com/office/drawing/2014/main" id="{8FB9BB99-294C-A280-8E48-15BF9D4C8CE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6704" y="6723971"/>
            <a:ext cx="1440000" cy="1440000"/>
          </a:xfrm>
          <a:prstGeom prst="rect">
            <a:avLst/>
          </a:prstGeom>
        </p:spPr>
      </p:pic>
      <p:sp>
        <p:nvSpPr>
          <p:cNvPr id="52" name="CuadroTexto 51">
            <a:extLst>
              <a:ext uri="{FF2B5EF4-FFF2-40B4-BE49-F238E27FC236}">
                <a16:creationId xmlns:a16="http://schemas.microsoft.com/office/drawing/2014/main" id="{E5065584-D727-A380-F213-85FA42156FCD}"/>
              </a:ext>
            </a:extLst>
          </p:cNvPr>
          <p:cNvSpPr txBox="1"/>
          <p:nvPr/>
        </p:nvSpPr>
        <p:spPr>
          <a:xfrm>
            <a:off x="563004" y="7581738"/>
            <a:ext cx="122642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solidFill>
                  <a:srgbClr val="F950AE"/>
                </a:solidFill>
                <a:effectLst>
                  <a:outerShdw dist="38100" dir="5400000" sx="103000" sy="103000" algn="t" rotWithShape="0">
                    <a:prstClr val="black"/>
                  </a:outerShdw>
                </a:effectLst>
                <a:latin typeface="Buka Bird" panose="02000000000000000000" pitchFamily="2" charset="0"/>
              </a:rPr>
              <a:t>RHAYMAR</a:t>
            </a:r>
          </a:p>
        </p:txBody>
      </p:sp>
      <p:sp>
        <p:nvSpPr>
          <p:cNvPr id="53" name="CuadroTexto 52">
            <a:extLst>
              <a:ext uri="{FF2B5EF4-FFF2-40B4-BE49-F238E27FC236}">
                <a16:creationId xmlns:a16="http://schemas.microsoft.com/office/drawing/2014/main" id="{0F545E52-DE5F-763A-361C-6B7C44E559B2}"/>
              </a:ext>
            </a:extLst>
          </p:cNvPr>
          <p:cNvSpPr txBox="1"/>
          <p:nvPr/>
        </p:nvSpPr>
        <p:spPr>
          <a:xfrm>
            <a:off x="662294" y="7751015"/>
            <a:ext cx="10688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solidFill>
                  <a:srgbClr val="00BFFF"/>
                </a:solidFill>
                <a:effectLst>
                  <a:outerShdw dist="50800" dir="5400000" algn="ctr" rotWithShape="0">
                    <a:schemeClr val="tx1"/>
                  </a:outerShdw>
                </a:effectLst>
                <a:latin typeface="Buka Bird" panose="02000000000000000000" pitchFamily="2" charset="0"/>
              </a:rPr>
              <a:t>ALONZO</a:t>
            </a:r>
          </a:p>
        </p:txBody>
      </p:sp>
      <p:pic>
        <p:nvPicPr>
          <p:cNvPr id="54" name="Imagen 53">
            <a:extLst>
              <a:ext uri="{FF2B5EF4-FFF2-40B4-BE49-F238E27FC236}">
                <a16:creationId xmlns:a16="http://schemas.microsoft.com/office/drawing/2014/main" id="{3460D23E-BC7A-5598-4721-77FE03BBE20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43644" y="6723971"/>
            <a:ext cx="1440000" cy="1440000"/>
          </a:xfrm>
          <a:prstGeom prst="rect">
            <a:avLst/>
          </a:prstGeom>
        </p:spPr>
      </p:pic>
      <p:sp>
        <p:nvSpPr>
          <p:cNvPr id="55" name="CuadroTexto 54">
            <a:extLst>
              <a:ext uri="{FF2B5EF4-FFF2-40B4-BE49-F238E27FC236}">
                <a16:creationId xmlns:a16="http://schemas.microsoft.com/office/drawing/2014/main" id="{7054BEC8-F415-5DBA-525C-69BF52B23D09}"/>
              </a:ext>
            </a:extLst>
          </p:cNvPr>
          <p:cNvSpPr txBox="1"/>
          <p:nvPr/>
        </p:nvSpPr>
        <p:spPr>
          <a:xfrm>
            <a:off x="2029944" y="7581738"/>
            <a:ext cx="122642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solidFill>
                  <a:srgbClr val="F950AE"/>
                </a:solidFill>
                <a:effectLst>
                  <a:outerShdw dist="38100" dir="5400000" sx="103000" sy="103000" algn="t" rotWithShape="0">
                    <a:prstClr val="black"/>
                  </a:outerShdw>
                </a:effectLst>
                <a:latin typeface="Buka Bird" panose="02000000000000000000" pitchFamily="2" charset="0"/>
              </a:rPr>
              <a:t>RHAYMAR</a:t>
            </a:r>
          </a:p>
        </p:txBody>
      </p:sp>
      <p:sp>
        <p:nvSpPr>
          <p:cNvPr id="56" name="CuadroTexto 55">
            <a:extLst>
              <a:ext uri="{FF2B5EF4-FFF2-40B4-BE49-F238E27FC236}">
                <a16:creationId xmlns:a16="http://schemas.microsoft.com/office/drawing/2014/main" id="{54C233E9-96FE-C2F5-098E-E593229C829B}"/>
              </a:ext>
            </a:extLst>
          </p:cNvPr>
          <p:cNvSpPr txBox="1"/>
          <p:nvPr/>
        </p:nvSpPr>
        <p:spPr>
          <a:xfrm>
            <a:off x="2129234" y="7751015"/>
            <a:ext cx="10688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solidFill>
                  <a:srgbClr val="00BFFF"/>
                </a:solidFill>
                <a:effectLst>
                  <a:outerShdw dist="50800" dir="5400000" algn="ctr" rotWithShape="0">
                    <a:schemeClr val="tx1"/>
                  </a:outerShdw>
                </a:effectLst>
                <a:latin typeface="Buka Bird" panose="02000000000000000000" pitchFamily="2" charset="0"/>
              </a:rPr>
              <a:t>ALONZO</a:t>
            </a:r>
          </a:p>
        </p:txBody>
      </p:sp>
      <p:pic>
        <p:nvPicPr>
          <p:cNvPr id="57" name="Imagen 56">
            <a:extLst>
              <a:ext uri="{FF2B5EF4-FFF2-40B4-BE49-F238E27FC236}">
                <a16:creationId xmlns:a16="http://schemas.microsoft.com/office/drawing/2014/main" id="{0E33BB19-3DDD-6F6D-A489-FCDCE35B921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10586" y="6723971"/>
            <a:ext cx="1440000" cy="1440000"/>
          </a:xfrm>
          <a:prstGeom prst="rect">
            <a:avLst/>
          </a:prstGeom>
        </p:spPr>
      </p:pic>
      <p:sp>
        <p:nvSpPr>
          <p:cNvPr id="58" name="CuadroTexto 57">
            <a:extLst>
              <a:ext uri="{FF2B5EF4-FFF2-40B4-BE49-F238E27FC236}">
                <a16:creationId xmlns:a16="http://schemas.microsoft.com/office/drawing/2014/main" id="{C58EF4CE-9469-C1BF-A7AA-67C18117A5A9}"/>
              </a:ext>
            </a:extLst>
          </p:cNvPr>
          <p:cNvSpPr txBox="1"/>
          <p:nvPr/>
        </p:nvSpPr>
        <p:spPr>
          <a:xfrm>
            <a:off x="3496886" y="7581738"/>
            <a:ext cx="122642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solidFill>
                  <a:srgbClr val="F950AE"/>
                </a:solidFill>
                <a:effectLst>
                  <a:outerShdw dist="38100" dir="5400000" sx="103000" sy="103000" algn="t" rotWithShape="0">
                    <a:prstClr val="black"/>
                  </a:outerShdw>
                </a:effectLst>
                <a:latin typeface="Buka Bird" panose="02000000000000000000" pitchFamily="2" charset="0"/>
              </a:rPr>
              <a:t>RHAYMAR</a:t>
            </a:r>
          </a:p>
        </p:txBody>
      </p:sp>
      <p:sp>
        <p:nvSpPr>
          <p:cNvPr id="59" name="CuadroTexto 58">
            <a:extLst>
              <a:ext uri="{FF2B5EF4-FFF2-40B4-BE49-F238E27FC236}">
                <a16:creationId xmlns:a16="http://schemas.microsoft.com/office/drawing/2014/main" id="{A686D881-57A2-38B0-FACE-E9BF57F1A3BC}"/>
              </a:ext>
            </a:extLst>
          </p:cNvPr>
          <p:cNvSpPr txBox="1"/>
          <p:nvPr/>
        </p:nvSpPr>
        <p:spPr>
          <a:xfrm>
            <a:off x="3596176" y="7751015"/>
            <a:ext cx="10688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solidFill>
                  <a:srgbClr val="00BFFF"/>
                </a:solidFill>
                <a:effectLst>
                  <a:outerShdw dist="50800" dir="5400000" algn="ctr" rotWithShape="0">
                    <a:schemeClr val="tx1"/>
                  </a:outerShdw>
                </a:effectLst>
                <a:latin typeface="Buka Bird" panose="02000000000000000000" pitchFamily="2" charset="0"/>
              </a:rPr>
              <a:t>ALONZO</a:t>
            </a:r>
          </a:p>
        </p:txBody>
      </p:sp>
      <p:pic>
        <p:nvPicPr>
          <p:cNvPr id="60" name="Imagen 59">
            <a:extLst>
              <a:ext uri="{FF2B5EF4-FFF2-40B4-BE49-F238E27FC236}">
                <a16:creationId xmlns:a16="http://schemas.microsoft.com/office/drawing/2014/main" id="{71C28579-82F9-9F1B-7468-01EB02A995C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77526" y="6723971"/>
            <a:ext cx="1440000" cy="1440000"/>
          </a:xfrm>
          <a:prstGeom prst="rect">
            <a:avLst/>
          </a:prstGeom>
        </p:spPr>
      </p:pic>
      <p:sp>
        <p:nvSpPr>
          <p:cNvPr id="61" name="CuadroTexto 60">
            <a:extLst>
              <a:ext uri="{FF2B5EF4-FFF2-40B4-BE49-F238E27FC236}">
                <a16:creationId xmlns:a16="http://schemas.microsoft.com/office/drawing/2014/main" id="{C130638A-345D-49B5-D1EE-4BB9B7E72188}"/>
              </a:ext>
            </a:extLst>
          </p:cNvPr>
          <p:cNvSpPr txBox="1"/>
          <p:nvPr/>
        </p:nvSpPr>
        <p:spPr>
          <a:xfrm>
            <a:off x="4963826" y="7581738"/>
            <a:ext cx="122642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solidFill>
                  <a:srgbClr val="F950AE"/>
                </a:solidFill>
                <a:effectLst>
                  <a:outerShdw dist="38100" dir="5400000" sx="103000" sy="103000" algn="t" rotWithShape="0">
                    <a:prstClr val="black"/>
                  </a:outerShdw>
                </a:effectLst>
                <a:latin typeface="Buka Bird" panose="02000000000000000000" pitchFamily="2" charset="0"/>
              </a:rPr>
              <a:t>RHAYMAR</a:t>
            </a:r>
          </a:p>
        </p:txBody>
      </p:sp>
      <p:sp>
        <p:nvSpPr>
          <p:cNvPr id="62" name="CuadroTexto 61">
            <a:extLst>
              <a:ext uri="{FF2B5EF4-FFF2-40B4-BE49-F238E27FC236}">
                <a16:creationId xmlns:a16="http://schemas.microsoft.com/office/drawing/2014/main" id="{6FDCA45E-27AE-FFFF-917F-F6CF65E4311C}"/>
              </a:ext>
            </a:extLst>
          </p:cNvPr>
          <p:cNvSpPr txBox="1"/>
          <p:nvPr/>
        </p:nvSpPr>
        <p:spPr>
          <a:xfrm>
            <a:off x="5063116" y="7751015"/>
            <a:ext cx="10688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solidFill>
                  <a:srgbClr val="00BFFF"/>
                </a:solidFill>
                <a:effectLst>
                  <a:outerShdw dist="50800" dir="5400000" algn="ctr" rotWithShape="0">
                    <a:schemeClr val="tx1"/>
                  </a:outerShdw>
                </a:effectLst>
                <a:latin typeface="Buka Bird" panose="02000000000000000000" pitchFamily="2" charset="0"/>
              </a:rPr>
              <a:t>ALONZO</a:t>
            </a:r>
          </a:p>
        </p:txBody>
      </p:sp>
    </p:spTree>
    <p:extLst>
      <p:ext uri="{BB962C8B-B14F-4D97-AF65-F5344CB8AC3E}">
        <p14:creationId xmlns:p14="http://schemas.microsoft.com/office/powerpoint/2010/main" val="30683879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AFCB947E-DC90-CC17-B982-5A3AEC55428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8725" y="294820"/>
            <a:ext cx="2160000" cy="720000"/>
          </a:xfrm>
          <a:prstGeom prst="rect">
            <a:avLst/>
          </a:prstGeom>
        </p:spPr>
      </p:pic>
      <p:sp>
        <p:nvSpPr>
          <p:cNvPr id="4" name="CuadroTexto 3">
            <a:extLst>
              <a:ext uri="{FF2B5EF4-FFF2-40B4-BE49-F238E27FC236}">
                <a16:creationId xmlns:a16="http://schemas.microsoft.com/office/drawing/2014/main" id="{B51D1ACA-11DF-9D33-ABE3-432F8F23ACE9}"/>
              </a:ext>
            </a:extLst>
          </p:cNvPr>
          <p:cNvSpPr txBox="1"/>
          <p:nvPr/>
        </p:nvSpPr>
        <p:spPr>
          <a:xfrm>
            <a:off x="1129435" y="409230"/>
            <a:ext cx="122642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solidFill>
                  <a:srgbClr val="F950AE"/>
                </a:solidFill>
                <a:effectLst>
                  <a:outerShdw dist="38100" dir="5400000" sx="103000" sy="103000" algn="t" rotWithShape="0">
                    <a:prstClr val="black"/>
                  </a:outerShdw>
                </a:effectLst>
                <a:latin typeface="Buka Bird" panose="02000000000000000000" pitchFamily="2" charset="0"/>
              </a:rPr>
              <a:t>RHAYMAR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040EC293-078C-03C6-D68E-CEB1E0552D91}"/>
              </a:ext>
            </a:extLst>
          </p:cNvPr>
          <p:cNvSpPr txBox="1"/>
          <p:nvPr/>
        </p:nvSpPr>
        <p:spPr>
          <a:xfrm>
            <a:off x="1228725" y="578507"/>
            <a:ext cx="10688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solidFill>
                  <a:srgbClr val="00BFFF"/>
                </a:solidFill>
                <a:effectLst>
                  <a:outerShdw dist="50800" dir="5400000" algn="ctr" rotWithShape="0">
                    <a:schemeClr val="tx1"/>
                  </a:outerShdw>
                </a:effectLst>
                <a:latin typeface="Buka Bird" panose="02000000000000000000" pitchFamily="2" charset="0"/>
              </a:rPr>
              <a:t>ALONZO</a:t>
            </a:r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776B6F48-9A98-A24A-C51A-EB9E68A7804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3001" y="294820"/>
            <a:ext cx="2160000" cy="720000"/>
          </a:xfrm>
          <a:prstGeom prst="rect">
            <a:avLst/>
          </a:prstGeom>
        </p:spPr>
      </p:pic>
      <p:sp>
        <p:nvSpPr>
          <p:cNvPr id="7" name="CuadroTexto 6">
            <a:extLst>
              <a:ext uri="{FF2B5EF4-FFF2-40B4-BE49-F238E27FC236}">
                <a16:creationId xmlns:a16="http://schemas.microsoft.com/office/drawing/2014/main" id="{C5AAEAC3-3F72-4845-AF6A-BBE4FBBCFE40}"/>
              </a:ext>
            </a:extLst>
          </p:cNvPr>
          <p:cNvSpPr txBox="1"/>
          <p:nvPr/>
        </p:nvSpPr>
        <p:spPr>
          <a:xfrm>
            <a:off x="3313711" y="409230"/>
            <a:ext cx="122642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solidFill>
                  <a:srgbClr val="F950AE"/>
                </a:solidFill>
                <a:effectLst>
                  <a:outerShdw dist="38100" dir="5400000" sx="103000" sy="103000" algn="t" rotWithShape="0">
                    <a:prstClr val="black"/>
                  </a:outerShdw>
                </a:effectLst>
                <a:latin typeface="Buka Bird" panose="02000000000000000000" pitchFamily="2" charset="0"/>
              </a:rPr>
              <a:t>RHAYMAR</a:t>
            </a: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9C8D5BA5-CC26-B5CE-964C-093B8458D8A4}"/>
              </a:ext>
            </a:extLst>
          </p:cNvPr>
          <p:cNvSpPr txBox="1"/>
          <p:nvPr/>
        </p:nvSpPr>
        <p:spPr>
          <a:xfrm>
            <a:off x="3413001" y="578507"/>
            <a:ext cx="10688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solidFill>
                  <a:srgbClr val="00BFFF"/>
                </a:solidFill>
                <a:effectLst>
                  <a:outerShdw dist="50800" dir="5400000" algn="ctr" rotWithShape="0">
                    <a:schemeClr val="tx1"/>
                  </a:outerShdw>
                </a:effectLst>
                <a:latin typeface="Buka Bird" panose="02000000000000000000" pitchFamily="2" charset="0"/>
              </a:rPr>
              <a:t>ALONZO</a:t>
            </a:r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F131F3FB-EB4F-F0AA-969B-05AEBACDF59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17277" y="294820"/>
            <a:ext cx="2160000" cy="720000"/>
          </a:xfrm>
          <a:prstGeom prst="rect">
            <a:avLst/>
          </a:prstGeom>
        </p:spPr>
      </p:pic>
      <p:sp>
        <p:nvSpPr>
          <p:cNvPr id="10" name="CuadroTexto 9">
            <a:extLst>
              <a:ext uri="{FF2B5EF4-FFF2-40B4-BE49-F238E27FC236}">
                <a16:creationId xmlns:a16="http://schemas.microsoft.com/office/drawing/2014/main" id="{8E92E65D-1581-F755-34D9-1DC546A83F92}"/>
              </a:ext>
            </a:extLst>
          </p:cNvPr>
          <p:cNvSpPr txBox="1"/>
          <p:nvPr/>
        </p:nvSpPr>
        <p:spPr>
          <a:xfrm>
            <a:off x="5497987" y="409230"/>
            <a:ext cx="122642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solidFill>
                  <a:srgbClr val="F950AE"/>
                </a:solidFill>
                <a:effectLst>
                  <a:outerShdw dist="38100" dir="5400000" sx="103000" sy="103000" algn="t" rotWithShape="0">
                    <a:prstClr val="black"/>
                  </a:outerShdw>
                </a:effectLst>
                <a:latin typeface="Buka Bird" panose="02000000000000000000" pitchFamily="2" charset="0"/>
              </a:rPr>
              <a:t>RHAYMAR</a:t>
            </a:r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BAE7533B-36D4-8DF8-C496-E3CD97A49493}"/>
              </a:ext>
            </a:extLst>
          </p:cNvPr>
          <p:cNvSpPr txBox="1"/>
          <p:nvPr/>
        </p:nvSpPr>
        <p:spPr>
          <a:xfrm>
            <a:off x="5597277" y="578507"/>
            <a:ext cx="10688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solidFill>
                  <a:srgbClr val="00BFFF"/>
                </a:solidFill>
                <a:effectLst>
                  <a:outerShdw dist="50800" dir="5400000" algn="ctr" rotWithShape="0">
                    <a:schemeClr val="tx1"/>
                  </a:outerShdw>
                </a:effectLst>
                <a:latin typeface="Buka Bird" panose="02000000000000000000" pitchFamily="2" charset="0"/>
              </a:rPr>
              <a:t>ALONZO</a:t>
            </a:r>
          </a:p>
        </p:txBody>
      </p:sp>
      <p:pic>
        <p:nvPicPr>
          <p:cNvPr id="12" name="Imagen 11">
            <a:extLst>
              <a:ext uri="{FF2B5EF4-FFF2-40B4-BE49-F238E27FC236}">
                <a16:creationId xmlns:a16="http://schemas.microsoft.com/office/drawing/2014/main" id="{3E8E5E8C-C3A6-9024-2926-01BF5577E7C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8725" y="1046570"/>
            <a:ext cx="2160000" cy="720000"/>
          </a:xfrm>
          <a:prstGeom prst="rect">
            <a:avLst/>
          </a:prstGeom>
        </p:spPr>
      </p:pic>
      <p:sp>
        <p:nvSpPr>
          <p:cNvPr id="13" name="CuadroTexto 12">
            <a:extLst>
              <a:ext uri="{FF2B5EF4-FFF2-40B4-BE49-F238E27FC236}">
                <a16:creationId xmlns:a16="http://schemas.microsoft.com/office/drawing/2014/main" id="{031A9704-3522-CF6B-2B1B-88DF7EE84586}"/>
              </a:ext>
            </a:extLst>
          </p:cNvPr>
          <p:cNvSpPr txBox="1"/>
          <p:nvPr/>
        </p:nvSpPr>
        <p:spPr>
          <a:xfrm>
            <a:off x="1129435" y="1160980"/>
            <a:ext cx="122642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solidFill>
                  <a:srgbClr val="F950AE"/>
                </a:solidFill>
                <a:effectLst>
                  <a:outerShdw dist="38100" dir="5400000" sx="103000" sy="103000" algn="t" rotWithShape="0">
                    <a:prstClr val="black"/>
                  </a:outerShdw>
                </a:effectLst>
                <a:latin typeface="Buka Bird" panose="02000000000000000000" pitchFamily="2" charset="0"/>
              </a:rPr>
              <a:t>RHAYMAR</a:t>
            </a:r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A4E2930F-DB4F-DB0E-489B-3FFCC39967E3}"/>
              </a:ext>
            </a:extLst>
          </p:cNvPr>
          <p:cNvSpPr txBox="1"/>
          <p:nvPr/>
        </p:nvSpPr>
        <p:spPr>
          <a:xfrm>
            <a:off x="1228725" y="1330257"/>
            <a:ext cx="10688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solidFill>
                  <a:srgbClr val="00BFFF"/>
                </a:solidFill>
                <a:effectLst>
                  <a:outerShdw dist="50800" dir="5400000" algn="ctr" rotWithShape="0">
                    <a:schemeClr val="tx1"/>
                  </a:outerShdw>
                </a:effectLst>
                <a:latin typeface="Buka Bird" panose="02000000000000000000" pitchFamily="2" charset="0"/>
              </a:rPr>
              <a:t>ALONZO</a:t>
            </a:r>
          </a:p>
        </p:txBody>
      </p:sp>
      <p:pic>
        <p:nvPicPr>
          <p:cNvPr id="15" name="Imagen 14">
            <a:extLst>
              <a:ext uri="{FF2B5EF4-FFF2-40B4-BE49-F238E27FC236}">
                <a16:creationId xmlns:a16="http://schemas.microsoft.com/office/drawing/2014/main" id="{017C9A03-6802-809F-1686-04E9D416FF0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3001" y="1046570"/>
            <a:ext cx="2160000" cy="720000"/>
          </a:xfrm>
          <a:prstGeom prst="rect">
            <a:avLst/>
          </a:prstGeom>
        </p:spPr>
      </p:pic>
      <p:sp>
        <p:nvSpPr>
          <p:cNvPr id="16" name="CuadroTexto 15">
            <a:extLst>
              <a:ext uri="{FF2B5EF4-FFF2-40B4-BE49-F238E27FC236}">
                <a16:creationId xmlns:a16="http://schemas.microsoft.com/office/drawing/2014/main" id="{87B7C806-ABE1-AF13-268C-13099A15A5A8}"/>
              </a:ext>
            </a:extLst>
          </p:cNvPr>
          <p:cNvSpPr txBox="1"/>
          <p:nvPr/>
        </p:nvSpPr>
        <p:spPr>
          <a:xfrm>
            <a:off x="3313711" y="1160980"/>
            <a:ext cx="122642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solidFill>
                  <a:srgbClr val="F950AE"/>
                </a:solidFill>
                <a:effectLst>
                  <a:outerShdw dist="38100" dir="5400000" sx="103000" sy="103000" algn="t" rotWithShape="0">
                    <a:prstClr val="black"/>
                  </a:outerShdw>
                </a:effectLst>
                <a:latin typeface="Buka Bird" panose="02000000000000000000" pitchFamily="2" charset="0"/>
              </a:rPr>
              <a:t>RHAYMAR</a:t>
            </a:r>
          </a:p>
        </p:txBody>
      </p:sp>
      <p:sp>
        <p:nvSpPr>
          <p:cNvPr id="17" name="CuadroTexto 16">
            <a:extLst>
              <a:ext uri="{FF2B5EF4-FFF2-40B4-BE49-F238E27FC236}">
                <a16:creationId xmlns:a16="http://schemas.microsoft.com/office/drawing/2014/main" id="{B1B15B0B-20D9-A19A-91B0-FBDD216E93B4}"/>
              </a:ext>
            </a:extLst>
          </p:cNvPr>
          <p:cNvSpPr txBox="1"/>
          <p:nvPr/>
        </p:nvSpPr>
        <p:spPr>
          <a:xfrm>
            <a:off x="3413001" y="1330257"/>
            <a:ext cx="10688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solidFill>
                  <a:srgbClr val="00BFFF"/>
                </a:solidFill>
                <a:effectLst>
                  <a:outerShdw dist="50800" dir="5400000" algn="ctr" rotWithShape="0">
                    <a:schemeClr val="tx1"/>
                  </a:outerShdw>
                </a:effectLst>
                <a:latin typeface="Buka Bird" panose="02000000000000000000" pitchFamily="2" charset="0"/>
              </a:rPr>
              <a:t>ALONZO</a:t>
            </a:r>
          </a:p>
        </p:txBody>
      </p:sp>
      <p:pic>
        <p:nvPicPr>
          <p:cNvPr id="18" name="Imagen 17">
            <a:extLst>
              <a:ext uri="{FF2B5EF4-FFF2-40B4-BE49-F238E27FC236}">
                <a16:creationId xmlns:a16="http://schemas.microsoft.com/office/drawing/2014/main" id="{AC03584A-3B56-698B-92FB-87F829FC5DA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17277" y="1046570"/>
            <a:ext cx="2160000" cy="720000"/>
          </a:xfrm>
          <a:prstGeom prst="rect">
            <a:avLst/>
          </a:prstGeom>
        </p:spPr>
      </p:pic>
      <p:sp>
        <p:nvSpPr>
          <p:cNvPr id="19" name="CuadroTexto 18">
            <a:extLst>
              <a:ext uri="{FF2B5EF4-FFF2-40B4-BE49-F238E27FC236}">
                <a16:creationId xmlns:a16="http://schemas.microsoft.com/office/drawing/2014/main" id="{05D4561E-6449-E1A4-4025-6DE3D8B2A6F2}"/>
              </a:ext>
            </a:extLst>
          </p:cNvPr>
          <p:cNvSpPr txBox="1"/>
          <p:nvPr/>
        </p:nvSpPr>
        <p:spPr>
          <a:xfrm>
            <a:off x="5497987" y="1160980"/>
            <a:ext cx="122642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solidFill>
                  <a:srgbClr val="F950AE"/>
                </a:solidFill>
                <a:effectLst>
                  <a:outerShdw dist="38100" dir="5400000" sx="103000" sy="103000" algn="t" rotWithShape="0">
                    <a:prstClr val="black"/>
                  </a:outerShdw>
                </a:effectLst>
                <a:latin typeface="Buka Bird" panose="02000000000000000000" pitchFamily="2" charset="0"/>
              </a:rPr>
              <a:t>RHAYMAR</a:t>
            </a:r>
          </a:p>
        </p:txBody>
      </p:sp>
      <p:sp>
        <p:nvSpPr>
          <p:cNvPr id="20" name="CuadroTexto 19">
            <a:extLst>
              <a:ext uri="{FF2B5EF4-FFF2-40B4-BE49-F238E27FC236}">
                <a16:creationId xmlns:a16="http://schemas.microsoft.com/office/drawing/2014/main" id="{702A081F-9D09-70D5-F666-F5CBD937C4E5}"/>
              </a:ext>
            </a:extLst>
          </p:cNvPr>
          <p:cNvSpPr txBox="1"/>
          <p:nvPr/>
        </p:nvSpPr>
        <p:spPr>
          <a:xfrm>
            <a:off x="5597277" y="1330257"/>
            <a:ext cx="10688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solidFill>
                  <a:srgbClr val="00BFFF"/>
                </a:solidFill>
                <a:effectLst>
                  <a:outerShdw dist="50800" dir="5400000" algn="ctr" rotWithShape="0">
                    <a:schemeClr val="tx1"/>
                  </a:outerShdw>
                </a:effectLst>
                <a:latin typeface="Buka Bird" panose="02000000000000000000" pitchFamily="2" charset="0"/>
              </a:rPr>
              <a:t>ALONZO</a:t>
            </a:r>
          </a:p>
        </p:txBody>
      </p:sp>
      <p:pic>
        <p:nvPicPr>
          <p:cNvPr id="21" name="Imagen 20">
            <a:extLst>
              <a:ext uri="{FF2B5EF4-FFF2-40B4-BE49-F238E27FC236}">
                <a16:creationId xmlns:a16="http://schemas.microsoft.com/office/drawing/2014/main" id="{90CBADDC-7197-5B5D-EB18-6B81443229CE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8725" y="1791970"/>
            <a:ext cx="2160000" cy="720000"/>
          </a:xfrm>
          <a:prstGeom prst="rect">
            <a:avLst/>
          </a:prstGeom>
        </p:spPr>
      </p:pic>
      <p:sp>
        <p:nvSpPr>
          <p:cNvPr id="22" name="CuadroTexto 21">
            <a:extLst>
              <a:ext uri="{FF2B5EF4-FFF2-40B4-BE49-F238E27FC236}">
                <a16:creationId xmlns:a16="http://schemas.microsoft.com/office/drawing/2014/main" id="{BB7C4A02-8FF4-DE5E-A67D-6ABB574104C2}"/>
              </a:ext>
            </a:extLst>
          </p:cNvPr>
          <p:cNvSpPr txBox="1"/>
          <p:nvPr/>
        </p:nvSpPr>
        <p:spPr>
          <a:xfrm>
            <a:off x="1129435" y="1906380"/>
            <a:ext cx="122642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solidFill>
                  <a:srgbClr val="F950AE"/>
                </a:solidFill>
                <a:effectLst>
                  <a:outerShdw dist="38100" dir="5400000" sx="103000" sy="103000" algn="t" rotWithShape="0">
                    <a:prstClr val="black"/>
                  </a:outerShdw>
                </a:effectLst>
                <a:latin typeface="Buka Bird" panose="02000000000000000000" pitchFamily="2" charset="0"/>
              </a:rPr>
              <a:t>RHAYMAR</a:t>
            </a:r>
          </a:p>
        </p:txBody>
      </p:sp>
      <p:sp>
        <p:nvSpPr>
          <p:cNvPr id="23" name="CuadroTexto 22">
            <a:extLst>
              <a:ext uri="{FF2B5EF4-FFF2-40B4-BE49-F238E27FC236}">
                <a16:creationId xmlns:a16="http://schemas.microsoft.com/office/drawing/2014/main" id="{F30E76B6-16E2-5CDE-212F-395DAE3CF207}"/>
              </a:ext>
            </a:extLst>
          </p:cNvPr>
          <p:cNvSpPr txBox="1"/>
          <p:nvPr/>
        </p:nvSpPr>
        <p:spPr>
          <a:xfrm>
            <a:off x="1228725" y="2075657"/>
            <a:ext cx="10688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solidFill>
                  <a:srgbClr val="00BFFF"/>
                </a:solidFill>
                <a:effectLst>
                  <a:outerShdw dist="50800" dir="5400000" algn="ctr" rotWithShape="0">
                    <a:schemeClr val="tx1"/>
                  </a:outerShdw>
                </a:effectLst>
                <a:latin typeface="Buka Bird" panose="02000000000000000000" pitchFamily="2" charset="0"/>
              </a:rPr>
              <a:t>ALONZO</a:t>
            </a:r>
          </a:p>
        </p:txBody>
      </p:sp>
      <p:pic>
        <p:nvPicPr>
          <p:cNvPr id="24" name="Imagen 23">
            <a:extLst>
              <a:ext uri="{FF2B5EF4-FFF2-40B4-BE49-F238E27FC236}">
                <a16:creationId xmlns:a16="http://schemas.microsoft.com/office/drawing/2014/main" id="{EF2B531F-C21F-E7E9-92D3-32DD7B26316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3001" y="1791970"/>
            <a:ext cx="2160000" cy="720000"/>
          </a:xfrm>
          <a:prstGeom prst="rect">
            <a:avLst/>
          </a:prstGeom>
        </p:spPr>
      </p:pic>
      <p:sp>
        <p:nvSpPr>
          <p:cNvPr id="25" name="CuadroTexto 24">
            <a:extLst>
              <a:ext uri="{FF2B5EF4-FFF2-40B4-BE49-F238E27FC236}">
                <a16:creationId xmlns:a16="http://schemas.microsoft.com/office/drawing/2014/main" id="{D502EEA2-E825-DE02-16F8-A545E24C1A33}"/>
              </a:ext>
            </a:extLst>
          </p:cNvPr>
          <p:cNvSpPr txBox="1"/>
          <p:nvPr/>
        </p:nvSpPr>
        <p:spPr>
          <a:xfrm>
            <a:off x="3313711" y="1906380"/>
            <a:ext cx="122642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solidFill>
                  <a:srgbClr val="F950AE"/>
                </a:solidFill>
                <a:effectLst>
                  <a:outerShdw dist="38100" dir="5400000" sx="103000" sy="103000" algn="t" rotWithShape="0">
                    <a:prstClr val="black"/>
                  </a:outerShdw>
                </a:effectLst>
                <a:latin typeface="Buka Bird" panose="02000000000000000000" pitchFamily="2" charset="0"/>
              </a:rPr>
              <a:t>RHAYMAR</a:t>
            </a:r>
          </a:p>
        </p:txBody>
      </p:sp>
      <p:sp>
        <p:nvSpPr>
          <p:cNvPr id="26" name="CuadroTexto 25">
            <a:extLst>
              <a:ext uri="{FF2B5EF4-FFF2-40B4-BE49-F238E27FC236}">
                <a16:creationId xmlns:a16="http://schemas.microsoft.com/office/drawing/2014/main" id="{D6A70763-C117-6B84-BB89-0CE3D8021C0E}"/>
              </a:ext>
            </a:extLst>
          </p:cNvPr>
          <p:cNvSpPr txBox="1"/>
          <p:nvPr/>
        </p:nvSpPr>
        <p:spPr>
          <a:xfrm>
            <a:off x="3413001" y="2075657"/>
            <a:ext cx="10688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solidFill>
                  <a:srgbClr val="00BFFF"/>
                </a:solidFill>
                <a:effectLst>
                  <a:outerShdw dist="50800" dir="5400000" algn="ctr" rotWithShape="0">
                    <a:schemeClr val="tx1"/>
                  </a:outerShdw>
                </a:effectLst>
                <a:latin typeface="Buka Bird" panose="02000000000000000000" pitchFamily="2" charset="0"/>
              </a:rPr>
              <a:t>ALONZO</a:t>
            </a:r>
          </a:p>
        </p:txBody>
      </p:sp>
      <p:pic>
        <p:nvPicPr>
          <p:cNvPr id="27" name="Imagen 26">
            <a:extLst>
              <a:ext uri="{FF2B5EF4-FFF2-40B4-BE49-F238E27FC236}">
                <a16:creationId xmlns:a16="http://schemas.microsoft.com/office/drawing/2014/main" id="{35B51629-6148-F4CD-55B0-B6503F136AF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17277" y="1791970"/>
            <a:ext cx="2160000" cy="720000"/>
          </a:xfrm>
          <a:prstGeom prst="rect">
            <a:avLst/>
          </a:prstGeom>
        </p:spPr>
      </p:pic>
      <p:sp>
        <p:nvSpPr>
          <p:cNvPr id="28" name="CuadroTexto 27">
            <a:extLst>
              <a:ext uri="{FF2B5EF4-FFF2-40B4-BE49-F238E27FC236}">
                <a16:creationId xmlns:a16="http://schemas.microsoft.com/office/drawing/2014/main" id="{6763B375-A84A-B87A-F4F5-1CAEA4008E88}"/>
              </a:ext>
            </a:extLst>
          </p:cNvPr>
          <p:cNvSpPr txBox="1"/>
          <p:nvPr/>
        </p:nvSpPr>
        <p:spPr>
          <a:xfrm>
            <a:off x="5497987" y="1906380"/>
            <a:ext cx="122642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solidFill>
                  <a:srgbClr val="F950AE"/>
                </a:solidFill>
                <a:effectLst>
                  <a:outerShdw dist="38100" dir="5400000" sx="103000" sy="103000" algn="t" rotWithShape="0">
                    <a:prstClr val="black"/>
                  </a:outerShdw>
                </a:effectLst>
                <a:latin typeface="Buka Bird" panose="02000000000000000000" pitchFamily="2" charset="0"/>
              </a:rPr>
              <a:t>RHAYMAR</a:t>
            </a:r>
          </a:p>
        </p:txBody>
      </p:sp>
      <p:sp>
        <p:nvSpPr>
          <p:cNvPr id="29" name="CuadroTexto 28">
            <a:extLst>
              <a:ext uri="{FF2B5EF4-FFF2-40B4-BE49-F238E27FC236}">
                <a16:creationId xmlns:a16="http://schemas.microsoft.com/office/drawing/2014/main" id="{15D08B64-E008-60CB-93E2-6C83EF972A5C}"/>
              </a:ext>
            </a:extLst>
          </p:cNvPr>
          <p:cNvSpPr txBox="1"/>
          <p:nvPr/>
        </p:nvSpPr>
        <p:spPr>
          <a:xfrm>
            <a:off x="5597277" y="2075657"/>
            <a:ext cx="10688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solidFill>
                  <a:srgbClr val="00BFFF"/>
                </a:solidFill>
                <a:effectLst>
                  <a:outerShdw dist="50800" dir="5400000" algn="ctr" rotWithShape="0">
                    <a:schemeClr val="tx1"/>
                  </a:outerShdw>
                </a:effectLst>
                <a:latin typeface="Buka Bird" panose="02000000000000000000" pitchFamily="2" charset="0"/>
              </a:rPr>
              <a:t>ALONZO</a:t>
            </a:r>
          </a:p>
        </p:txBody>
      </p:sp>
      <p:pic>
        <p:nvPicPr>
          <p:cNvPr id="30" name="Imagen 29">
            <a:extLst>
              <a:ext uri="{FF2B5EF4-FFF2-40B4-BE49-F238E27FC236}">
                <a16:creationId xmlns:a16="http://schemas.microsoft.com/office/drawing/2014/main" id="{B88D80EF-553F-55D3-FA77-9E90940138D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8725" y="2543720"/>
            <a:ext cx="2160000" cy="720000"/>
          </a:xfrm>
          <a:prstGeom prst="rect">
            <a:avLst/>
          </a:prstGeom>
        </p:spPr>
      </p:pic>
      <p:sp>
        <p:nvSpPr>
          <p:cNvPr id="31" name="CuadroTexto 30">
            <a:extLst>
              <a:ext uri="{FF2B5EF4-FFF2-40B4-BE49-F238E27FC236}">
                <a16:creationId xmlns:a16="http://schemas.microsoft.com/office/drawing/2014/main" id="{6986F627-30DB-15D0-CD1F-02DB72C185C5}"/>
              </a:ext>
            </a:extLst>
          </p:cNvPr>
          <p:cNvSpPr txBox="1"/>
          <p:nvPr/>
        </p:nvSpPr>
        <p:spPr>
          <a:xfrm>
            <a:off x="1129435" y="2658130"/>
            <a:ext cx="122642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solidFill>
                  <a:srgbClr val="F950AE"/>
                </a:solidFill>
                <a:effectLst>
                  <a:outerShdw dist="38100" dir="5400000" sx="103000" sy="103000" algn="t" rotWithShape="0">
                    <a:prstClr val="black"/>
                  </a:outerShdw>
                </a:effectLst>
                <a:latin typeface="Buka Bird" panose="02000000000000000000" pitchFamily="2" charset="0"/>
              </a:rPr>
              <a:t>RHAYMAR</a:t>
            </a:r>
          </a:p>
        </p:txBody>
      </p:sp>
      <p:sp>
        <p:nvSpPr>
          <p:cNvPr id="32" name="CuadroTexto 31">
            <a:extLst>
              <a:ext uri="{FF2B5EF4-FFF2-40B4-BE49-F238E27FC236}">
                <a16:creationId xmlns:a16="http://schemas.microsoft.com/office/drawing/2014/main" id="{C61F73ED-C660-7631-E1DA-4ED93DCE5137}"/>
              </a:ext>
            </a:extLst>
          </p:cNvPr>
          <p:cNvSpPr txBox="1"/>
          <p:nvPr/>
        </p:nvSpPr>
        <p:spPr>
          <a:xfrm>
            <a:off x="1228725" y="2827407"/>
            <a:ext cx="10688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solidFill>
                  <a:srgbClr val="00BFFF"/>
                </a:solidFill>
                <a:effectLst>
                  <a:outerShdw dist="50800" dir="5400000" algn="ctr" rotWithShape="0">
                    <a:schemeClr val="tx1"/>
                  </a:outerShdw>
                </a:effectLst>
                <a:latin typeface="Buka Bird" panose="02000000000000000000" pitchFamily="2" charset="0"/>
              </a:rPr>
              <a:t>ALONZO</a:t>
            </a:r>
          </a:p>
        </p:txBody>
      </p:sp>
      <p:pic>
        <p:nvPicPr>
          <p:cNvPr id="33" name="Imagen 32">
            <a:extLst>
              <a:ext uri="{FF2B5EF4-FFF2-40B4-BE49-F238E27FC236}">
                <a16:creationId xmlns:a16="http://schemas.microsoft.com/office/drawing/2014/main" id="{7EEEFA31-B0F5-0D24-D9B2-187736F7928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3001" y="2543720"/>
            <a:ext cx="2160000" cy="720000"/>
          </a:xfrm>
          <a:prstGeom prst="rect">
            <a:avLst/>
          </a:prstGeom>
        </p:spPr>
      </p:pic>
      <p:sp>
        <p:nvSpPr>
          <p:cNvPr id="34" name="CuadroTexto 33">
            <a:extLst>
              <a:ext uri="{FF2B5EF4-FFF2-40B4-BE49-F238E27FC236}">
                <a16:creationId xmlns:a16="http://schemas.microsoft.com/office/drawing/2014/main" id="{2B8A60BA-F186-8ACC-76A7-5BF318AE6788}"/>
              </a:ext>
            </a:extLst>
          </p:cNvPr>
          <p:cNvSpPr txBox="1"/>
          <p:nvPr/>
        </p:nvSpPr>
        <p:spPr>
          <a:xfrm>
            <a:off x="3313711" y="2658130"/>
            <a:ext cx="122642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solidFill>
                  <a:srgbClr val="F950AE"/>
                </a:solidFill>
                <a:effectLst>
                  <a:outerShdw dist="38100" dir="5400000" sx="103000" sy="103000" algn="t" rotWithShape="0">
                    <a:prstClr val="black"/>
                  </a:outerShdw>
                </a:effectLst>
                <a:latin typeface="Buka Bird" panose="02000000000000000000" pitchFamily="2" charset="0"/>
              </a:rPr>
              <a:t>RHAYMAR</a:t>
            </a:r>
          </a:p>
        </p:txBody>
      </p:sp>
      <p:sp>
        <p:nvSpPr>
          <p:cNvPr id="35" name="CuadroTexto 34">
            <a:extLst>
              <a:ext uri="{FF2B5EF4-FFF2-40B4-BE49-F238E27FC236}">
                <a16:creationId xmlns:a16="http://schemas.microsoft.com/office/drawing/2014/main" id="{E9C01E5D-EB3D-FDF4-57E2-10AABB715F71}"/>
              </a:ext>
            </a:extLst>
          </p:cNvPr>
          <p:cNvSpPr txBox="1"/>
          <p:nvPr/>
        </p:nvSpPr>
        <p:spPr>
          <a:xfrm>
            <a:off x="3413001" y="2827407"/>
            <a:ext cx="10688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solidFill>
                  <a:srgbClr val="00BFFF"/>
                </a:solidFill>
                <a:effectLst>
                  <a:outerShdw dist="50800" dir="5400000" algn="ctr" rotWithShape="0">
                    <a:schemeClr val="tx1"/>
                  </a:outerShdw>
                </a:effectLst>
                <a:latin typeface="Buka Bird" panose="02000000000000000000" pitchFamily="2" charset="0"/>
              </a:rPr>
              <a:t>ALONZO</a:t>
            </a:r>
          </a:p>
        </p:txBody>
      </p:sp>
      <p:pic>
        <p:nvPicPr>
          <p:cNvPr id="36" name="Imagen 35">
            <a:extLst>
              <a:ext uri="{FF2B5EF4-FFF2-40B4-BE49-F238E27FC236}">
                <a16:creationId xmlns:a16="http://schemas.microsoft.com/office/drawing/2014/main" id="{D2BF799E-A880-0544-7CA6-8C2D5588AE2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17277" y="2543720"/>
            <a:ext cx="2160000" cy="720000"/>
          </a:xfrm>
          <a:prstGeom prst="rect">
            <a:avLst/>
          </a:prstGeom>
        </p:spPr>
      </p:pic>
      <p:sp>
        <p:nvSpPr>
          <p:cNvPr id="37" name="CuadroTexto 36">
            <a:extLst>
              <a:ext uri="{FF2B5EF4-FFF2-40B4-BE49-F238E27FC236}">
                <a16:creationId xmlns:a16="http://schemas.microsoft.com/office/drawing/2014/main" id="{9CEF36F6-7AD0-82A0-86F8-D943C120BB3D}"/>
              </a:ext>
            </a:extLst>
          </p:cNvPr>
          <p:cNvSpPr txBox="1"/>
          <p:nvPr/>
        </p:nvSpPr>
        <p:spPr>
          <a:xfrm>
            <a:off x="5497987" y="2658130"/>
            <a:ext cx="122642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solidFill>
                  <a:srgbClr val="F950AE"/>
                </a:solidFill>
                <a:effectLst>
                  <a:outerShdw dist="38100" dir="5400000" sx="103000" sy="103000" algn="t" rotWithShape="0">
                    <a:prstClr val="black"/>
                  </a:outerShdw>
                </a:effectLst>
                <a:latin typeface="Buka Bird" panose="02000000000000000000" pitchFamily="2" charset="0"/>
              </a:rPr>
              <a:t>RHAYMAR</a:t>
            </a:r>
          </a:p>
        </p:txBody>
      </p:sp>
      <p:sp>
        <p:nvSpPr>
          <p:cNvPr id="38" name="CuadroTexto 37">
            <a:extLst>
              <a:ext uri="{FF2B5EF4-FFF2-40B4-BE49-F238E27FC236}">
                <a16:creationId xmlns:a16="http://schemas.microsoft.com/office/drawing/2014/main" id="{C459E4FE-14E4-5720-0542-3388C79DE3F2}"/>
              </a:ext>
            </a:extLst>
          </p:cNvPr>
          <p:cNvSpPr txBox="1"/>
          <p:nvPr/>
        </p:nvSpPr>
        <p:spPr>
          <a:xfrm>
            <a:off x="5597277" y="2827407"/>
            <a:ext cx="10688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solidFill>
                  <a:srgbClr val="00BFFF"/>
                </a:solidFill>
                <a:effectLst>
                  <a:outerShdw dist="50800" dir="5400000" algn="ctr" rotWithShape="0">
                    <a:schemeClr val="tx1"/>
                  </a:outerShdw>
                </a:effectLst>
                <a:latin typeface="Buka Bird" panose="02000000000000000000" pitchFamily="2" charset="0"/>
              </a:rPr>
              <a:t>ALONZO</a:t>
            </a:r>
          </a:p>
        </p:txBody>
      </p:sp>
      <p:pic>
        <p:nvPicPr>
          <p:cNvPr id="39" name="Imagen 38">
            <a:extLst>
              <a:ext uri="{FF2B5EF4-FFF2-40B4-BE49-F238E27FC236}">
                <a16:creationId xmlns:a16="http://schemas.microsoft.com/office/drawing/2014/main" id="{5636CD02-592E-1C9A-ED6E-48E6E510975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8725" y="3295470"/>
            <a:ext cx="2160000" cy="720000"/>
          </a:xfrm>
          <a:prstGeom prst="rect">
            <a:avLst/>
          </a:prstGeom>
        </p:spPr>
      </p:pic>
      <p:sp>
        <p:nvSpPr>
          <p:cNvPr id="40" name="CuadroTexto 39">
            <a:extLst>
              <a:ext uri="{FF2B5EF4-FFF2-40B4-BE49-F238E27FC236}">
                <a16:creationId xmlns:a16="http://schemas.microsoft.com/office/drawing/2014/main" id="{3627B760-609C-1937-9ABC-899D5B765054}"/>
              </a:ext>
            </a:extLst>
          </p:cNvPr>
          <p:cNvSpPr txBox="1"/>
          <p:nvPr/>
        </p:nvSpPr>
        <p:spPr>
          <a:xfrm>
            <a:off x="1129435" y="3409880"/>
            <a:ext cx="122642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solidFill>
                  <a:srgbClr val="F950AE"/>
                </a:solidFill>
                <a:effectLst>
                  <a:outerShdw dist="38100" dir="5400000" sx="103000" sy="103000" algn="t" rotWithShape="0">
                    <a:prstClr val="black"/>
                  </a:outerShdw>
                </a:effectLst>
                <a:latin typeface="Buka Bird" panose="02000000000000000000" pitchFamily="2" charset="0"/>
              </a:rPr>
              <a:t>RHAYMAR</a:t>
            </a:r>
          </a:p>
        </p:txBody>
      </p:sp>
      <p:sp>
        <p:nvSpPr>
          <p:cNvPr id="41" name="CuadroTexto 40">
            <a:extLst>
              <a:ext uri="{FF2B5EF4-FFF2-40B4-BE49-F238E27FC236}">
                <a16:creationId xmlns:a16="http://schemas.microsoft.com/office/drawing/2014/main" id="{195A53BD-9A7E-0FF1-D660-BEE8EBDE4C0D}"/>
              </a:ext>
            </a:extLst>
          </p:cNvPr>
          <p:cNvSpPr txBox="1"/>
          <p:nvPr/>
        </p:nvSpPr>
        <p:spPr>
          <a:xfrm>
            <a:off x="1228725" y="3579157"/>
            <a:ext cx="10688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solidFill>
                  <a:srgbClr val="00BFFF"/>
                </a:solidFill>
                <a:effectLst>
                  <a:outerShdw dist="50800" dir="5400000" algn="ctr" rotWithShape="0">
                    <a:schemeClr val="tx1"/>
                  </a:outerShdw>
                </a:effectLst>
                <a:latin typeface="Buka Bird" panose="02000000000000000000" pitchFamily="2" charset="0"/>
              </a:rPr>
              <a:t>ALONZO</a:t>
            </a:r>
          </a:p>
        </p:txBody>
      </p:sp>
      <p:pic>
        <p:nvPicPr>
          <p:cNvPr id="42" name="Imagen 41">
            <a:extLst>
              <a:ext uri="{FF2B5EF4-FFF2-40B4-BE49-F238E27FC236}">
                <a16:creationId xmlns:a16="http://schemas.microsoft.com/office/drawing/2014/main" id="{9EF0AD29-B809-3055-5DE3-BB0E104F8E8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3001" y="3295470"/>
            <a:ext cx="2160000" cy="720000"/>
          </a:xfrm>
          <a:prstGeom prst="rect">
            <a:avLst/>
          </a:prstGeom>
        </p:spPr>
      </p:pic>
      <p:sp>
        <p:nvSpPr>
          <p:cNvPr id="43" name="CuadroTexto 42">
            <a:extLst>
              <a:ext uri="{FF2B5EF4-FFF2-40B4-BE49-F238E27FC236}">
                <a16:creationId xmlns:a16="http://schemas.microsoft.com/office/drawing/2014/main" id="{5A309FAB-C5EF-D453-4F23-81487F10AD77}"/>
              </a:ext>
            </a:extLst>
          </p:cNvPr>
          <p:cNvSpPr txBox="1"/>
          <p:nvPr/>
        </p:nvSpPr>
        <p:spPr>
          <a:xfrm>
            <a:off x="3313711" y="3409880"/>
            <a:ext cx="122642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solidFill>
                  <a:srgbClr val="F950AE"/>
                </a:solidFill>
                <a:effectLst>
                  <a:outerShdw dist="38100" dir="5400000" sx="103000" sy="103000" algn="t" rotWithShape="0">
                    <a:prstClr val="black"/>
                  </a:outerShdw>
                </a:effectLst>
                <a:latin typeface="Buka Bird" panose="02000000000000000000" pitchFamily="2" charset="0"/>
              </a:rPr>
              <a:t>RHAYMAR</a:t>
            </a:r>
          </a:p>
        </p:txBody>
      </p:sp>
      <p:sp>
        <p:nvSpPr>
          <p:cNvPr id="44" name="CuadroTexto 43">
            <a:extLst>
              <a:ext uri="{FF2B5EF4-FFF2-40B4-BE49-F238E27FC236}">
                <a16:creationId xmlns:a16="http://schemas.microsoft.com/office/drawing/2014/main" id="{41405B80-1DDB-7DFC-551C-3A6F46A66D40}"/>
              </a:ext>
            </a:extLst>
          </p:cNvPr>
          <p:cNvSpPr txBox="1"/>
          <p:nvPr/>
        </p:nvSpPr>
        <p:spPr>
          <a:xfrm>
            <a:off x="3413001" y="3579157"/>
            <a:ext cx="10688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solidFill>
                  <a:srgbClr val="00BFFF"/>
                </a:solidFill>
                <a:effectLst>
                  <a:outerShdw dist="50800" dir="5400000" algn="ctr" rotWithShape="0">
                    <a:schemeClr val="tx1"/>
                  </a:outerShdw>
                </a:effectLst>
                <a:latin typeface="Buka Bird" panose="02000000000000000000" pitchFamily="2" charset="0"/>
              </a:rPr>
              <a:t>ALONZO</a:t>
            </a:r>
          </a:p>
        </p:txBody>
      </p:sp>
      <p:pic>
        <p:nvPicPr>
          <p:cNvPr id="45" name="Imagen 44">
            <a:extLst>
              <a:ext uri="{FF2B5EF4-FFF2-40B4-BE49-F238E27FC236}">
                <a16:creationId xmlns:a16="http://schemas.microsoft.com/office/drawing/2014/main" id="{BC450878-A008-6C41-57DE-810F02960B3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17277" y="3295470"/>
            <a:ext cx="2160000" cy="720000"/>
          </a:xfrm>
          <a:prstGeom prst="rect">
            <a:avLst/>
          </a:prstGeom>
        </p:spPr>
      </p:pic>
      <p:sp>
        <p:nvSpPr>
          <p:cNvPr id="46" name="CuadroTexto 45">
            <a:extLst>
              <a:ext uri="{FF2B5EF4-FFF2-40B4-BE49-F238E27FC236}">
                <a16:creationId xmlns:a16="http://schemas.microsoft.com/office/drawing/2014/main" id="{B2B28596-B95B-8A2F-1375-3CE8030965EB}"/>
              </a:ext>
            </a:extLst>
          </p:cNvPr>
          <p:cNvSpPr txBox="1"/>
          <p:nvPr/>
        </p:nvSpPr>
        <p:spPr>
          <a:xfrm>
            <a:off x="5497987" y="3409880"/>
            <a:ext cx="122642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solidFill>
                  <a:srgbClr val="F950AE"/>
                </a:solidFill>
                <a:effectLst>
                  <a:outerShdw dist="38100" dir="5400000" sx="103000" sy="103000" algn="t" rotWithShape="0">
                    <a:prstClr val="black"/>
                  </a:outerShdw>
                </a:effectLst>
                <a:latin typeface="Buka Bird" panose="02000000000000000000" pitchFamily="2" charset="0"/>
              </a:rPr>
              <a:t>RHAYMAR</a:t>
            </a:r>
          </a:p>
        </p:txBody>
      </p:sp>
      <p:sp>
        <p:nvSpPr>
          <p:cNvPr id="47" name="CuadroTexto 46">
            <a:extLst>
              <a:ext uri="{FF2B5EF4-FFF2-40B4-BE49-F238E27FC236}">
                <a16:creationId xmlns:a16="http://schemas.microsoft.com/office/drawing/2014/main" id="{0C8205E0-5C34-D6CF-1CC6-33B881D263BB}"/>
              </a:ext>
            </a:extLst>
          </p:cNvPr>
          <p:cNvSpPr txBox="1"/>
          <p:nvPr/>
        </p:nvSpPr>
        <p:spPr>
          <a:xfrm>
            <a:off x="5597277" y="3579157"/>
            <a:ext cx="10688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solidFill>
                  <a:srgbClr val="00BFFF"/>
                </a:solidFill>
                <a:effectLst>
                  <a:outerShdw dist="50800" dir="5400000" algn="ctr" rotWithShape="0">
                    <a:schemeClr val="tx1"/>
                  </a:outerShdw>
                </a:effectLst>
                <a:latin typeface="Buka Bird" panose="02000000000000000000" pitchFamily="2" charset="0"/>
              </a:rPr>
              <a:t>ALONZO</a:t>
            </a:r>
          </a:p>
        </p:txBody>
      </p:sp>
      <p:pic>
        <p:nvPicPr>
          <p:cNvPr id="48" name="Imagen 47">
            <a:extLst>
              <a:ext uri="{FF2B5EF4-FFF2-40B4-BE49-F238E27FC236}">
                <a16:creationId xmlns:a16="http://schemas.microsoft.com/office/drawing/2014/main" id="{5444FBB3-A14B-8D39-EF80-1F8232AE777E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8725" y="4047220"/>
            <a:ext cx="2160000" cy="720000"/>
          </a:xfrm>
          <a:prstGeom prst="rect">
            <a:avLst/>
          </a:prstGeom>
        </p:spPr>
      </p:pic>
      <p:sp>
        <p:nvSpPr>
          <p:cNvPr id="49" name="CuadroTexto 48">
            <a:extLst>
              <a:ext uri="{FF2B5EF4-FFF2-40B4-BE49-F238E27FC236}">
                <a16:creationId xmlns:a16="http://schemas.microsoft.com/office/drawing/2014/main" id="{6FBF1616-4D86-E947-F90E-C37A15ED810C}"/>
              </a:ext>
            </a:extLst>
          </p:cNvPr>
          <p:cNvSpPr txBox="1"/>
          <p:nvPr/>
        </p:nvSpPr>
        <p:spPr>
          <a:xfrm>
            <a:off x="1129435" y="4161630"/>
            <a:ext cx="122642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solidFill>
                  <a:srgbClr val="F950AE"/>
                </a:solidFill>
                <a:effectLst>
                  <a:outerShdw dist="38100" dir="5400000" sx="103000" sy="103000" algn="t" rotWithShape="0">
                    <a:prstClr val="black"/>
                  </a:outerShdw>
                </a:effectLst>
                <a:latin typeface="Buka Bird" panose="02000000000000000000" pitchFamily="2" charset="0"/>
              </a:rPr>
              <a:t>RHAYMAR</a:t>
            </a:r>
          </a:p>
        </p:txBody>
      </p:sp>
      <p:sp>
        <p:nvSpPr>
          <p:cNvPr id="50" name="CuadroTexto 49">
            <a:extLst>
              <a:ext uri="{FF2B5EF4-FFF2-40B4-BE49-F238E27FC236}">
                <a16:creationId xmlns:a16="http://schemas.microsoft.com/office/drawing/2014/main" id="{79C0702C-5950-1FBB-181D-D57FDF3D7C14}"/>
              </a:ext>
            </a:extLst>
          </p:cNvPr>
          <p:cNvSpPr txBox="1"/>
          <p:nvPr/>
        </p:nvSpPr>
        <p:spPr>
          <a:xfrm>
            <a:off x="1228725" y="4330907"/>
            <a:ext cx="10688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solidFill>
                  <a:srgbClr val="00BFFF"/>
                </a:solidFill>
                <a:effectLst>
                  <a:outerShdw dist="50800" dir="5400000" algn="ctr" rotWithShape="0">
                    <a:schemeClr val="tx1"/>
                  </a:outerShdw>
                </a:effectLst>
                <a:latin typeface="Buka Bird" panose="02000000000000000000" pitchFamily="2" charset="0"/>
              </a:rPr>
              <a:t>ALONZO</a:t>
            </a:r>
          </a:p>
        </p:txBody>
      </p:sp>
      <p:pic>
        <p:nvPicPr>
          <p:cNvPr id="51" name="Imagen 50">
            <a:extLst>
              <a:ext uri="{FF2B5EF4-FFF2-40B4-BE49-F238E27FC236}">
                <a16:creationId xmlns:a16="http://schemas.microsoft.com/office/drawing/2014/main" id="{86FAE977-33C1-95C5-6A4E-000AF8B1517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3001" y="4047220"/>
            <a:ext cx="2160000" cy="720000"/>
          </a:xfrm>
          <a:prstGeom prst="rect">
            <a:avLst/>
          </a:prstGeom>
        </p:spPr>
      </p:pic>
      <p:sp>
        <p:nvSpPr>
          <p:cNvPr id="52" name="CuadroTexto 51">
            <a:extLst>
              <a:ext uri="{FF2B5EF4-FFF2-40B4-BE49-F238E27FC236}">
                <a16:creationId xmlns:a16="http://schemas.microsoft.com/office/drawing/2014/main" id="{32F2D925-1A4B-BA81-FF41-F25F4930CD16}"/>
              </a:ext>
            </a:extLst>
          </p:cNvPr>
          <p:cNvSpPr txBox="1"/>
          <p:nvPr/>
        </p:nvSpPr>
        <p:spPr>
          <a:xfrm>
            <a:off x="3313711" y="4161630"/>
            <a:ext cx="122642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solidFill>
                  <a:srgbClr val="F950AE"/>
                </a:solidFill>
                <a:effectLst>
                  <a:outerShdw dist="38100" dir="5400000" sx="103000" sy="103000" algn="t" rotWithShape="0">
                    <a:prstClr val="black"/>
                  </a:outerShdw>
                </a:effectLst>
                <a:latin typeface="Buka Bird" panose="02000000000000000000" pitchFamily="2" charset="0"/>
              </a:rPr>
              <a:t>RHAYMAR</a:t>
            </a:r>
          </a:p>
        </p:txBody>
      </p:sp>
      <p:sp>
        <p:nvSpPr>
          <p:cNvPr id="53" name="CuadroTexto 52">
            <a:extLst>
              <a:ext uri="{FF2B5EF4-FFF2-40B4-BE49-F238E27FC236}">
                <a16:creationId xmlns:a16="http://schemas.microsoft.com/office/drawing/2014/main" id="{4DE40C48-CCC1-2AB4-8605-8CBFB5B76A89}"/>
              </a:ext>
            </a:extLst>
          </p:cNvPr>
          <p:cNvSpPr txBox="1"/>
          <p:nvPr/>
        </p:nvSpPr>
        <p:spPr>
          <a:xfrm>
            <a:off x="3413001" y="4330907"/>
            <a:ext cx="10688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solidFill>
                  <a:srgbClr val="00BFFF"/>
                </a:solidFill>
                <a:effectLst>
                  <a:outerShdw dist="50800" dir="5400000" algn="ctr" rotWithShape="0">
                    <a:schemeClr val="tx1"/>
                  </a:outerShdw>
                </a:effectLst>
                <a:latin typeface="Buka Bird" panose="02000000000000000000" pitchFamily="2" charset="0"/>
              </a:rPr>
              <a:t>ALONZO</a:t>
            </a:r>
          </a:p>
        </p:txBody>
      </p:sp>
      <p:pic>
        <p:nvPicPr>
          <p:cNvPr id="54" name="Imagen 53">
            <a:extLst>
              <a:ext uri="{FF2B5EF4-FFF2-40B4-BE49-F238E27FC236}">
                <a16:creationId xmlns:a16="http://schemas.microsoft.com/office/drawing/2014/main" id="{3073A0A0-DBC3-7E78-B42E-EB75375EBFA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17277" y="4047220"/>
            <a:ext cx="2160000" cy="720000"/>
          </a:xfrm>
          <a:prstGeom prst="rect">
            <a:avLst/>
          </a:prstGeom>
        </p:spPr>
      </p:pic>
      <p:sp>
        <p:nvSpPr>
          <p:cNvPr id="55" name="CuadroTexto 54">
            <a:extLst>
              <a:ext uri="{FF2B5EF4-FFF2-40B4-BE49-F238E27FC236}">
                <a16:creationId xmlns:a16="http://schemas.microsoft.com/office/drawing/2014/main" id="{58FC6078-A129-E608-860D-B91724E358F4}"/>
              </a:ext>
            </a:extLst>
          </p:cNvPr>
          <p:cNvSpPr txBox="1"/>
          <p:nvPr/>
        </p:nvSpPr>
        <p:spPr>
          <a:xfrm>
            <a:off x="5497987" y="4161630"/>
            <a:ext cx="122642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solidFill>
                  <a:srgbClr val="F950AE"/>
                </a:solidFill>
                <a:effectLst>
                  <a:outerShdw dist="38100" dir="5400000" sx="103000" sy="103000" algn="t" rotWithShape="0">
                    <a:prstClr val="black"/>
                  </a:outerShdw>
                </a:effectLst>
                <a:latin typeface="Buka Bird" panose="02000000000000000000" pitchFamily="2" charset="0"/>
              </a:rPr>
              <a:t>RHAYMAR</a:t>
            </a:r>
          </a:p>
        </p:txBody>
      </p:sp>
      <p:sp>
        <p:nvSpPr>
          <p:cNvPr id="56" name="CuadroTexto 55">
            <a:extLst>
              <a:ext uri="{FF2B5EF4-FFF2-40B4-BE49-F238E27FC236}">
                <a16:creationId xmlns:a16="http://schemas.microsoft.com/office/drawing/2014/main" id="{FFB830E8-6BA6-9D81-84D9-698C2373A3E1}"/>
              </a:ext>
            </a:extLst>
          </p:cNvPr>
          <p:cNvSpPr txBox="1"/>
          <p:nvPr/>
        </p:nvSpPr>
        <p:spPr>
          <a:xfrm>
            <a:off x="5597277" y="4330907"/>
            <a:ext cx="10688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solidFill>
                  <a:srgbClr val="00BFFF"/>
                </a:solidFill>
                <a:effectLst>
                  <a:outerShdw dist="50800" dir="5400000" algn="ctr" rotWithShape="0">
                    <a:schemeClr val="tx1"/>
                  </a:outerShdw>
                </a:effectLst>
                <a:latin typeface="Buka Bird" panose="02000000000000000000" pitchFamily="2" charset="0"/>
              </a:rPr>
              <a:t>ALONZO</a:t>
            </a:r>
          </a:p>
        </p:txBody>
      </p:sp>
      <p:pic>
        <p:nvPicPr>
          <p:cNvPr id="57" name="Imagen 56">
            <a:extLst>
              <a:ext uri="{FF2B5EF4-FFF2-40B4-BE49-F238E27FC236}">
                <a16:creationId xmlns:a16="http://schemas.microsoft.com/office/drawing/2014/main" id="{46AB62A0-36F5-E905-0CCB-DD8C2502357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8725" y="4792620"/>
            <a:ext cx="2160000" cy="720000"/>
          </a:xfrm>
          <a:prstGeom prst="rect">
            <a:avLst/>
          </a:prstGeom>
        </p:spPr>
      </p:pic>
      <p:sp>
        <p:nvSpPr>
          <p:cNvPr id="58" name="CuadroTexto 57">
            <a:extLst>
              <a:ext uri="{FF2B5EF4-FFF2-40B4-BE49-F238E27FC236}">
                <a16:creationId xmlns:a16="http://schemas.microsoft.com/office/drawing/2014/main" id="{85CE959E-2236-168B-BA07-F5A77495D0EF}"/>
              </a:ext>
            </a:extLst>
          </p:cNvPr>
          <p:cNvSpPr txBox="1"/>
          <p:nvPr/>
        </p:nvSpPr>
        <p:spPr>
          <a:xfrm>
            <a:off x="1129435" y="4907030"/>
            <a:ext cx="122642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solidFill>
                  <a:srgbClr val="F950AE"/>
                </a:solidFill>
                <a:effectLst>
                  <a:outerShdw dist="38100" dir="5400000" sx="103000" sy="103000" algn="t" rotWithShape="0">
                    <a:prstClr val="black"/>
                  </a:outerShdw>
                </a:effectLst>
                <a:latin typeface="Buka Bird" panose="02000000000000000000" pitchFamily="2" charset="0"/>
              </a:rPr>
              <a:t>RHAYMAR</a:t>
            </a:r>
          </a:p>
        </p:txBody>
      </p:sp>
      <p:sp>
        <p:nvSpPr>
          <p:cNvPr id="59" name="CuadroTexto 58">
            <a:extLst>
              <a:ext uri="{FF2B5EF4-FFF2-40B4-BE49-F238E27FC236}">
                <a16:creationId xmlns:a16="http://schemas.microsoft.com/office/drawing/2014/main" id="{B66419E7-31B6-C0B8-3264-53CF55AF3407}"/>
              </a:ext>
            </a:extLst>
          </p:cNvPr>
          <p:cNvSpPr txBox="1"/>
          <p:nvPr/>
        </p:nvSpPr>
        <p:spPr>
          <a:xfrm>
            <a:off x="1228725" y="5076307"/>
            <a:ext cx="10688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solidFill>
                  <a:srgbClr val="00BFFF"/>
                </a:solidFill>
                <a:effectLst>
                  <a:outerShdw dist="50800" dir="5400000" algn="ctr" rotWithShape="0">
                    <a:schemeClr val="tx1"/>
                  </a:outerShdw>
                </a:effectLst>
                <a:latin typeface="Buka Bird" panose="02000000000000000000" pitchFamily="2" charset="0"/>
              </a:rPr>
              <a:t>ALONZO</a:t>
            </a:r>
          </a:p>
        </p:txBody>
      </p:sp>
      <p:pic>
        <p:nvPicPr>
          <p:cNvPr id="60" name="Imagen 59">
            <a:extLst>
              <a:ext uri="{FF2B5EF4-FFF2-40B4-BE49-F238E27FC236}">
                <a16:creationId xmlns:a16="http://schemas.microsoft.com/office/drawing/2014/main" id="{A6EDE7DD-91C5-FDBE-5611-E6730614213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3001" y="4792620"/>
            <a:ext cx="2160000" cy="720000"/>
          </a:xfrm>
          <a:prstGeom prst="rect">
            <a:avLst/>
          </a:prstGeom>
        </p:spPr>
      </p:pic>
      <p:sp>
        <p:nvSpPr>
          <p:cNvPr id="61" name="CuadroTexto 60">
            <a:extLst>
              <a:ext uri="{FF2B5EF4-FFF2-40B4-BE49-F238E27FC236}">
                <a16:creationId xmlns:a16="http://schemas.microsoft.com/office/drawing/2014/main" id="{2FE98B18-C9D2-1E86-FB19-4877DCBEE950}"/>
              </a:ext>
            </a:extLst>
          </p:cNvPr>
          <p:cNvSpPr txBox="1"/>
          <p:nvPr/>
        </p:nvSpPr>
        <p:spPr>
          <a:xfrm>
            <a:off x="3313711" y="4907030"/>
            <a:ext cx="122642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solidFill>
                  <a:srgbClr val="F950AE"/>
                </a:solidFill>
                <a:effectLst>
                  <a:outerShdw dist="38100" dir="5400000" sx="103000" sy="103000" algn="t" rotWithShape="0">
                    <a:prstClr val="black"/>
                  </a:outerShdw>
                </a:effectLst>
                <a:latin typeface="Buka Bird" panose="02000000000000000000" pitchFamily="2" charset="0"/>
              </a:rPr>
              <a:t>RHAYMAR</a:t>
            </a:r>
          </a:p>
        </p:txBody>
      </p:sp>
      <p:sp>
        <p:nvSpPr>
          <p:cNvPr id="62" name="CuadroTexto 61">
            <a:extLst>
              <a:ext uri="{FF2B5EF4-FFF2-40B4-BE49-F238E27FC236}">
                <a16:creationId xmlns:a16="http://schemas.microsoft.com/office/drawing/2014/main" id="{84DF88A6-B0D4-C758-32DE-7AB09A6E2320}"/>
              </a:ext>
            </a:extLst>
          </p:cNvPr>
          <p:cNvSpPr txBox="1"/>
          <p:nvPr/>
        </p:nvSpPr>
        <p:spPr>
          <a:xfrm>
            <a:off x="3413001" y="5076307"/>
            <a:ext cx="10688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solidFill>
                  <a:srgbClr val="00BFFF"/>
                </a:solidFill>
                <a:effectLst>
                  <a:outerShdw dist="50800" dir="5400000" algn="ctr" rotWithShape="0">
                    <a:schemeClr val="tx1"/>
                  </a:outerShdw>
                </a:effectLst>
                <a:latin typeface="Buka Bird" panose="02000000000000000000" pitchFamily="2" charset="0"/>
              </a:rPr>
              <a:t>ALONZO</a:t>
            </a:r>
          </a:p>
        </p:txBody>
      </p:sp>
      <p:pic>
        <p:nvPicPr>
          <p:cNvPr id="63" name="Imagen 62">
            <a:extLst>
              <a:ext uri="{FF2B5EF4-FFF2-40B4-BE49-F238E27FC236}">
                <a16:creationId xmlns:a16="http://schemas.microsoft.com/office/drawing/2014/main" id="{9A1822C2-B834-DC68-3165-C52CFACCE66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17277" y="4792620"/>
            <a:ext cx="2160000" cy="720000"/>
          </a:xfrm>
          <a:prstGeom prst="rect">
            <a:avLst/>
          </a:prstGeom>
        </p:spPr>
      </p:pic>
      <p:sp>
        <p:nvSpPr>
          <p:cNvPr id="64" name="CuadroTexto 63">
            <a:extLst>
              <a:ext uri="{FF2B5EF4-FFF2-40B4-BE49-F238E27FC236}">
                <a16:creationId xmlns:a16="http://schemas.microsoft.com/office/drawing/2014/main" id="{B15A3EAA-3C85-0CBE-92E2-051146F46A2D}"/>
              </a:ext>
            </a:extLst>
          </p:cNvPr>
          <p:cNvSpPr txBox="1"/>
          <p:nvPr/>
        </p:nvSpPr>
        <p:spPr>
          <a:xfrm>
            <a:off x="5497987" y="4907030"/>
            <a:ext cx="122642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solidFill>
                  <a:srgbClr val="F950AE"/>
                </a:solidFill>
                <a:effectLst>
                  <a:outerShdw dist="38100" dir="5400000" sx="103000" sy="103000" algn="t" rotWithShape="0">
                    <a:prstClr val="black"/>
                  </a:outerShdw>
                </a:effectLst>
                <a:latin typeface="Buka Bird" panose="02000000000000000000" pitchFamily="2" charset="0"/>
              </a:rPr>
              <a:t>RHAYMAR</a:t>
            </a:r>
          </a:p>
        </p:txBody>
      </p:sp>
      <p:sp>
        <p:nvSpPr>
          <p:cNvPr id="65" name="CuadroTexto 64">
            <a:extLst>
              <a:ext uri="{FF2B5EF4-FFF2-40B4-BE49-F238E27FC236}">
                <a16:creationId xmlns:a16="http://schemas.microsoft.com/office/drawing/2014/main" id="{D413C71B-D3A6-F1D4-9187-4297A2AF4970}"/>
              </a:ext>
            </a:extLst>
          </p:cNvPr>
          <p:cNvSpPr txBox="1"/>
          <p:nvPr/>
        </p:nvSpPr>
        <p:spPr>
          <a:xfrm>
            <a:off x="5597277" y="5076307"/>
            <a:ext cx="10688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solidFill>
                  <a:srgbClr val="00BFFF"/>
                </a:solidFill>
                <a:effectLst>
                  <a:outerShdw dist="50800" dir="5400000" algn="ctr" rotWithShape="0">
                    <a:schemeClr val="tx1"/>
                  </a:outerShdw>
                </a:effectLst>
                <a:latin typeface="Buka Bird" panose="02000000000000000000" pitchFamily="2" charset="0"/>
              </a:rPr>
              <a:t>ALONZO</a:t>
            </a:r>
          </a:p>
        </p:txBody>
      </p:sp>
      <p:pic>
        <p:nvPicPr>
          <p:cNvPr id="66" name="Imagen 65">
            <a:extLst>
              <a:ext uri="{FF2B5EF4-FFF2-40B4-BE49-F238E27FC236}">
                <a16:creationId xmlns:a16="http://schemas.microsoft.com/office/drawing/2014/main" id="{8B9695FF-5436-8977-E81E-731541EB290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8725" y="5544370"/>
            <a:ext cx="2160000" cy="720000"/>
          </a:xfrm>
          <a:prstGeom prst="rect">
            <a:avLst/>
          </a:prstGeom>
        </p:spPr>
      </p:pic>
      <p:sp>
        <p:nvSpPr>
          <p:cNvPr id="67" name="CuadroTexto 66">
            <a:extLst>
              <a:ext uri="{FF2B5EF4-FFF2-40B4-BE49-F238E27FC236}">
                <a16:creationId xmlns:a16="http://schemas.microsoft.com/office/drawing/2014/main" id="{1B0A1E56-50AF-2881-9EFE-9AA06D58D7B1}"/>
              </a:ext>
            </a:extLst>
          </p:cNvPr>
          <p:cNvSpPr txBox="1"/>
          <p:nvPr/>
        </p:nvSpPr>
        <p:spPr>
          <a:xfrm>
            <a:off x="1129435" y="5658780"/>
            <a:ext cx="122642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solidFill>
                  <a:srgbClr val="F950AE"/>
                </a:solidFill>
                <a:effectLst>
                  <a:outerShdw dist="38100" dir="5400000" sx="103000" sy="103000" algn="t" rotWithShape="0">
                    <a:prstClr val="black"/>
                  </a:outerShdw>
                </a:effectLst>
                <a:latin typeface="Buka Bird" panose="02000000000000000000" pitchFamily="2" charset="0"/>
              </a:rPr>
              <a:t>RHAYMAR</a:t>
            </a:r>
          </a:p>
        </p:txBody>
      </p:sp>
      <p:sp>
        <p:nvSpPr>
          <p:cNvPr id="68" name="CuadroTexto 67">
            <a:extLst>
              <a:ext uri="{FF2B5EF4-FFF2-40B4-BE49-F238E27FC236}">
                <a16:creationId xmlns:a16="http://schemas.microsoft.com/office/drawing/2014/main" id="{D05A2B5A-B8DA-4A1C-9B02-CCDCE8A1991D}"/>
              </a:ext>
            </a:extLst>
          </p:cNvPr>
          <p:cNvSpPr txBox="1"/>
          <p:nvPr/>
        </p:nvSpPr>
        <p:spPr>
          <a:xfrm>
            <a:off x="1228725" y="5828057"/>
            <a:ext cx="10688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solidFill>
                  <a:srgbClr val="00BFFF"/>
                </a:solidFill>
                <a:effectLst>
                  <a:outerShdw dist="50800" dir="5400000" algn="ctr" rotWithShape="0">
                    <a:schemeClr val="tx1"/>
                  </a:outerShdw>
                </a:effectLst>
                <a:latin typeface="Buka Bird" panose="02000000000000000000" pitchFamily="2" charset="0"/>
              </a:rPr>
              <a:t>ALONZO</a:t>
            </a:r>
          </a:p>
        </p:txBody>
      </p:sp>
      <p:pic>
        <p:nvPicPr>
          <p:cNvPr id="69" name="Imagen 68">
            <a:extLst>
              <a:ext uri="{FF2B5EF4-FFF2-40B4-BE49-F238E27FC236}">
                <a16:creationId xmlns:a16="http://schemas.microsoft.com/office/drawing/2014/main" id="{10BA054A-B420-CBCF-3ED9-293673DD130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3001" y="5544370"/>
            <a:ext cx="2160000" cy="720000"/>
          </a:xfrm>
          <a:prstGeom prst="rect">
            <a:avLst/>
          </a:prstGeom>
        </p:spPr>
      </p:pic>
      <p:sp>
        <p:nvSpPr>
          <p:cNvPr id="70" name="CuadroTexto 69">
            <a:extLst>
              <a:ext uri="{FF2B5EF4-FFF2-40B4-BE49-F238E27FC236}">
                <a16:creationId xmlns:a16="http://schemas.microsoft.com/office/drawing/2014/main" id="{58D16169-2F05-F37B-413B-D4B97C3C97BB}"/>
              </a:ext>
            </a:extLst>
          </p:cNvPr>
          <p:cNvSpPr txBox="1"/>
          <p:nvPr/>
        </p:nvSpPr>
        <p:spPr>
          <a:xfrm>
            <a:off x="3313711" y="5658780"/>
            <a:ext cx="122642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solidFill>
                  <a:srgbClr val="F950AE"/>
                </a:solidFill>
                <a:effectLst>
                  <a:outerShdw dist="38100" dir="5400000" sx="103000" sy="103000" algn="t" rotWithShape="0">
                    <a:prstClr val="black"/>
                  </a:outerShdw>
                </a:effectLst>
                <a:latin typeface="Buka Bird" panose="02000000000000000000" pitchFamily="2" charset="0"/>
              </a:rPr>
              <a:t>RHAYMAR</a:t>
            </a:r>
          </a:p>
        </p:txBody>
      </p:sp>
      <p:sp>
        <p:nvSpPr>
          <p:cNvPr id="71" name="CuadroTexto 70">
            <a:extLst>
              <a:ext uri="{FF2B5EF4-FFF2-40B4-BE49-F238E27FC236}">
                <a16:creationId xmlns:a16="http://schemas.microsoft.com/office/drawing/2014/main" id="{4CE16A16-0AA1-CC0C-4B62-98023DF78336}"/>
              </a:ext>
            </a:extLst>
          </p:cNvPr>
          <p:cNvSpPr txBox="1"/>
          <p:nvPr/>
        </p:nvSpPr>
        <p:spPr>
          <a:xfrm>
            <a:off x="3413001" y="5828057"/>
            <a:ext cx="10688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solidFill>
                  <a:srgbClr val="00BFFF"/>
                </a:solidFill>
                <a:effectLst>
                  <a:outerShdw dist="50800" dir="5400000" algn="ctr" rotWithShape="0">
                    <a:schemeClr val="tx1"/>
                  </a:outerShdw>
                </a:effectLst>
                <a:latin typeface="Buka Bird" panose="02000000000000000000" pitchFamily="2" charset="0"/>
              </a:rPr>
              <a:t>ALONZO</a:t>
            </a:r>
          </a:p>
        </p:txBody>
      </p:sp>
      <p:pic>
        <p:nvPicPr>
          <p:cNvPr id="72" name="Imagen 71">
            <a:extLst>
              <a:ext uri="{FF2B5EF4-FFF2-40B4-BE49-F238E27FC236}">
                <a16:creationId xmlns:a16="http://schemas.microsoft.com/office/drawing/2014/main" id="{FE747BAF-0A06-C67A-4C3B-98272B01997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17277" y="5544370"/>
            <a:ext cx="2160000" cy="720000"/>
          </a:xfrm>
          <a:prstGeom prst="rect">
            <a:avLst/>
          </a:prstGeom>
        </p:spPr>
      </p:pic>
      <p:sp>
        <p:nvSpPr>
          <p:cNvPr id="73" name="CuadroTexto 72">
            <a:extLst>
              <a:ext uri="{FF2B5EF4-FFF2-40B4-BE49-F238E27FC236}">
                <a16:creationId xmlns:a16="http://schemas.microsoft.com/office/drawing/2014/main" id="{4615101C-79CD-028B-0858-8F413FD655C4}"/>
              </a:ext>
            </a:extLst>
          </p:cNvPr>
          <p:cNvSpPr txBox="1"/>
          <p:nvPr/>
        </p:nvSpPr>
        <p:spPr>
          <a:xfrm>
            <a:off x="5497987" y="5658780"/>
            <a:ext cx="122642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solidFill>
                  <a:srgbClr val="F950AE"/>
                </a:solidFill>
                <a:effectLst>
                  <a:outerShdw dist="38100" dir="5400000" sx="103000" sy="103000" algn="t" rotWithShape="0">
                    <a:prstClr val="black"/>
                  </a:outerShdw>
                </a:effectLst>
                <a:latin typeface="Buka Bird" panose="02000000000000000000" pitchFamily="2" charset="0"/>
              </a:rPr>
              <a:t>RHAYMAR</a:t>
            </a:r>
          </a:p>
        </p:txBody>
      </p:sp>
      <p:sp>
        <p:nvSpPr>
          <p:cNvPr id="74" name="CuadroTexto 73">
            <a:extLst>
              <a:ext uri="{FF2B5EF4-FFF2-40B4-BE49-F238E27FC236}">
                <a16:creationId xmlns:a16="http://schemas.microsoft.com/office/drawing/2014/main" id="{5C2ADF93-4FC4-3607-441A-9A55627CBCE4}"/>
              </a:ext>
            </a:extLst>
          </p:cNvPr>
          <p:cNvSpPr txBox="1"/>
          <p:nvPr/>
        </p:nvSpPr>
        <p:spPr>
          <a:xfrm>
            <a:off x="5597277" y="5828057"/>
            <a:ext cx="10688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solidFill>
                  <a:srgbClr val="00BFFF"/>
                </a:solidFill>
                <a:effectLst>
                  <a:outerShdw dist="50800" dir="5400000" algn="ctr" rotWithShape="0">
                    <a:schemeClr val="tx1"/>
                  </a:outerShdw>
                </a:effectLst>
                <a:latin typeface="Buka Bird" panose="02000000000000000000" pitchFamily="2" charset="0"/>
              </a:rPr>
              <a:t>ALONZO</a:t>
            </a:r>
          </a:p>
        </p:txBody>
      </p:sp>
      <p:pic>
        <p:nvPicPr>
          <p:cNvPr id="75" name="Imagen 74">
            <a:extLst>
              <a:ext uri="{FF2B5EF4-FFF2-40B4-BE49-F238E27FC236}">
                <a16:creationId xmlns:a16="http://schemas.microsoft.com/office/drawing/2014/main" id="{FBF2C315-954A-E735-36D8-E154E976F4A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8725" y="6287437"/>
            <a:ext cx="2160000" cy="720000"/>
          </a:xfrm>
          <a:prstGeom prst="rect">
            <a:avLst/>
          </a:prstGeom>
        </p:spPr>
      </p:pic>
      <p:sp>
        <p:nvSpPr>
          <p:cNvPr id="76" name="CuadroTexto 75">
            <a:extLst>
              <a:ext uri="{FF2B5EF4-FFF2-40B4-BE49-F238E27FC236}">
                <a16:creationId xmlns:a16="http://schemas.microsoft.com/office/drawing/2014/main" id="{7ABE1F86-8895-AE12-0FD6-6CD51368323E}"/>
              </a:ext>
            </a:extLst>
          </p:cNvPr>
          <p:cNvSpPr txBox="1"/>
          <p:nvPr/>
        </p:nvSpPr>
        <p:spPr>
          <a:xfrm>
            <a:off x="1129435" y="6401847"/>
            <a:ext cx="122642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solidFill>
                  <a:srgbClr val="F950AE"/>
                </a:solidFill>
                <a:effectLst>
                  <a:outerShdw dist="38100" dir="5400000" sx="103000" sy="103000" algn="t" rotWithShape="0">
                    <a:prstClr val="black"/>
                  </a:outerShdw>
                </a:effectLst>
                <a:latin typeface="Buka Bird" panose="02000000000000000000" pitchFamily="2" charset="0"/>
              </a:rPr>
              <a:t>RHAYMAR</a:t>
            </a:r>
          </a:p>
        </p:txBody>
      </p:sp>
      <p:sp>
        <p:nvSpPr>
          <p:cNvPr id="77" name="CuadroTexto 76">
            <a:extLst>
              <a:ext uri="{FF2B5EF4-FFF2-40B4-BE49-F238E27FC236}">
                <a16:creationId xmlns:a16="http://schemas.microsoft.com/office/drawing/2014/main" id="{B5704EC5-36EC-A30E-EBB3-5B6EE62960AD}"/>
              </a:ext>
            </a:extLst>
          </p:cNvPr>
          <p:cNvSpPr txBox="1"/>
          <p:nvPr/>
        </p:nvSpPr>
        <p:spPr>
          <a:xfrm>
            <a:off x="1228725" y="6571124"/>
            <a:ext cx="10688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solidFill>
                  <a:srgbClr val="00BFFF"/>
                </a:solidFill>
                <a:effectLst>
                  <a:outerShdw dist="50800" dir="5400000" algn="ctr" rotWithShape="0">
                    <a:schemeClr val="tx1"/>
                  </a:outerShdw>
                </a:effectLst>
                <a:latin typeface="Buka Bird" panose="02000000000000000000" pitchFamily="2" charset="0"/>
              </a:rPr>
              <a:t>ALONZO</a:t>
            </a:r>
          </a:p>
        </p:txBody>
      </p:sp>
      <p:pic>
        <p:nvPicPr>
          <p:cNvPr id="78" name="Imagen 77">
            <a:extLst>
              <a:ext uri="{FF2B5EF4-FFF2-40B4-BE49-F238E27FC236}">
                <a16:creationId xmlns:a16="http://schemas.microsoft.com/office/drawing/2014/main" id="{41596BA6-CF77-ED4A-911D-AC1A30EDCC9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3001" y="6287437"/>
            <a:ext cx="2160000" cy="720000"/>
          </a:xfrm>
          <a:prstGeom prst="rect">
            <a:avLst/>
          </a:prstGeom>
        </p:spPr>
      </p:pic>
      <p:sp>
        <p:nvSpPr>
          <p:cNvPr id="79" name="CuadroTexto 78">
            <a:extLst>
              <a:ext uri="{FF2B5EF4-FFF2-40B4-BE49-F238E27FC236}">
                <a16:creationId xmlns:a16="http://schemas.microsoft.com/office/drawing/2014/main" id="{04FF5BA6-7E73-D4E9-98CA-FA95A3A93B2F}"/>
              </a:ext>
            </a:extLst>
          </p:cNvPr>
          <p:cNvSpPr txBox="1"/>
          <p:nvPr/>
        </p:nvSpPr>
        <p:spPr>
          <a:xfrm>
            <a:off x="3313711" y="6401847"/>
            <a:ext cx="122642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solidFill>
                  <a:srgbClr val="F950AE"/>
                </a:solidFill>
                <a:effectLst>
                  <a:outerShdw dist="38100" dir="5400000" sx="103000" sy="103000" algn="t" rotWithShape="0">
                    <a:prstClr val="black"/>
                  </a:outerShdw>
                </a:effectLst>
                <a:latin typeface="Buka Bird" panose="02000000000000000000" pitchFamily="2" charset="0"/>
              </a:rPr>
              <a:t>RHAYMAR</a:t>
            </a:r>
          </a:p>
        </p:txBody>
      </p:sp>
      <p:sp>
        <p:nvSpPr>
          <p:cNvPr id="80" name="CuadroTexto 79">
            <a:extLst>
              <a:ext uri="{FF2B5EF4-FFF2-40B4-BE49-F238E27FC236}">
                <a16:creationId xmlns:a16="http://schemas.microsoft.com/office/drawing/2014/main" id="{D935D630-A136-C7E4-418D-BD59DB598A46}"/>
              </a:ext>
            </a:extLst>
          </p:cNvPr>
          <p:cNvSpPr txBox="1"/>
          <p:nvPr/>
        </p:nvSpPr>
        <p:spPr>
          <a:xfrm>
            <a:off x="3413001" y="6571124"/>
            <a:ext cx="10688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solidFill>
                  <a:srgbClr val="00BFFF"/>
                </a:solidFill>
                <a:effectLst>
                  <a:outerShdw dist="50800" dir="5400000" algn="ctr" rotWithShape="0">
                    <a:schemeClr val="tx1"/>
                  </a:outerShdw>
                </a:effectLst>
                <a:latin typeface="Buka Bird" panose="02000000000000000000" pitchFamily="2" charset="0"/>
              </a:rPr>
              <a:t>ALONZO</a:t>
            </a:r>
          </a:p>
        </p:txBody>
      </p:sp>
      <p:pic>
        <p:nvPicPr>
          <p:cNvPr id="81" name="Imagen 80">
            <a:extLst>
              <a:ext uri="{FF2B5EF4-FFF2-40B4-BE49-F238E27FC236}">
                <a16:creationId xmlns:a16="http://schemas.microsoft.com/office/drawing/2014/main" id="{819D3D78-1A52-3808-E30D-DD214338A34E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17277" y="6287437"/>
            <a:ext cx="2160000" cy="720000"/>
          </a:xfrm>
          <a:prstGeom prst="rect">
            <a:avLst/>
          </a:prstGeom>
        </p:spPr>
      </p:pic>
      <p:sp>
        <p:nvSpPr>
          <p:cNvPr id="82" name="CuadroTexto 81">
            <a:extLst>
              <a:ext uri="{FF2B5EF4-FFF2-40B4-BE49-F238E27FC236}">
                <a16:creationId xmlns:a16="http://schemas.microsoft.com/office/drawing/2014/main" id="{F0B6FD72-50A5-9100-9391-9AE9E3F89325}"/>
              </a:ext>
            </a:extLst>
          </p:cNvPr>
          <p:cNvSpPr txBox="1"/>
          <p:nvPr/>
        </p:nvSpPr>
        <p:spPr>
          <a:xfrm>
            <a:off x="5497987" y="6401847"/>
            <a:ext cx="122642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solidFill>
                  <a:srgbClr val="F950AE"/>
                </a:solidFill>
                <a:effectLst>
                  <a:outerShdw dist="38100" dir="5400000" sx="103000" sy="103000" algn="t" rotWithShape="0">
                    <a:prstClr val="black"/>
                  </a:outerShdw>
                </a:effectLst>
                <a:latin typeface="Buka Bird" panose="02000000000000000000" pitchFamily="2" charset="0"/>
              </a:rPr>
              <a:t>RHAYMAR</a:t>
            </a:r>
          </a:p>
        </p:txBody>
      </p:sp>
      <p:sp>
        <p:nvSpPr>
          <p:cNvPr id="83" name="CuadroTexto 82">
            <a:extLst>
              <a:ext uri="{FF2B5EF4-FFF2-40B4-BE49-F238E27FC236}">
                <a16:creationId xmlns:a16="http://schemas.microsoft.com/office/drawing/2014/main" id="{2814357B-48F2-169F-EEE0-A7B08072CD4B}"/>
              </a:ext>
            </a:extLst>
          </p:cNvPr>
          <p:cNvSpPr txBox="1"/>
          <p:nvPr/>
        </p:nvSpPr>
        <p:spPr>
          <a:xfrm>
            <a:off x="5597277" y="6571124"/>
            <a:ext cx="10688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solidFill>
                  <a:srgbClr val="00BFFF"/>
                </a:solidFill>
                <a:effectLst>
                  <a:outerShdw dist="50800" dir="5400000" algn="ctr" rotWithShape="0">
                    <a:schemeClr val="tx1"/>
                  </a:outerShdw>
                </a:effectLst>
                <a:latin typeface="Buka Bird" panose="02000000000000000000" pitchFamily="2" charset="0"/>
              </a:rPr>
              <a:t>ALONZO</a:t>
            </a:r>
          </a:p>
        </p:txBody>
      </p:sp>
      <p:pic>
        <p:nvPicPr>
          <p:cNvPr id="84" name="Imagen 83">
            <a:extLst>
              <a:ext uri="{FF2B5EF4-FFF2-40B4-BE49-F238E27FC236}">
                <a16:creationId xmlns:a16="http://schemas.microsoft.com/office/drawing/2014/main" id="{E9C9F5CE-A386-EA66-5F81-9CEB39FA48CE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8725" y="7032837"/>
            <a:ext cx="2160000" cy="720000"/>
          </a:xfrm>
          <a:prstGeom prst="rect">
            <a:avLst/>
          </a:prstGeom>
        </p:spPr>
      </p:pic>
      <p:sp>
        <p:nvSpPr>
          <p:cNvPr id="85" name="CuadroTexto 84">
            <a:extLst>
              <a:ext uri="{FF2B5EF4-FFF2-40B4-BE49-F238E27FC236}">
                <a16:creationId xmlns:a16="http://schemas.microsoft.com/office/drawing/2014/main" id="{CC4E9FF7-9174-BB1F-2562-37260B59528B}"/>
              </a:ext>
            </a:extLst>
          </p:cNvPr>
          <p:cNvSpPr txBox="1"/>
          <p:nvPr/>
        </p:nvSpPr>
        <p:spPr>
          <a:xfrm>
            <a:off x="1129435" y="7147247"/>
            <a:ext cx="122642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solidFill>
                  <a:srgbClr val="F950AE"/>
                </a:solidFill>
                <a:effectLst>
                  <a:outerShdw dist="38100" dir="5400000" sx="103000" sy="103000" algn="t" rotWithShape="0">
                    <a:prstClr val="black"/>
                  </a:outerShdw>
                </a:effectLst>
                <a:latin typeface="Buka Bird" panose="02000000000000000000" pitchFamily="2" charset="0"/>
              </a:rPr>
              <a:t>RHAYMAR</a:t>
            </a:r>
          </a:p>
        </p:txBody>
      </p:sp>
      <p:sp>
        <p:nvSpPr>
          <p:cNvPr id="86" name="CuadroTexto 85">
            <a:extLst>
              <a:ext uri="{FF2B5EF4-FFF2-40B4-BE49-F238E27FC236}">
                <a16:creationId xmlns:a16="http://schemas.microsoft.com/office/drawing/2014/main" id="{145F6B86-E334-0077-0EAA-4805553CFB60}"/>
              </a:ext>
            </a:extLst>
          </p:cNvPr>
          <p:cNvSpPr txBox="1"/>
          <p:nvPr/>
        </p:nvSpPr>
        <p:spPr>
          <a:xfrm>
            <a:off x="1228725" y="7316524"/>
            <a:ext cx="10688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solidFill>
                  <a:srgbClr val="00BFFF"/>
                </a:solidFill>
                <a:effectLst>
                  <a:outerShdw dist="50800" dir="5400000" algn="ctr" rotWithShape="0">
                    <a:schemeClr val="tx1"/>
                  </a:outerShdw>
                </a:effectLst>
                <a:latin typeface="Buka Bird" panose="02000000000000000000" pitchFamily="2" charset="0"/>
              </a:rPr>
              <a:t>ALONZO</a:t>
            </a:r>
          </a:p>
        </p:txBody>
      </p:sp>
      <p:pic>
        <p:nvPicPr>
          <p:cNvPr id="87" name="Imagen 86">
            <a:extLst>
              <a:ext uri="{FF2B5EF4-FFF2-40B4-BE49-F238E27FC236}">
                <a16:creationId xmlns:a16="http://schemas.microsoft.com/office/drawing/2014/main" id="{14AE0791-6B5B-46BD-DE9C-BCB6DB852F62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3001" y="7032837"/>
            <a:ext cx="2160000" cy="720000"/>
          </a:xfrm>
          <a:prstGeom prst="rect">
            <a:avLst/>
          </a:prstGeom>
        </p:spPr>
      </p:pic>
      <p:sp>
        <p:nvSpPr>
          <p:cNvPr id="88" name="CuadroTexto 87">
            <a:extLst>
              <a:ext uri="{FF2B5EF4-FFF2-40B4-BE49-F238E27FC236}">
                <a16:creationId xmlns:a16="http://schemas.microsoft.com/office/drawing/2014/main" id="{9B5A7FD8-2395-9B95-402F-5DC4B588437F}"/>
              </a:ext>
            </a:extLst>
          </p:cNvPr>
          <p:cNvSpPr txBox="1"/>
          <p:nvPr/>
        </p:nvSpPr>
        <p:spPr>
          <a:xfrm>
            <a:off x="3313711" y="7147247"/>
            <a:ext cx="122642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solidFill>
                  <a:srgbClr val="F950AE"/>
                </a:solidFill>
                <a:effectLst>
                  <a:outerShdw dist="38100" dir="5400000" sx="103000" sy="103000" algn="t" rotWithShape="0">
                    <a:prstClr val="black"/>
                  </a:outerShdw>
                </a:effectLst>
                <a:latin typeface="Buka Bird" panose="02000000000000000000" pitchFamily="2" charset="0"/>
              </a:rPr>
              <a:t>RHAYMAR</a:t>
            </a:r>
          </a:p>
        </p:txBody>
      </p:sp>
      <p:sp>
        <p:nvSpPr>
          <p:cNvPr id="89" name="CuadroTexto 88">
            <a:extLst>
              <a:ext uri="{FF2B5EF4-FFF2-40B4-BE49-F238E27FC236}">
                <a16:creationId xmlns:a16="http://schemas.microsoft.com/office/drawing/2014/main" id="{72554179-0562-5300-6AC2-141849935C55}"/>
              </a:ext>
            </a:extLst>
          </p:cNvPr>
          <p:cNvSpPr txBox="1"/>
          <p:nvPr/>
        </p:nvSpPr>
        <p:spPr>
          <a:xfrm>
            <a:off x="3413001" y="7316524"/>
            <a:ext cx="10688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solidFill>
                  <a:srgbClr val="00BFFF"/>
                </a:solidFill>
                <a:effectLst>
                  <a:outerShdw dist="50800" dir="5400000" algn="ctr" rotWithShape="0">
                    <a:schemeClr val="tx1"/>
                  </a:outerShdw>
                </a:effectLst>
                <a:latin typeface="Buka Bird" panose="02000000000000000000" pitchFamily="2" charset="0"/>
              </a:rPr>
              <a:t>ALONZO</a:t>
            </a:r>
          </a:p>
        </p:txBody>
      </p:sp>
      <p:pic>
        <p:nvPicPr>
          <p:cNvPr id="90" name="Imagen 89">
            <a:extLst>
              <a:ext uri="{FF2B5EF4-FFF2-40B4-BE49-F238E27FC236}">
                <a16:creationId xmlns:a16="http://schemas.microsoft.com/office/drawing/2014/main" id="{0A08F6DA-F856-1160-5B75-E706936FF54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17277" y="7032837"/>
            <a:ext cx="2160000" cy="720000"/>
          </a:xfrm>
          <a:prstGeom prst="rect">
            <a:avLst/>
          </a:prstGeom>
        </p:spPr>
      </p:pic>
      <p:sp>
        <p:nvSpPr>
          <p:cNvPr id="91" name="CuadroTexto 90">
            <a:extLst>
              <a:ext uri="{FF2B5EF4-FFF2-40B4-BE49-F238E27FC236}">
                <a16:creationId xmlns:a16="http://schemas.microsoft.com/office/drawing/2014/main" id="{70B34314-BD68-AF77-9B52-D229C63DEEAE}"/>
              </a:ext>
            </a:extLst>
          </p:cNvPr>
          <p:cNvSpPr txBox="1"/>
          <p:nvPr/>
        </p:nvSpPr>
        <p:spPr>
          <a:xfrm>
            <a:off x="5497987" y="7147247"/>
            <a:ext cx="122642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solidFill>
                  <a:srgbClr val="F950AE"/>
                </a:solidFill>
                <a:effectLst>
                  <a:outerShdw dist="38100" dir="5400000" sx="103000" sy="103000" algn="t" rotWithShape="0">
                    <a:prstClr val="black"/>
                  </a:outerShdw>
                </a:effectLst>
                <a:latin typeface="Buka Bird" panose="02000000000000000000" pitchFamily="2" charset="0"/>
              </a:rPr>
              <a:t>RHAYMAR</a:t>
            </a:r>
          </a:p>
        </p:txBody>
      </p:sp>
      <p:sp>
        <p:nvSpPr>
          <p:cNvPr id="92" name="CuadroTexto 91">
            <a:extLst>
              <a:ext uri="{FF2B5EF4-FFF2-40B4-BE49-F238E27FC236}">
                <a16:creationId xmlns:a16="http://schemas.microsoft.com/office/drawing/2014/main" id="{6737787C-57A2-FAF4-7ACB-13C2538B88FB}"/>
              </a:ext>
            </a:extLst>
          </p:cNvPr>
          <p:cNvSpPr txBox="1"/>
          <p:nvPr/>
        </p:nvSpPr>
        <p:spPr>
          <a:xfrm>
            <a:off x="5597277" y="7316524"/>
            <a:ext cx="10688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solidFill>
                  <a:srgbClr val="00BFFF"/>
                </a:solidFill>
                <a:effectLst>
                  <a:outerShdw dist="50800" dir="5400000" algn="ctr" rotWithShape="0">
                    <a:schemeClr val="tx1"/>
                  </a:outerShdw>
                </a:effectLst>
                <a:latin typeface="Buka Bird" panose="02000000000000000000" pitchFamily="2" charset="0"/>
              </a:rPr>
              <a:t>ALONZO</a:t>
            </a:r>
          </a:p>
        </p:txBody>
      </p:sp>
      <p:pic>
        <p:nvPicPr>
          <p:cNvPr id="93" name="Imagen 92">
            <a:extLst>
              <a:ext uri="{FF2B5EF4-FFF2-40B4-BE49-F238E27FC236}">
                <a16:creationId xmlns:a16="http://schemas.microsoft.com/office/drawing/2014/main" id="{D3F2DDCC-F257-D0D0-BE12-ED84D0F5822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8725" y="7784587"/>
            <a:ext cx="2160000" cy="720000"/>
          </a:xfrm>
          <a:prstGeom prst="rect">
            <a:avLst/>
          </a:prstGeom>
        </p:spPr>
      </p:pic>
      <p:sp>
        <p:nvSpPr>
          <p:cNvPr id="94" name="CuadroTexto 93">
            <a:extLst>
              <a:ext uri="{FF2B5EF4-FFF2-40B4-BE49-F238E27FC236}">
                <a16:creationId xmlns:a16="http://schemas.microsoft.com/office/drawing/2014/main" id="{2571B2CE-D4B7-816B-76D2-70E48BED51C1}"/>
              </a:ext>
            </a:extLst>
          </p:cNvPr>
          <p:cNvSpPr txBox="1"/>
          <p:nvPr/>
        </p:nvSpPr>
        <p:spPr>
          <a:xfrm>
            <a:off x="1129435" y="7898997"/>
            <a:ext cx="122642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solidFill>
                  <a:srgbClr val="F950AE"/>
                </a:solidFill>
                <a:effectLst>
                  <a:outerShdw dist="38100" dir="5400000" sx="103000" sy="103000" algn="t" rotWithShape="0">
                    <a:prstClr val="black"/>
                  </a:outerShdw>
                </a:effectLst>
                <a:latin typeface="Buka Bird" panose="02000000000000000000" pitchFamily="2" charset="0"/>
              </a:rPr>
              <a:t>RHAYMAR</a:t>
            </a:r>
          </a:p>
        </p:txBody>
      </p:sp>
      <p:sp>
        <p:nvSpPr>
          <p:cNvPr id="95" name="CuadroTexto 94">
            <a:extLst>
              <a:ext uri="{FF2B5EF4-FFF2-40B4-BE49-F238E27FC236}">
                <a16:creationId xmlns:a16="http://schemas.microsoft.com/office/drawing/2014/main" id="{3FC8B076-5B34-276A-ABAB-6155AADCE16B}"/>
              </a:ext>
            </a:extLst>
          </p:cNvPr>
          <p:cNvSpPr txBox="1"/>
          <p:nvPr/>
        </p:nvSpPr>
        <p:spPr>
          <a:xfrm>
            <a:off x="1228725" y="8068274"/>
            <a:ext cx="10688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solidFill>
                  <a:srgbClr val="00BFFF"/>
                </a:solidFill>
                <a:effectLst>
                  <a:outerShdw dist="50800" dir="5400000" algn="ctr" rotWithShape="0">
                    <a:schemeClr val="tx1"/>
                  </a:outerShdw>
                </a:effectLst>
                <a:latin typeface="Buka Bird" panose="02000000000000000000" pitchFamily="2" charset="0"/>
              </a:rPr>
              <a:t>ALONZO</a:t>
            </a:r>
          </a:p>
        </p:txBody>
      </p:sp>
      <p:pic>
        <p:nvPicPr>
          <p:cNvPr id="96" name="Imagen 95">
            <a:extLst>
              <a:ext uri="{FF2B5EF4-FFF2-40B4-BE49-F238E27FC236}">
                <a16:creationId xmlns:a16="http://schemas.microsoft.com/office/drawing/2014/main" id="{B0E3E40A-6326-EC70-3214-173D1D3D181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3001" y="7784587"/>
            <a:ext cx="2160000" cy="720000"/>
          </a:xfrm>
          <a:prstGeom prst="rect">
            <a:avLst/>
          </a:prstGeom>
        </p:spPr>
      </p:pic>
      <p:sp>
        <p:nvSpPr>
          <p:cNvPr id="97" name="CuadroTexto 96">
            <a:extLst>
              <a:ext uri="{FF2B5EF4-FFF2-40B4-BE49-F238E27FC236}">
                <a16:creationId xmlns:a16="http://schemas.microsoft.com/office/drawing/2014/main" id="{DE06C8C3-B969-3340-E0D6-D6D584AF8766}"/>
              </a:ext>
            </a:extLst>
          </p:cNvPr>
          <p:cNvSpPr txBox="1"/>
          <p:nvPr/>
        </p:nvSpPr>
        <p:spPr>
          <a:xfrm>
            <a:off x="3313711" y="7898997"/>
            <a:ext cx="122642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solidFill>
                  <a:srgbClr val="F950AE"/>
                </a:solidFill>
                <a:effectLst>
                  <a:outerShdw dist="38100" dir="5400000" sx="103000" sy="103000" algn="t" rotWithShape="0">
                    <a:prstClr val="black"/>
                  </a:outerShdw>
                </a:effectLst>
                <a:latin typeface="Buka Bird" panose="02000000000000000000" pitchFamily="2" charset="0"/>
              </a:rPr>
              <a:t>RHAYMAR</a:t>
            </a:r>
          </a:p>
        </p:txBody>
      </p:sp>
      <p:sp>
        <p:nvSpPr>
          <p:cNvPr id="98" name="CuadroTexto 97">
            <a:extLst>
              <a:ext uri="{FF2B5EF4-FFF2-40B4-BE49-F238E27FC236}">
                <a16:creationId xmlns:a16="http://schemas.microsoft.com/office/drawing/2014/main" id="{EF82A3A4-3BFD-8F06-87F3-D79A246095DB}"/>
              </a:ext>
            </a:extLst>
          </p:cNvPr>
          <p:cNvSpPr txBox="1"/>
          <p:nvPr/>
        </p:nvSpPr>
        <p:spPr>
          <a:xfrm>
            <a:off x="3413001" y="8068274"/>
            <a:ext cx="10688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solidFill>
                  <a:srgbClr val="00BFFF"/>
                </a:solidFill>
                <a:effectLst>
                  <a:outerShdw dist="50800" dir="5400000" algn="ctr" rotWithShape="0">
                    <a:schemeClr val="tx1"/>
                  </a:outerShdw>
                </a:effectLst>
                <a:latin typeface="Buka Bird" panose="02000000000000000000" pitchFamily="2" charset="0"/>
              </a:rPr>
              <a:t>ALONZO</a:t>
            </a:r>
          </a:p>
        </p:txBody>
      </p:sp>
      <p:pic>
        <p:nvPicPr>
          <p:cNvPr id="99" name="Imagen 98">
            <a:extLst>
              <a:ext uri="{FF2B5EF4-FFF2-40B4-BE49-F238E27FC236}">
                <a16:creationId xmlns:a16="http://schemas.microsoft.com/office/drawing/2014/main" id="{06FEEF5D-CCAC-4110-2212-4508E058BE0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17277" y="7784587"/>
            <a:ext cx="2160000" cy="720000"/>
          </a:xfrm>
          <a:prstGeom prst="rect">
            <a:avLst/>
          </a:prstGeom>
        </p:spPr>
      </p:pic>
      <p:sp>
        <p:nvSpPr>
          <p:cNvPr id="100" name="CuadroTexto 99">
            <a:extLst>
              <a:ext uri="{FF2B5EF4-FFF2-40B4-BE49-F238E27FC236}">
                <a16:creationId xmlns:a16="http://schemas.microsoft.com/office/drawing/2014/main" id="{C940808B-F795-8928-98F0-A39AFC171405}"/>
              </a:ext>
            </a:extLst>
          </p:cNvPr>
          <p:cNvSpPr txBox="1"/>
          <p:nvPr/>
        </p:nvSpPr>
        <p:spPr>
          <a:xfrm>
            <a:off x="5497987" y="7898997"/>
            <a:ext cx="122642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solidFill>
                  <a:srgbClr val="F950AE"/>
                </a:solidFill>
                <a:effectLst>
                  <a:outerShdw dist="38100" dir="5400000" sx="103000" sy="103000" algn="t" rotWithShape="0">
                    <a:prstClr val="black"/>
                  </a:outerShdw>
                </a:effectLst>
                <a:latin typeface="Buka Bird" panose="02000000000000000000" pitchFamily="2" charset="0"/>
              </a:rPr>
              <a:t>RHAYMAR</a:t>
            </a:r>
          </a:p>
        </p:txBody>
      </p:sp>
      <p:sp>
        <p:nvSpPr>
          <p:cNvPr id="101" name="CuadroTexto 100">
            <a:extLst>
              <a:ext uri="{FF2B5EF4-FFF2-40B4-BE49-F238E27FC236}">
                <a16:creationId xmlns:a16="http://schemas.microsoft.com/office/drawing/2014/main" id="{264F926E-2B80-F22D-1512-186D6C9AF906}"/>
              </a:ext>
            </a:extLst>
          </p:cNvPr>
          <p:cNvSpPr txBox="1"/>
          <p:nvPr/>
        </p:nvSpPr>
        <p:spPr>
          <a:xfrm>
            <a:off x="5597277" y="8068274"/>
            <a:ext cx="10688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solidFill>
                  <a:srgbClr val="00BFFF"/>
                </a:solidFill>
                <a:effectLst>
                  <a:outerShdw dist="50800" dir="5400000" algn="ctr" rotWithShape="0">
                    <a:schemeClr val="tx1"/>
                  </a:outerShdw>
                </a:effectLst>
                <a:latin typeface="Buka Bird" panose="02000000000000000000" pitchFamily="2" charset="0"/>
              </a:rPr>
              <a:t>ALONZO</a:t>
            </a:r>
          </a:p>
        </p:txBody>
      </p:sp>
    </p:spTree>
    <p:extLst>
      <p:ext uri="{BB962C8B-B14F-4D97-AF65-F5344CB8AC3E}">
        <p14:creationId xmlns:p14="http://schemas.microsoft.com/office/powerpoint/2010/main" val="305806550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3D6DF681-8438-1012-3E9E-1CB3A94E0E3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79572" y="390471"/>
            <a:ext cx="1800000" cy="360000"/>
          </a:xfrm>
          <a:prstGeom prst="rect">
            <a:avLst/>
          </a:prstGeom>
        </p:spPr>
      </p:pic>
      <p:sp>
        <p:nvSpPr>
          <p:cNvPr id="4" name="CuadroTexto 3">
            <a:extLst>
              <a:ext uri="{FF2B5EF4-FFF2-40B4-BE49-F238E27FC236}">
                <a16:creationId xmlns:a16="http://schemas.microsoft.com/office/drawing/2014/main" id="{F7D32F5B-B13A-44B2-7AAC-7F107585A7CF}"/>
              </a:ext>
            </a:extLst>
          </p:cNvPr>
          <p:cNvSpPr txBox="1"/>
          <p:nvPr/>
        </p:nvSpPr>
        <p:spPr>
          <a:xfrm>
            <a:off x="3307847" y="358056"/>
            <a:ext cx="91884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100" dirty="0">
                <a:solidFill>
                  <a:srgbClr val="F950AE"/>
                </a:solidFill>
                <a:effectLst>
                  <a:outerShdw dist="38100" dir="5400000" sx="103000" sy="103000" algn="t" rotWithShape="0">
                    <a:prstClr val="black"/>
                  </a:outerShdw>
                </a:effectLst>
                <a:latin typeface="Buka Bird" panose="02000000000000000000" pitchFamily="2" charset="0"/>
              </a:rPr>
              <a:t>RHAYMAR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65AEF2D3-18AD-B1CD-4D48-BD009D2E4EB3}"/>
              </a:ext>
            </a:extLst>
          </p:cNvPr>
          <p:cNvSpPr txBox="1"/>
          <p:nvPr/>
        </p:nvSpPr>
        <p:spPr>
          <a:xfrm>
            <a:off x="3379572" y="488861"/>
            <a:ext cx="79541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100" dirty="0">
                <a:solidFill>
                  <a:srgbClr val="00BFFF"/>
                </a:solidFill>
                <a:effectLst>
                  <a:outerShdw dist="50800" dir="5400000" algn="ctr" rotWithShape="0">
                    <a:schemeClr val="tx1"/>
                  </a:outerShdw>
                </a:effectLst>
                <a:latin typeface="Buka Bird" panose="02000000000000000000" pitchFamily="2" charset="0"/>
              </a:rPr>
              <a:t>ALONZO</a:t>
            </a:r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C27C7FC4-B29C-C6F8-C4EA-5959B3D1D5E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7667" y="392636"/>
            <a:ext cx="1800000" cy="360000"/>
          </a:xfrm>
          <a:prstGeom prst="rect">
            <a:avLst/>
          </a:prstGeom>
        </p:spPr>
      </p:pic>
      <p:sp>
        <p:nvSpPr>
          <p:cNvPr id="7" name="CuadroTexto 6">
            <a:extLst>
              <a:ext uri="{FF2B5EF4-FFF2-40B4-BE49-F238E27FC236}">
                <a16:creationId xmlns:a16="http://schemas.microsoft.com/office/drawing/2014/main" id="{C9DCA5E7-8E77-59D9-69C5-DF57CC8C8F8C}"/>
              </a:ext>
            </a:extLst>
          </p:cNvPr>
          <p:cNvSpPr txBox="1"/>
          <p:nvPr/>
        </p:nvSpPr>
        <p:spPr>
          <a:xfrm>
            <a:off x="1495942" y="360221"/>
            <a:ext cx="91884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100" dirty="0">
                <a:solidFill>
                  <a:srgbClr val="F950AE"/>
                </a:solidFill>
                <a:effectLst>
                  <a:outerShdw dist="38100" dir="5400000" sx="103000" sy="103000" algn="t" rotWithShape="0">
                    <a:prstClr val="black"/>
                  </a:outerShdw>
                </a:effectLst>
                <a:latin typeface="Buka Bird" panose="02000000000000000000" pitchFamily="2" charset="0"/>
              </a:rPr>
              <a:t>RHAYMAR</a:t>
            </a: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6065C4E1-BEEA-75F6-BA10-04A3F870CC7D}"/>
              </a:ext>
            </a:extLst>
          </p:cNvPr>
          <p:cNvSpPr txBox="1"/>
          <p:nvPr/>
        </p:nvSpPr>
        <p:spPr>
          <a:xfrm>
            <a:off x="1567667" y="491026"/>
            <a:ext cx="79541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100" dirty="0">
                <a:solidFill>
                  <a:srgbClr val="00BFFF"/>
                </a:solidFill>
                <a:effectLst>
                  <a:outerShdw dist="50800" dir="5400000" algn="ctr" rotWithShape="0">
                    <a:schemeClr val="tx1"/>
                  </a:outerShdw>
                </a:effectLst>
                <a:latin typeface="Buka Bird" panose="02000000000000000000" pitchFamily="2" charset="0"/>
              </a:rPr>
              <a:t>ALONZO</a:t>
            </a:r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E0BA2088-5F2C-542C-D469-ABF1716F15E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91477" y="390471"/>
            <a:ext cx="1800000" cy="360000"/>
          </a:xfrm>
          <a:prstGeom prst="rect">
            <a:avLst/>
          </a:prstGeom>
        </p:spPr>
      </p:pic>
      <p:sp>
        <p:nvSpPr>
          <p:cNvPr id="10" name="CuadroTexto 9">
            <a:extLst>
              <a:ext uri="{FF2B5EF4-FFF2-40B4-BE49-F238E27FC236}">
                <a16:creationId xmlns:a16="http://schemas.microsoft.com/office/drawing/2014/main" id="{2C21C17B-BF59-105D-8B54-18B59320D53B}"/>
              </a:ext>
            </a:extLst>
          </p:cNvPr>
          <p:cNvSpPr txBox="1"/>
          <p:nvPr/>
        </p:nvSpPr>
        <p:spPr>
          <a:xfrm>
            <a:off x="5119752" y="358056"/>
            <a:ext cx="91884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100" dirty="0">
                <a:solidFill>
                  <a:srgbClr val="F950AE"/>
                </a:solidFill>
                <a:effectLst>
                  <a:outerShdw dist="38100" dir="5400000" sx="103000" sy="103000" algn="t" rotWithShape="0">
                    <a:prstClr val="black"/>
                  </a:outerShdw>
                </a:effectLst>
                <a:latin typeface="Buka Bird" panose="02000000000000000000" pitchFamily="2" charset="0"/>
              </a:rPr>
              <a:t>RHAYMAR</a:t>
            </a:r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BA3FC6A7-6309-90A3-AEC4-F61F167B1698}"/>
              </a:ext>
            </a:extLst>
          </p:cNvPr>
          <p:cNvSpPr txBox="1"/>
          <p:nvPr/>
        </p:nvSpPr>
        <p:spPr>
          <a:xfrm>
            <a:off x="5191477" y="488861"/>
            <a:ext cx="79541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100" dirty="0">
                <a:solidFill>
                  <a:srgbClr val="00BFFF"/>
                </a:solidFill>
                <a:effectLst>
                  <a:outerShdw dist="50800" dir="5400000" algn="ctr" rotWithShape="0">
                    <a:schemeClr val="tx1"/>
                  </a:outerShdw>
                </a:effectLst>
                <a:latin typeface="Buka Bird" panose="02000000000000000000" pitchFamily="2" charset="0"/>
              </a:rPr>
              <a:t>ALONZO</a:t>
            </a:r>
          </a:p>
        </p:txBody>
      </p:sp>
      <p:pic>
        <p:nvPicPr>
          <p:cNvPr id="12" name="Imagen 11">
            <a:extLst>
              <a:ext uri="{FF2B5EF4-FFF2-40B4-BE49-F238E27FC236}">
                <a16:creationId xmlns:a16="http://schemas.microsoft.com/office/drawing/2014/main" id="{B2C45D0A-1D8D-E8EB-D92A-ACA9F29A54A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79572" y="768021"/>
            <a:ext cx="1800000" cy="360000"/>
          </a:xfrm>
          <a:prstGeom prst="rect">
            <a:avLst/>
          </a:prstGeom>
        </p:spPr>
      </p:pic>
      <p:sp>
        <p:nvSpPr>
          <p:cNvPr id="13" name="CuadroTexto 12">
            <a:extLst>
              <a:ext uri="{FF2B5EF4-FFF2-40B4-BE49-F238E27FC236}">
                <a16:creationId xmlns:a16="http://schemas.microsoft.com/office/drawing/2014/main" id="{F5F5BB6F-7088-1C7A-990C-5BD4F7FEF0BC}"/>
              </a:ext>
            </a:extLst>
          </p:cNvPr>
          <p:cNvSpPr txBox="1"/>
          <p:nvPr/>
        </p:nvSpPr>
        <p:spPr>
          <a:xfrm>
            <a:off x="3307847" y="735606"/>
            <a:ext cx="91884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100" dirty="0">
                <a:solidFill>
                  <a:srgbClr val="F950AE"/>
                </a:solidFill>
                <a:effectLst>
                  <a:outerShdw dist="38100" dir="5400000" sx="103000" sy="103000" algn="t" rotWithShape="0">
                    <a:prstClr val="black"/>
                  </a:outerShdw>
                </a:effectLst>
                <a:latin typeface="Buka Bird" panose="02000000000000000000" pitchFamily="2" charset="0"/>
              </a:rPr>
              <a:t>RHAYMAR</a:t>
            </a:r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106CBF18-44EA-A6FF-2AD0-2FEA13050D5C}"/>
              </a:ext>
            </a:extLst>
          </p:cNvPr>
          <p:cNvSpPr txBox="1"/>
          <p:nvPr/>
        </p:nvSpPr>
        <p:spPr>
          <a:xfrm>
            <a:off x="3379572" y="866411"/>
            <a:ext cx="79541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100" dirty="0">
                <a:solidFill>
                  <a:srgbClr val="00BFFF"/>
                </a:solidFill>
                <a:effectLst>
                  <a:outerShdw dist="50800" dir="5400000" algn="ctr" rotWithShape="0">
                    <a:schemeClr val="tx1"/>
                  </a:outerShdw>
                </a:effectLst>
                <a:latin typeface="Buka Bird" panose="02000000000000000000" pitchFamily="2" charset="0"/>
              </a:rPr>
              <a:t>ALONZO</a:t>
            </a:r>
          </a:p>
        </p:txBody>
      </p:sp>
      <p:pic>
        <p:nvPicPr>
          <p:cNvPr id="15" name="Imagen 14">
            <a:extLst>
              <a:ext uri="{FF2B5EF4-FFF2-40B4-BE49-F238E27FC236}">
                <a16:creationId xmlns:a16="http://schemas.microsoft.com/office/drawing/2014/main" id="{47E7402C-7706-A7B0-FED0-B37D97DBECA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7667" y="770186"/>
            <a:ext cx="1800000" cy="360000"/>
          </a:xfrm>
          <a:prstGeom prst="rect">
            <a:avLst/>
          </a:prstGeom>
        </p:spPr>
      </p:pic>
      <p:sp>
        <p:nvSpPr>
          <p:cNvPr id="16" name="CuadroTexto 15">
            <a:extLst>
              <a:ext uri="{FF2B5EF4-FFF2-40B4-BE49-F238E27FC236}">
                <a16:creationId xmlns:a16="http://schemas.microsoft.com/office/drawing/2014/main" id="{5D29492E-31DD-822B-AA21-85271C905313}"/>
              </a:ext>
            </a:extLst>
          </p:cNvPr>
          <p:cNvSpPr txBox="1"/>
          <p:nvPr/>
        </p:nvSpPr>
        <p:spPr>
          <a:xfrm>
            <a:off x="1495942" y="737771"/>
            <a:ext cx="91884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100" dirty="0">
                <a:solidFill>
                  <a:srgbClr val="F950AE"/>
                </a:solidFill>
                <a:effectLst>
                  <a:outerShdw dist="38100" dir="5400000" sx="103000" sy="103000" algn="t" rotWithShape="0">
                    <a:prstClr val="black"/>
                  </a:outerShdw>
                </a:effectLst>
                <a:latin typeface="Buka Bird" panose="02000000000000000000" pitchFamily="2" charset="0"/>
              </a:rPr>
              <a:t>RHAYMAR</a:t>
            </a:r>
          </a:p>
        </p:txBody>
      </p:sp>
      <p:sp>
        <p:nvSpPr>
          <p:cNvPr id="17" name="CuadroTexto 16">
            <a:extLst>
              <a:ext uri="{FF2B5EF4-FFF2-40B4-BE49-F238E27FC236}">
                <a16:creationId xmlns:a16="http://schemas.microsoft.com/office/drawing/2014/main" id="{530741F3-AFFE-E394-8B17-35B62C3029F5}"/>
              </a:ext>
            </a:extLst>
          </p:cNvPr>
          <p:cNvSpPr txBox="1"/>
          <p:nvPr/>
        </p:nvSpPr>
        <p:spPr>
          <a:xfrm>
            <a:off x="1567667" y="868576"/>
            <a:ext cx="79541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100" dirty="0">
                <a:solidFill>
                  <a:srgbClr val="00BFFF"/>
                </a:solidFill>
                <a:effectLst>
                  <a:outerShdw dist="50800" dir="5400000" algn="ctr" rotWithShape="0">
                    <a:schemeClr val="tx1"/>
                  </a:outerShdw>
                </a:effectLst>
                <a:latin typeface="Buka Bird" panose="02000000000000000000" pitchFamily="2" charset="0"/>
              </a:rPr>
              <a:t>ALONZO</a:t>
            </a:r>
          </a:p>
        </p:txBody>
      </p:sp>
      <p:pic>
        <p:nvPicPr>
          <p:cNvPr id="18" name="Imagen 17">
            <a:extLst>
              <a:ext uri="{FF2B5EF4-FFF2-40B4-BE49-F238E27FC236}">
                <a16:creationId xmlns:a16="http://schemas.microsoft.com/office/drawing/2014/main" id="{53CE3A82-3B05-8617-8580-E48780E9763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91477" y="768021"/>
            <a:ext cx="1800000" cy="360000"/>
          </a:xfrm>
          <a:prstGeom prst="rect">
            <a:avLst/>
          </a:prstGeom>
        </p:spPr>
      </p:pic>
      <p:sp>
        <p:nvSpPr>
          <p:cNvPr id="19" name="CuadroTexto 18">
            <a:extLst>
              <a:ext uri="{FF2B5EF4-FFF2-40B4-BE49-F238E27FC236}">
                <a16:creationId xmlns:a16="http://schemas.microsoft.com/office/drawing/2014/main" id="{7B7E3413-D38A-06EA-EE4F-F41E4873C2CE}"/>
              </a:ext>
            </a:extLst>
          </p:cNvPr>
          <p:cNvSpPr txBox="1"/>
          <p:nvPr/>
        </p:nvSpPr>
        <p:spPr>
          <a:xfrm>
            <a:off x="5119752" y="735606"/>
            <a:ext cx="91884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100" dirty="0">
                <a:solidFill>
                  <a:srgbClr val="F950AE"/>
                </a:solidFill>
                <a:effectLst>
                  <a:outerShdw dist="38100" dir="5400000" sx="103000" sy="103000" algn="t" rotWithShape="0">
                    <a:prstClr val="black"/>
                  </a:outerShdw>
                </a:effectLst>
                <a:latin typeface="Buka Bird" panose="02000000000000000000" pitchFamily="2" charset="0"/>
              </a:rPr>
              <a:t>RHAYMAR</a:t>
            </a:r>
          </a:p>
        </p:txBody>
      </p:sp>
      <p:sp>
        <p:nvSpPr>
          <p:cNvPr id="20" name="CuadroTexto 19">
            <a:extLst>
              <a:ext uri="{FF2B5EF4-FFF2-40B4-BE49-F238E27FC236}">
                <a16:creationId xmlns:a16="http://schemas.microsoft.com/office/drawing/2014/main" id="{3099BD1E-4CB4-CAD7-D345-DACDECADA8BC}"/>
              </a:ext>
            </a:extLst>
          </p:cNvPr>
          <p:cNvSpPr txBox="1"/>
          <p:nvPr/>
        </p:nvSpPr>
        <p:spPr>
          <a:xfrm>
            <a:off x="5191477" y="866411"/>
            <a:ext cx="79541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100" dirty="0">
                <a:solidFill>
                  <a:srgbClr val="00BFFF"/>
                </a:solidFill>
                <a:effectLst>
                  <a:outerShdw dist="50800" dir="5400000" algn="ctr" rotWithShape="0">
                    <a:schemeClr val="tx1"/>
                  </a:outerShdw>
                </a:effectLst>
                <a:latin typeface="Buka Bird" panose="02000000000000000000" pitchFamily="2" charset="0"/>
              </a:rPr>
              <a:t>ALONZO</a:t>
            </a:r>
          </a:p>
        </p:txBody>
      </p:sp>
      <p:pic>
        <p:nvPicPr>
          <p:cNvPr id="21" name="Imagen 20">
            <a:extLst>
              <a:ext uri="{FF2B5EF4-FFF2-40B4-BE49-F238E27FC236}">
                <a16:creationId xmlns:a16="http://schemas.microsoft.com/office/drawing/2014/main" id="{231496C7-0AD9-FC31-C672-F41CB711DE2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79572" y="1143406"/>
            <a:ext cx="1800000" cy="360000"/>
          </a:xfrm>
          <a:prstGeom prst="rect">
            <a:avLst/>
          </a:prstGeom>
        </p:spPr>
      </p:pic>
      <p:sp>
        <p:nvSpPr>
          <p:cNvPr id="22" name="CuadroTexto 21">
            <a:extLst>
              <a:ext uri="{FF2B5EF4-FFF2-40B4-BE49-F238E27FC236}">
                <a16:creationId xmlns:a16="http://schemas.microsoft.com/office/drawing/2014/main" id="{DE1C697C-CCB9-8F93-201B-369414D1246F}"/>
              </a:ext>
            </a:extLst>
          </p:cNvPr>
          <p:cNvSpPr txBox="1"/>
          <p:nvPr/>
        </p:nvSpPr>
        <p:spPr>
          <a:xfrm>
            <a:off x="3307847" y="1110991"/>
            <a:ext cx="91884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100" dirty="0">
                <a:solidFill>
                  <a:srgbClr val="F950AE"/>
                </a:solidFill>
                <a:effectLst>
                  <a:outerShdw dist="38100" dir="5400000" sx="103000" sy="103000" algn="t" rotWithShape="0">
                    <a:prstClr val="black"/>
                  </a:outerShdw>
                </a:effectLst>
                <a:latin typeface="Buka Bird" panose="02000000000000000000" pitchFamily="2" charset="0"/>
              </a:rPr>
              <a:t>RHAYMAR</a:t>
            </a:r>
          </a:p>
        </p:txBody>
      </p:sp>
      <p:sp>
        <p:nvSpPr>
          <p:cNvPr id="23" name="CuadroTexto 22">
            <a:extLst>
              <a:ext uri="{FF2B5EF4-FFF2-40B4-BE49-F238E27FC236}">
                <a16:creationId xmlns:a16="http://schemas.microsoft.com/office/drawing/2014/main" id="{CCE52401-9AD8-DB7D-C99E-D0F62B4BAE07}"/>
              </a:ext>
            </a:extLst>
          </p:cNvPr>
          <p:cNvSpPr txBox="1"/>
          <p:nvPr/>
        </p:nvSpPr>
        <p:spPr>
          <a:xfrm>
            <a:off x="3379572" y="1241796"/>
            <a:ext cx="79541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100" dirty="0">
                <a:solidFill>
                  <a:srgbClr val="00BFFF"/>
                </a:solidFill>
                <a:effectLst>
                  <a:outerShdw dist="50800" dir="5400000" algn="ctr" rotWithShape="0">
                    <a:schemeClr val="tx1"/>
                  </a:outerShdw>
                </a:effectLst>
                <a:latin typeface="Buka Bird" panose="02000000000000000000" pitchFamily="2" charset="0"/>
              </a:rPr>
              <a:t>ALONZO</a:t>
            </a:r>
          </a:p>
        </p:txBody>
      </p:sp>
      <p:pic>
        <p:nvPicPr>
          <p:cNvPr id="24" name="Imagen 23">
            <a:extLst>
              <a:ext uri="{FF2B5EF4-FFF2-40B4-BE49-F238E27FC236}">
                <a16:creationId xmlns:a16="http://schemas.microsoft.com/office/drawing/2014/main" id="{76212630-4A03-3DC6-6ED0-A8CBA8D9E85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7667" y="1145571"/>
            <a:ext cx="1800000" cy="360000"/>
          </a:xfrm>
          <a:prstGeom prst="rect">
            <a:avLst/>
          </a:prstGeom>
        </p:spPr>
      </p:pic>
      <p:sp>
        <p:nvSpPr>
          <p:cNvPr id="25" name="CuadroTexto 24">
            <a:extLst>
              <a:ext uri="{FF2B5EF4-FFF2-40B4-BE49-F238E27FC236}">
                <a16:creationId xmlns:a16="http://schemas.microsoft.com/office/drawing/2014/main" id="{B26B82AB-0653-3BAF-48F3-60ED9D542348}"/>
              </a:ext>
            </a:extLst>
          </p:cNvPr>
          <p:cNvSpPr txBox="1"/>
          <p:nvPr/>
        </p:nvSpPr>
        <p:spPr>
          <a:xfrm>
            <a:off x="1495942" y="1113156"/>
            <a:ext cx="91884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100" dirty="0">
                <a:solidFill>
                  <a:srgbClr val="F950AE"/>
                </a:solidFill>
                <a:effectLst>
                  <a:outerShdw dist="38100" dir="5400000" sx="103000" sy="103000" algn="t" rotWithShape="0">
                    <a:prstClr val="black"/>
                  </a:outerShdw>
                </a:effectLst>
                <a:latin typeface="Buka Bird" panose="02000000000000000000" pitchFamily="2" charset="0"/>
              </a:rPr>
              <a:t>RHAYMAR</a:t>
            </a:r>
          </a:p>
        </p:txBody>
      </p:sp>
      <p:sp>
        <p:nvSpPr>
          <p:cNvPr id="26" name="CuadroTexto 25">
            <a:extLst>
              <a:ext uri="{FF2B5EF4-FFF2-40B4-BE49-F238E27FC236}">
                <a16:creationId xmlns:a16="http://schemas.microsoft.com/office/drawing/2014/main" id="{30BBE729-D18F-F25E-9516-B8C84DA92B55}"/>
              </a:ext>
            </a:extLst>
          </p:cNvPr>
          <p:cNvSpPr txBox="1"/>
          <p:nvPr/>
        </p:nvSpPr>
        <p:spPr>
          <a:xfrm>
            <a:off x="1567667" y="1243961"/>
            <a:ext cx="79541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100" dirty="0">
                <a:solidFill>
                  <a:srgbClr val="00BFFF"/>
                </a:solidFill>
                <a:effectLst>
                  <a:outerShdw dist="50800" dir="5400000" algn="ctr" rotWithShape="0">
                    <a:schemeClr val="tx1"/>
                  </a:outerShdw>
                </a:effectLst>
                <a:latin typeface="Buka Bird" panose="02000000000000000000" pitchFamily="2" charset="0"/>
              </a:rPr>
              <a:t>ALONZO</a:t>
            </a:r>
          </a:p>
        </p:txBody>
      </p:sp>
      <p:pic>
        <p:nvPicPr>
          <p:cNvPr id="27" name="Imagen 26">
            <a:extLst>
              <a:ext uri="{FF2B5EF4-FFF2-40B4-BE49-F238E27FC236}">
                <a16:creationId xmlns:a16="http://schemas.microsoft.com/office/drawing/2014/main" id="{FE75F0C3-2D88-B04B-3A72-C1C7E677829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91477" y="1143406"/>
            <a:ext cx="1800000" cy="360000"/>
          </a:xfrm>
          <a:prstGeom prst="rect">
            <a:avLst/>
          </a:prstGeom>
        </p:spPr>
      </p:pic>
      <p:sp>
        <p:nvSpPr>
          <p:cNvPr id="28" name="CuadroTexto 27">
            <a:extLst>
              <a:ext uri="{FF2B5EF4-FFF2-40B4-BE49-F238E27FC236}">
                <a16:creationId xmlns:a16="http://schemas.microsoft.com/office/drawing/2014/main" id="{7C5DA358-CF69-0F55-561C-9470EE32F2DD}"/>
              </a:ext>
            </a:extLst>
          </p:cNvPr>
          <p:cNvSpPr txBox="1"/>
          <p:nvPr/>
        </p:nvSpPr>
        <p:spPr>
          <a:xfrm>
            <a:off x="5119752" y="1110991"/>
            <a:ext cx="91884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100" dirty="0">
                <a:solidFill>
                  <a:srgbClr val="F950AE"/>
                </a:solidFill>
                <a:effectLst>
                  <a:outerShdw dist="38100" dir="5400000" sx="103000" sy="103000" algn="t" rotWithShape="0">
                    <a:prstClr val="black"/>
                  </a:outerShdw>
                </a:effectLst>
                <a:latin typeface="Buka Bird" panose="02000000000000000000" pitchFamily="2" charset="0"/>
              </a:rPr>
              <a:t>RHAYMAR</a:t>
            </a:r>
          </a:p>
        </p:txBody>
      </p:sp>
      <p:sp>
        <p:nvSpPr>
          <p:cNvPr id="29" name="CuadroTexto 28">
            <a:extLst>
              <a:ext uri="{FF2B5EF4-FFF2-40B4-BE49-F238E27FC236}">
                <a16:creationId xmlns:a16="http://schemas.microsoft.com/office/drawing/2014/main" id="{32B560A4-0A17-E6EE-8AFE-1323ED21EA37}"/>
              </a:ext>
            </a:extLst>
          </p:cNvPr>
          <p:cNvSpPr txBox="1"/>
          <p:nvPr/>
        </p:nvSpPr>
        <p:spPr>
          <a:xfrm>
            <a:off x="5191477" y="1241796"/>
            <a:ext cx="79541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100" dirty="0">
                <a:solidFill>
                  <a:srgbClr val="00BFFF"/>
                </a:solidFill>
                <a:effectLst>
                  <a:outerShdw dist="50800" dir="5400000" algn="ctr" rotWithShape="0">
                    <a:schemeClr val="tx1"/>
                  </a:outerShdw>
                </a:effectLst>
                <a:latin typeface="Buka Bird" panose="02000000000000000000" pitchFamily="2" charset="0"/>
              </a:rPr>
              <a:t>ALONZO</a:t>
            </a:r>
          </a:p>
        </p:txBody>
      </p:sp>
      <p:pic>
        <p:nvPicPr>
          <p:cNvPr id="30" name="Imagen 29">
            <a:extLst>
              <a:ext uri="{FF2B5EF4-FFF2-40B4-BE49-F238E27FC236}">
                <a16:creationId xmlns:a16="http://schemas.microsoft.com/office/drawing/2014/main" id="{9F8945C8-A7D2-1948-DF04-1FF103CFA7F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79572" y="1520956"/>
            <a:ext cx="1800000" cy="360000"/>
          </a:xfrm>
          <a:prstGeom prst="rect">
            <a:avLst/>
          </a:prstGeom>
        </p:spPr>
      </p:pic>
      <p:sp>
        <p:nvSpPr>
          <p:cNvPr id="31" name="CuadroTexto 30">
            <a:extLst>
              <a:ext uri="{FF2B5EF4-FFF2-40B4-BE49-F238E27FC236}">
                <a16:creationId xmlns:a16="http://schemas.microsoft.com/office/drawing/2014/main" id="{14621D7D-9C5A-1DE9-2250-D578C3440852}"/>
              </a:ext>
            </a:extLst>
          </p:cNvPr>
          <p:cNvSpPr txBox="1"/>
          <p:nvPr/>
        </p:nvSpPr>
        <p:spPr>
          <a:xfrm>
            <a:off x="3307847" y="1488541"/>
            <a:ext cx="91884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100" dirty="0">
                <a:solidFill>
                  <a:srgbClr val="F950AE"/>
                </a:solidFill>
                <a:effectLst>
                  <a:outerShdw dist="38100" dir="5400000" sx="103000" sy="103000" algn="t" rotWithShape="0">
                    <a:prstClr val="black"/>
                  </a:outerShdw>
                </a:effectLst>
                <a:latin typeface="Buka Bird" panose="02000000000000000000" pitchFamily="2" charset="0"/>
              </a:rPr>
              <a:t>RHAYMAR</a:t>
            </a:r>
          </a:p>
        </p:txBody>
      </p:sp>
      <p:sp>
        <p:nvSpPr>
          <p:cNvPr id="32" name="CuadroTexto 31">
            <a:extLst>
              <a:ext uri="{FF2B5EF4-FFF2-40B4-BE49-F238E27FC236}">
                <a16:creationId xmlns:a16="http://schemas.microsoft.com/office/drawing/2014/main" id="{8BAF760F-3E6F-DA5B-1DAB-114F62DEE39B}"/>
              </a:ext>
            </a:extLst>
          </p:cNvPr>
          <p:cNvSpPr txBox="1"/>
          <p:nvPr/>
        </p:nvSpPr>
        <p:spPr>
          <a:xfrm>
            <a:off x="3379572" y="1619346"/>
            <a:ext cx="79541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100" dirty="0">
                <a:solidFill>
                  <a:srgbClr val="00BFFF"/>
                </a:solidFill>
                <a:effectLst>
                  <a:outerShdw dist="50800" dir="5400000" algn="ctr" rotWithShape="0">
                    <a:schemeClr val="tx1"/>
                  </a:outerShdw>
                </a:effectLst>
                <a:latin typeface="Buka Bird" panose="02000000000000000000" pitchFamily="2" charset="0"/>
              </a:rPr>
              <a:t>ALONZO</a:t>
            </a:r>
          </a:p>
        </p:txBody>
      </p:sp>
      <p:pic>
        <p:nvPicPr>
          <p:cNvPr id="33" name="Imagen 32">
            <a:extLst>
              <a:ext uri="{FF2B5EF4-FFF2-40B4-BE49-F238E27FC236}">
                <a16:creationId xmlns:a16="http://schemas.microsoft.com/office/drawing/2014/main" id="{BA52E54B-5027-1499-D341-6D349C66A3B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7667" y="1523121"/>
            <a:ext cx="1800000" cy="360000"/>
          </a:xfrm>
          <a:prstGeom prst="rect">
            <a:avLst/>
          </a:prstGeom>
        </p:spPr>
      </p:pic>
      <p:sp>
        <p:nvSpPr>
          <p:cNvPr id="34" name="CuadroTexto 33">
            <a:extLst>
              <a:ext uri="{FF2B5EF4-FFF2-40B4-BE49-F238E27FC236}">
                <a16:creationId xmlns:a16="http://schemas.microsoft.com/office/drawing/2014/main" id="{AF457082-C7B0-68AB-CFBD-B68FCA1B0DC4}"/>
              </a:ext>
            </a:extLst>
          </p:cNvPr>
          <p:cNvSpPr txBox="1"/>
          <p:nvPr/>
        </p:nvSpPr>
        <p:spPr>
          <a:xfrm>
            <a:off x="1495942" y="1490706"/>
            <a:ext cx="91884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100" dirty="0">
                <a:solidFill>
                  <a:srgbClr val="F950AE"/>
                </a:solidFill>
                <a:effectLst>
                  <a:outerShdw dist="38100" dir="5400000" sx="103000" sy="103000" algn="t" rotWithShape="0">
                    <a:prstClr val="black"/>
                  </a:outerShdw>
                </a:effectLst>
                <a:latin typeface="Buka Bird" panose="02000000000000000000" pitchFamily="2" charset="0"/>
              </a:rPr>
              <a:t>RHAYMAR</a:t>
            </a:r>
          </a:p>
        </p:txBody>
      </p:sp>
      <p:sp>
        <p:nvSpPr>
          <p:cNvPr id="35" name="CuadroTexto 34">
            <a:extLst>
              <a:ext uri="{FF2B5EF4-FFF2-40B4-BE49-F238E27FC236}">
                <a16:creationId xmlns:a16="http://schemas.microsoft.com/office/drawing/2014/main" id="{D2461D0A-6C02-BF24-D7AD-19D5B3751052}"/>
              </a:ext>
            </a:extLst>
          </p:cNvPr>
          <p:cNvSpPr txBox="1"/>
          <p:nvPr/>
        </p:nvSpPr>
        <p:spPr>
          <a:xfrm>
            <a:off x="1567667" y="1621511"/>
            <a:ext cx="79541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100" dirty="0">
                <a:solidFill>
                  <a:srgbClr val="00BFFF"/>
                </a:solidFill>
                <a:effectLst>
                  <a:outerShdw dist="50800" dir="5400000" algn="ctr" rotWithShape="0">
                    <a:schemeClr val="tx1"/>
                  </a:outerShdw>
                </a:effectLst>
                <a:latin typeface="Buka Bird" panose="02000000000000000000" pitchFamily="2" charset="0"/>
              </a:rPr>
              <a:t>ALONZO</a:t>
            </a:r>
          </a:p>
        </p:txBody>
      </p:sp>
      <p:pic>
        <p:nvPicPr>
          <p:cNvPr id="36" name="Imagen 35">
            <a:extLst>
              <a:ext uri="{FF2B5EF4-FFF2-40B4-BE49-F238E27FC236}">
                <a16:creationId xmlns:a16="http://schemas.microsoft.com/office/drawing/2014/main" id="{68F96D3F-A1C9-3868-9E9D-9B0A5129B422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91477" y="1520956"/>
            <a:ext cx="1800000" cy="360000"/>
          </a:xfrm>
          <a:prstGeom prst="rect">
            <a:avLst/>
          </a:prstGeom>
        </p:spPr>
      </p:pic>
      <p:sp>
        <p:nvSpPr>
          <p:cNvPr id="37" name="CuadroTexto 36">
            <a:extLst>
              <a:ext uri="{FF2B5EF4-FFF2-40B4-BE49-F238E27FC236}">
                <a16:creationId xmlns:a16="http://schemas.microsoft.com/office/drawing/2014/main" id="{6045D016-85C4-7D40-AE15-4931E13A64D9}"/>
              </a:ext>
            </a:extLst>
          </p:cNvPr>
          <p:cNvSpPr txBox="1"/>
          <p:nvPr/>
        </p:nvSpPr>
        <p:spPr>
          <a:xfrm>
            <a:off x="5119752" y="1488541"/>
            <a:ext cx="91884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100" dirty="0">
                <a:solidFill>
                  <a:srgbClr val="F950AE"/>
                </a:solidFill>
                <a:effectLst>
                  <a:outerShdw dist="38100" dir="5400000" sx="103000" sy="103000" algn="t" rotWithShape="0">
                    <a:prstClr val="black"/>
                  </a:outerShdw>
                </a:effectLst>
                <a:latin typeface="Buka Bird" panose="02000000000000000000" pitchFamily="2" charset="0"/>
              </a:rPr>
              <a:t>RHAYMAR</a:t>
            </a:r>
          </a:p>
        </p:txBody>
      </p:sp>
      <p:sp>
        <p:nvSpPr>
          <p:cNvPr id="38" name="CuadroTexto 37">
            <a:extLst>
              <a:ext uri="{FF2B5EF4-FFF2-40B4-BE49-F238E27FC236}">
                <a16:creationId xmlns:a16="http://schemas.microsoft.com/office/drawing/2014/main" id="{3E983F11-3B27-172E-00F0-09FF157B4101}"/>
              </a:ext>
            </a:extLst>
          </p:cNvPr>
          <p:cNvSpPr txBox="1"/>
          <p:nvPr/>
        </p:nvSpPr>
        <p:spPr>
          <a:xfrm>
            <a:off x="5191477" y="1619346"/>
            <a:ext cx="79541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100" dirty="0">
                <a:solidFill>
                  <a:srgbClr val="00BFFF"/>
                </a:solidFill>
                <a:effectLst>
                  <a:outerShdw dist="50800" dir="5400000" algn="ctr" rotWithShape="0">
                    <a:schemeClr val="tx1"/>
                  </a:outerShdw>
                </a:effectLst>
                <a:latin typeface="Buka Bird" panose="02000000000000000000" pitchFamily="2" charset="0"/>
              </a:rPr>
              <a:t>ALONZO</a:t>
            </a:r>
          </a:p>
        </p:txBody>
      </p:sp>
      <p:pic>
        <p:nvPicPr>
          <p:cNvPr id="39" name="Imagen 38">
            <a:extLst>
              <a:ext uri="{FF2B5EF4-FFF2-40B4-BE49-F238E27FC236}">
                <a16:creationId xmlns:a16="http://schemas.microsoft.com/office/drawing/2014/main" id="{214C48A4-CB2E-0706-81D0-14CBC2FFB53E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79572" y="1896341"/>
            <a:ext cx="1800000" cy="360000"/>
          </a:xfrm>
          <a:prstGeom prst="rect">
            <a:avLst/>
          </a:prstGeom>
        </p:spPr>
      </p:pic>
      <p:sp>
        <p:nvSpPr>
          <p:cNvPr id="40" name="CuadroTexto 39">
            <a:extLst>
              <a:ext uri="{FF2B5EF4-FFF2-40B4-BE49-F238E27FC236}">
                <a16:creationId xmlns:a16="http://schemas.microsoft.com/office/drawing/2014/main" id="{1FBC3C9F-FD56-4773-5242-921B1EC7A7F4}"/>
              </a:ext>
            </a:extLst>
          </p:cNvPr>
          <p:cNvSpPr txBox="1"/>
          <p:nvPr/>
        </p:nvSpPr>
        <p:spPr>
          <a:xfrm>
            <a:off x="3307847" y="1863926"/>
            <a:ext cx="91884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100" dirty="0">
                <a:solidFill>
                  <a:srgbClr val="F950AE"/>
                </a:solidFill>
                <a:effectLst>
                  <a:outerShdw dist="38100" dir="5400000" sx="103000" sy="103000" algn="t" rotWithShape="0">
                    <a:prstClr val="black"/>
                  </a:outerShdw>
                </a:effectLst>
                <a:latin typeface="Buka Bird" panose="02000000000000000000" pitchFamily="2" charset="0"/>
              </a:rPr>
              <a:t>RHAYMAR</a:t>
            </a:r>
          </a:p>
        </p:txBody>
      </p:sp>
      <p:sp>
        <p:nvSpPr>
          <p:cNvPr id="41" name="CuadroTexto 40">
            <a:extLst>
              <a:ext uri="{FF2B5EF4-FFF2-40B4-BE49-F238E27FC236}">
                <a16:creationId xmlns:a16="http://schemas.microsoft.com/office/drawing/2014/main" id="{48F7BA29-88A4-857C-5424-5B36C497D697}"/>
              </a:ext>
            </a:extLst>
          </p:cNvPr>
          <p:cNvSpPr txBox="1"/>
          <p:nvPr/>
        </p:nvSpPr>
        <p:spPr>
          <a:xfrm>
            <a:off x="3379572" y="1994731"/>
            <a:ext cx="79541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100" dirty="0">
                <a:solidFill>
                  <a:srgbClr val="00BFFF"/>
                </a:solidFill>
                <a:effectLst>
                  <a:outerShdw dist="50800" dir="5400000" algn="ctr" rotWithShape="0">
                    <a:schemeClr val="tx1"/>
                  </a:outerShdw>
                </a:effectLst>
                <a:latin typeface="Buka Bird" panose="02000000000000000000" pitchFamily="2" charset="0"/>
              </a:rPr>
              <a:t>ALONZO</a:t>
            </a:r>
          </a:p>
        </p:txBody>
      </p:sp>
      <p:pic>
        <p:nvPicPr>
          <p:cNvPr id="42" name="Imagen 41">
            <a:extLst>
              <a:ext uri="{FF2B5EF4-FFF2-40B4-BE49-F238E27FC236}">
                <a16:creationId xmlns:a16="http://schemas.microsoft.com/office/drawing/2014/main" id="{A8B59A15-8831-65BB-AFBC-EA2029F93B1E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7667" y="1898506"/>
            <a:ext cx="1800000" cy="360000"/>
          </a:xfrm>
          <a:prstGeom prst="rect">
            <a:avLst/>
          </a:prstGeom>
        </p:spPr>
      </p:pic>
      <p:sp>
        <p:nvSpPr>
          <p:cNvPr id="43" name="CuadroTexto 42">
            <a:extLst>
              <a:ext uri="{FF2B5EF4-FFF2-40B4-BE49-F238E27FC236}">
                <a16:creationId xmlns:a16="http://schemas.microsoft.com/office/drawing/2014/main" id="{7379A455-2834-642F-9FC9-725302BE6D8A}"/>
              </a:ext>
            </a:extLst>
          </p:cNvPr>
          <p:cNvSpPr txBox="1"/>
          <p:nvPr/>
        </p:nvSpPr>
        <p:spPr>
          <a:xfrm>
            <a:off x="1495942" y="1866091"/>
            <a:ext cx="91884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100" dirty="0">
                <a:solidFill>
                  <a:srgbClr val="F950AE"/>
                </a:solidFill>
                <a:effectLst>
                  <a:outerShdw dist="38100" dir="5400000" sx="103000" sy="103000" algn="t" rotWithShape="0">
                    <a:prstClr val="black"/>
                  </a:outerShdw>
                </a:effectLst>
                <a:latin typeface="Buka Bird" panose="02000000000000000000" pitchFamily="2" charset="0"/>
              </a:rPr>
              <a:t>RHAYMAR</a:t>
            </a:r>
          </a:p>
        </p:txBody>
      </p:sp>
      <p:sp>
        <p:nvSpPr>
          <p:cNvPr id="44" name="CuadroTexto 43">
            <a:extLst>
              <a:ext uri="{FF2B5EF4-FFF2-40B4-BE49-F238E27FC236}">
                <a16:creationId xmlns:a16="http://schemas.microsoft.com/office/drawing/2014/main" id="{BF8C76F6-9716-8A75-2A43-B59F868AD81A}"/>
              </a:ext>
            </a:extLst>
          </p:cNvPr>
          <p:cNvSpPr txBox="1"/>
          <p:nvPr/>
        </p:nvSpPr>
        <p:spPr>
          <a:xfrm>
            <a:off x="1567667" y="1996896"/>
            <a:ext cx="79541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100" dirty="0">
                <a:solidFill>
                  <a:srgbClr val="00BFFF"/>
                </a:solidFill>
                <a:effectLst>
                  <a:outerShdw dist="50800" dir="5400000" algn="ctr" rotWithShape="0">
                    <a:schemeClr val="tx1"/>
                  </a:outerShdw>
                </a:effectLst>
                <a:latin typeface="Buka Bird" panose="02000000000000000000" pitchFamily="2" charset="0"/>
              </a:rPr>
              <a:t>ALONZO</a:t>
            </a:r>
          </a:p>
        </p:txBody>
      </p:sp>
      <p:pic>
        <p:nvPicPr>
          <p:cNvPr id="45" name="Imagen 44">
            <a:extLst>
              <a:ext uri="{FF2B5EF4-FFF2-40B4-BE49-F238E27FC236}">
                <a16:creationId xmlns:a16="http://schemas.microsoft.com/office/drawing/2014/main" id="{997EBC2F-0D8C-37C7-E0B5-D706ED5DB0C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91477" y="1896341"/>
            <a:ext cx="1800000" cy="360000"/>
          </a:xfrm>
          <a:prstGeom prst="rect">
            <a:avLst/>
          </a:prstGeom>
        </p:spPr>
      </p:pic>
      <p:sp>
        <p:nvSpPr>
          <p:cNvPr id="46" name="CuadroTexto 45">
            <a:extLst>
              <a:ext uri="{FF2B5EF4-FFF2-40B4-BE49-F238E27FC236}">
                <a16:creationId xmlns:a16="http://schemas.microsoft.com/office/drawing/2014/main" id="{A6C7455C-0319-76A3-F2BE-A8DCCD84A20A}"/>
              </a:ext>
            </a:extLst>
          </p:cNvPr>
          <p:cNvSpPr txBox="1"/>
          <p:nvPr/>
        </p:nvSpPr>
        <p:spPr>
          <a:xfrm>
            <a:off x="5119752" y="1863926"/>
            <a:ext cx="91884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100" dirty="0">
                <a:solidFill>
                  <a:srgbClr val="F950AE"/>
                </a:solidFill>
                <a:effectLst>
                  <a:outerShdw dist="38100" dir="5400000" sx="103000" sy="103000" algn="t" rotWithShape="0">
                    <a:prstClr val="black"/>
                  </a:outerShdw>
                </a:effectLst>
                <a:latin typeface="Buka Bird" panose="02000000000000000000" pitchFamily="2" charset="0"/>
              </a:rPr>
              <a:t>RHAYMAR</a:t>
            </a:r>
          </a:p>
        </p:txBody>
      </p:sp>
      <p:sp>
        <p:nvSpPr>
          <p:cNvPr id="47" name="CuadroTexto 46">
            <a:extLst>
              <a:ext uri="{FF2B5EF4-FFF2-40B4-BE49-F238E27FC236}">
                <a16:creationId xmlns:a16="http://schemas.microsoft.com/office/drawing/2014/main" id="{EDB4B583-82BA-9E56-FEE2-FD8F09438A73}"/>
              </a:ext>
            </a:extLst>
          </p:cNvPr>
          <p:cNvSpPr txBox="1"/>
          <p:nvPr/>
        </p:nvSpPr>
        <p:spPr>
          <a:xfrm>
            <a:off x="5191477" y="1994731"/>
            <a:ext cx="79541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100" dirty="0">
                <a:solidFill>
                  <a:srgbClr val="00BFFF"/>
                </a:solidFill>
                <a:effectLst>
                  <a:outerShdw dist="50800" dir="5400000" algn="ctr" rotWithShape="0">
                    <a:schemeClr val="tx1"/>
                  </a:outerShdw>
                </a:effectLst>
                <a:latin typeface="Buka Bird" panose="02000000000000000000" pitchFamily="2" charset="0"/>
              </a:rPr>
              <a:t>ALONZO</a:t>
            </a:r>
          </a:p>
        </p:txBody>
      </p:sp>
      <p:pic>
        <p:nvPicPr>
          <p:cNvPr id="48" name="Imagen 47">
            <a:extLst>
              <a:ext uri="{FF2B5EF4-FFF2-40B4-BE49-F238E27FC236}">
                <a16:creationId xmlns:a16="http://schemas.microsoft.com/office/drawing/2014/main" id="{436D418C-B44B-DB18-865A-0B359C43479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79572" y="2273891"/>
            <a:ext cx="1800000" cy="360000"/>
          </a:xfrm>
          <a:prstGeom prst="rect">
            <a:avLst/>
          </a:prstGeom>
        </p:spPr>
      </p:pic>
      <p:sp>
        <p:nvSpPr>
          <p:cNvPr id="49" name="CuadroTexto 48">
            <a:extLst>
              <a:ext uri="{FF2B5EF4-FFF2-40B4-BE49-F238E27FC236}">
                <a16:creationId xmlns:a16="http://schemas.microsoft.com/office/drawing/2014/main" id="{A83C9101-1C87-6A35-9F4B-7D2E702D95E2}"/>
              </a:ext>
            </a:extLst>
          </p:cNvPr>
          <p:cNvSpPr txBox="1"/>
          <p:nvPr/>
        </p:nvSpPr>
        <p:spPr>
          <a:xfrm>
            <a:off x="3307847" y="2241476"/>
            <a:ext cx="91884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100" dirty="0">
                <a:solidFill>
                  <a:srgbClr val="F950AE"/>
                </a:solidFill>
                <a:effectLst>
                  <a:outerShdw dist="38100" dir="5400000" sx="103000" sy="103000" algn="t" rotWithShape="0">
                    <a:prstClr val="black"/>
                  </a:outerShdw>
                </a:effectLst>
                <a:latin typeface="Buka Bird" panose="02000000000000000000" pitchFamily="2" charset="0"/>
              </a:rPr>
              <a:t>RHAYMAR</a:t>
            </a:r>
          </a:p>
        </p:txBody>
      </p:sp>
      <p:sp>
        <p:nvSpPr>
          <p:cNvPr id="50" name="CuadroTexto 49">
            <a:extLst>
              <a:ext uri="{FF2B5EF4-FFF2-40B4-BE49-F238E27FC236}">
                <a16:creationId xmlns:a16="http://schemas.microsoft.com/office/drawing/2014/main" id="{20519E8B-BDD4-2F49-609C-68FBDE48D208}"/>
              </a:ext>
            </a:extLst>
          </p:cNvPr>
          <p:cNvSpPr txBox="1"/>
          <p:nvPr/>
        </p:nvSpPr>
        <p:spPr>
          <a:xfrm>
            <a:off x="3379572" y="2372281"/>
            <a:ext cx="79541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100" dirty="0">
                <a:solidFill>
                  <a:srgbClr val="00BFFF"/>
                </a:solidFill>
                <a:effectLst>
                  <a:outerShdw dist="50800" dir="5400000" algn="ctr" rotWithShape="0">
                    <a:schemeClr val="tx1"/>
                  </a:outerShdw>
                </a:effectLst>
                <a:latin typeface="Buka Bird" panose="02000000000000000000" pitchFamily="2" charset="0"/>
              </a:rPr>
              <a:t>ALONZO</a:t>
            </a:r>
          </a:p>
        </p:txBody>
      </p:sp>
      <p:pic>
        <p:nvPicPr>
          <p:cNvPr id="51" name="Imagen 50">
            <a:extLst>
              <a:ext uri="{FF2B5EF4-FFF2-40B4-BE49-F238E27FC236}">
                <a16:creationId xmlns:a16="http://schemas.microsoft.com/office/drawing/2014/main" id="{039F45D3-2759-09C5-D28A-3E9DE4736BD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7667" y="2276056"/>
            <a:ext cx="1800000" cy="360000"/>
          </a:xfrm>
          <a:prstGeom prst="rect">
            <a:avLst/>
          </a:prstGeom>
        </p:spPr>
      </p:pic>
      <p:sp>
        <p:nvSpPr>
          <p:cNvPr id="52" name="CuadroTexto 51">
            <a:extLst>
              <a:ext uri="{FF2B5EF4-FFF2-40B4-BE49-F238E27FC236}">
                <a16:creationId xmlns:a16="http://schemas.microsoft.com/office/drawing/2014/main" id="{37A6E6E7-FD4C-72B1-188A-F8C66CC2B6EB}"/>
              </a:ext>
            </a:extLst>
          </p:cNvPr>
          <p:cNvSpPr txBox="1"/>
          <p:nvPr/>
        </p:nvSpPr>
        <p:spPr>
          <a:xfrm>
            <a:off x="1495942" y="2243641"/>
            <a:ext cx="91884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100" dirty="0">
                <a:solidFill>
                  <a:srgbClr val="F950AE"/>
                </a:solidFill>
                <a:effectLst>
                  <a:outerShdw dist="38100" dir="5400000" sx="103000" sy="103000" algn="t" rotWithShape="0">
                    <a:prstClr val="black"/>
                  </a:outerShdw>
                </a:effectLst>
                <a:latin typeface="Buka Bird" panose="02000000000000000000" pitchFamily="2" charset="0"/>
              </a:rPr>
              <a:t>RHAYMAR</a:t>
            </a:r>
          </a:p>
        </p:txBody>
      </p:sp>
      <p:sp>
        <p:nvSpPr>
          <p:cNvPr id="53" name="CuadroTexto 52">
            <a:extLst>
              <a:ext uri="{FF2B5EF4-FFF2-40B4-BE49-F238E27FC236}">
                <a16:creationId xmlns:a16="http://schemas.microsoft.com/office/drawing/2014/main" id="{B4E3F275-D952-3CDB-1CF0-022C376AA199}"/>
              </a:ext>
            </a:extLst>
          </p:cNvPr>
          <p:cNvSpPr txBox="1"/>
          <p:nvPr/>
        </p:nvSpPr>
        <p:spPr>
          <a:xfrm>
            <a:off x="1567667" y="2374446"/>
            <a:ext cx="79541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100" dirty="0">
                <a:solidFill>
                  <a:srgbClr val="00BFFF"/>
                </a:solidFill>
                <a:effectLst>
                  <a:outerShdw dist="50800" dir="5400000" algn="ctr" rotWithShape="0">
                    <a:schemeClr val="tx1"/>
                  </a:outerShdw>
                </a:effectLst>
                <a:latin typeface="Buka Bird" panose="02000000000000000000" pitchFamily="2" charset="0"/>
              </a:rPr>
              <a:t>ALONZO</a:t>
            </a:r>
          </a:p>
        </p:txBody>
      </p:sp>
      <p:pic>
        <p:nvPicPr>
          <p:cNvPr id="54" name="Imagen 53">
            <a:extLst>
              <a:ext uri="{FF2B5EF4-FFF2-40B4-BE49-F238E27FC236}">
                <a16:creationId xmlns:a16="http://schemas.microsoft.com/office/drawing/2014/main" id="{10E12ACC-CE55-AE9D-B95D-860F54F016B2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91477" y="2273891"/>
            <a:ext cx="1800000" cy="360000"/>
          </a:xfrm>
          <a:prstGeom prst="rect">
            <a:avLst/>
          </a:prstGeom>
        </p:spPr>
      </p:pic>
      <p:sp>
        <p:nvSpPr>
          <p:cNvPr id="55" name="CuadroTexto 54">
            <a:extLst>
              <a:ext uri="{FF2B5EF4-FFF2-40B4-BE49-F238E27FC236}">
                <a16:creationId xmlns:a16="http://schemas.microsoft.com/office/drawing/2014/main" id="{D77B72B1-09EB-C1BE-8F64-65BE2B89D6AC}"/>
              </a:ext>
            </a:extLst>
          </p:cNvPr>
          <p:cNvSpPr txBox="1"/>
          <p:nvPr/>
        </p:nvSpPr>
        <p:spPr>
          <a:xfrm>
            <a:off x="5119752" y="2241476"/>
            <a:ext cx="91884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100" dirty="0">
                <a:solidFill>
                  <a:srgbClr val="F950AE"/>
                </a:solidFill>
                <a:effectLst>
                  <a:outerShdw dist="38100" dir="5400000" sx="103000" sy="103000" algn="t" rotWithShape="0">
                    <a:prstClr val="black"/>
                  </a:outerShdw>
                </a:effectLst>
                <a:latin typeface="Buka Bird" panose="02000000000000000000" pitchFamily="2" charset="0"/>
              </a:rPr>
              <a:t>RHAYMAR</a:t>
            </a:r>
          </a:p>
        </p:txBody>
      </p:sp>
      <p:sp>
        <p:nvSpPr>
          <p:cNvPr id="56" name="CuadroTexto 55">
            <a:extLst>
              <a:ext uri="{FF2B5EF4-FFF2-40B4-BE49-F238E27FC236}">
                <a16:creationId xmlns:a16="http://schemas.microsoft.com/office/drawing/2014/main" id="{F106A2E7-2F04-C95F-14DB-4CD0B30A9443}"/>
              </a:ext>
            </a:extLst>
          </p:cNvPr>
          <p:cNvSpPr txBox="1"/>
          <p:nvPr/>
        </p:nvSpPr>
        <p:spPr>
          <a:xfrm>
            <a:off x="5191477" y="2372281"/>
            <a:ext cx="79541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100" dirty="0">
                <a:solidFill>
                  <a:srgbClr val="00BFFF"/>
                </a:solidFill>
                <a:effectLst>
                  <a:outerShdw dist="50800" dir="5400000" algn="ctr" rotWithShape="0">
                    <a:schemeClr val="tx1"/>
                  </a:outerShdw>
                </a:effectLst>
                <a:latin typeface="Buka Bird" panose="02000000000000000000" pitchFamily="2" charset="0"/>
              </a:rPr>
              <a:t>ALONZO</a:t>
            </a:r>
          </a:p>
        </p:txBody>
      </p:sp>
      <p:pic>
        <p:nvPicPr>
          <p:cNvPr id="57" name="Imagen 56">
            <a:extLst>
              <a:ext uri="{FF2B5EF4-FFF2-40B4-BE49-F238E27FC236}">
                <a16:creationId xmlns:a16="http://schemas.microsoft.com/office/drawing/2014/main" id="{66821895-550D-F2B9-7723-CF6D6BD1EDE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79572" y="2649276"/>
            <a:ext cx="1800000" cy="360000"/>
          </a:xfrm>
          <a:prstGeom prst="rect">
            <a:avLst/>
          </a:prstGeom>
        </p:spPr>
      </p:pic>
      <p:sp>
        <p:nvSpPr>
          <p:cNvPr id="58" name="CuadroTexto 57">
            <a:extLst>
              <a:ext uri="{FF2B5EF4-FFF2-40B4-BE49-F238E27FC236}">
                <a16:creationId xmlns:a16="http://schemas.microsoft.com/office/drawing/2014/main" id="{4D9C6B85-10FF-DE70-C3DE-39FADF080C5A}"/>
              </a:ext>
            </a:extLst>
          </p:cNvPr>
          <p:cNvSpPr txBox="1"/>
          <p:nvPr/>
        </p:nvSpPr>
        <p:spPr>
          <a:xfrm>
            <a:off x="3307847" y="2616861"/>
            <a:ext cx="91884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100" dirty="0">
                <a:solidFill>
                  <a:srgbClr val="F950AE"/>
                </a:solidFill>
                <a:effectLst>
                  <a:outerShdw dist="38100" dir="5400000" sx="103000" sy="103000" algn="t" rotWithShape="0">
                    <a:prstClr val="black"/>
                  </a:outerShdw>
                </a:effectLst>
                <a:latin typeface="Buka Bird" panose="02000000000000000000" pitchFamily="2" charset="0"/>
              </a:rPr>
              <a:t>RHAYMAR</a:t>
            </a:r>
          </a:p>
        </p:txBody>
      </p:sp>
      <p:sp>
        <p:nvSpPr>
          <p:cNvPr id="59" name="CuadroTexto 58">
            <a:extLst>
              <a:ext uri="{FF2B5EF4-FFF2-40B4-BE49-F238E27FC236}">
                <a16:creationId xmlns:a16="http://schemas.microsoft.com/office/drawing/2014/main" id="{536E6114-96C0-B76A-462A-113F1E73FA0D}"/>
              </a:ext>
            </a:extLst>
          </p:cNvPr>
          <p:cNvSpPr txBox="1"/>
          <p:nvPr/>
        </p:nvSpPr>
        <p:spPr>
          <a:xfrm>
            <a:off x="3379572" y="2747666"/>
            <a:ext cx="79541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100" dirty="0">
                <a:solidFill>
                  <a:srgbClr val="00BFFF"/>
                </a:solidFill>
                <a:effectLst>
                  <a:outerShdw dist="50800" dir="5400000" algn="ctr" rotWithShape="0">
                    <a:schemeClr val="tx1"/>
                  </a:outerShdw>
                </a:effectLst>
                <a:latin typeface="Buka Bird" panose="02000000000000000000" pitchFamily="2" charset="0"/>
              </a:rPr>
              <a:t>ALONZO</a:t>
            </a:r>
          </a:p>
        </p:txBody>
      </p:sp>
      <p:pic>
        <p:nvPicPr>
          <p:cNvPr id="60" name="Imagen 59">
            <a:extLst>
              <a:ext uri="{FF2B5EF4-FFF2-40B4-BE49-F238E27FC236}">
                <a16:creationId xmlns:a16="http://schemas.microsoft.com/office/drawing/2014/main" id="{6A2C4F4D-BFCF-1335-F310-949A5077742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7667" y="2651441"/>
            <a:ext cx="1800000" cy="360000"/>
          </a:xfrm>
          <a:prstGeom prst="rect">
            <a:avLst/>
          </a:prstGeom>
        </p:spPr>
      </p:pic>
      <p:sp>
        <p:nvSpPr>
          <p:cNvPr id="61" name="CuadroTexto 60">
            <a:extLst>
              <a:ext uri="{FF2B5EF4-FFF2-40B4-BE49-F238E27FC236}">
                <a16:creationId xmlns:a16="http://schemas.microsoft.com/office/drawing/2014/main" id="{34A95D1E-6976-8983-8143-5A5BCEC4F843}"/>
              </a:ext>
            </a:extLst>
          </p:cNvPr>
          <p:cNvSpPr txBox="1"/>
          <p:nvPr/>
        </p:nvSpPr>
        <p:spPr>
          <a:xfrm>
            <a:off x="1495942" y="2619026"/>
            <a:ext cx="91884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100" dirty="0">
                <a:solidFill>
                  <a:srgbClr val="F950AE"/>
                </a:solidFill>
                <a:effectLst>
                  <a:outerShdw dist="38100" dir="5400000" sx="103000" sy="103000" algn="t" rotWithShape="0">
                    <a:prstClr val="black"/>
                  </a:outerShdw>
                </a:effectLst>
                <a:latin typeface="Buka Bird" panose="02000000000000000000" pitchFamily="2" charset="0"/>
              </a:rPr>
              <a:t>RHAYMAR</a:t>
            </a:r>
          </a:p>
        </p:txBody>
      </p:sp>
      <p:sp>
        <p:nvSpPr>
          <p:cNvPr id="62" name="CuadroTexto 61">
            <a:extLst>
              <a:ext uri="{FF2B5EF4-FFF2-40B4-BE49-F238E27FC236}">
                <a16:creationId xmlns:a16="http://schemas.microsoft.com/office/drawing/2014/main" id="{4621C867-F1E1-C115-4BE0-8B6FF7D8F32D}"/>
              </a:ext>
            </a:extLst>
          </p:cNvPr>
          <p:cNvSpPr txBox="1"/>
          <p:nvPr/>
        </p:nvSpPr>
        <p:spPr>
          <a:xfrm>
            <a:off x="1567667" y="2749831"/>
            <a:ext cx="79541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100" dirty="0">
                <a:solidFill>
                  <a:srgbClr val="00BFFF"/>
                </a:solidFill>
                <a:effectLst>
                  <a:outerShdw dist="50800" dir="5400000" algn="ctr" rotWithShape="0">
                    <a:schemeClr val="tx1"/>
                  </a:outerShdw>
                </a:effectLst>
                <a:latin typeface="Buka Bird" panose="02000000000000000000" pitchFamily="2" charset="0"/>
              </a:rPr>
              <a:t>ALONZO</a:t>
            </a:r>
          </a:p>
        </p:txBody>
      </p:sp>
      <p:pic>
        <p:nvPicPr>
          <p:cNvPr id="63" name="Imagen 62">
            <a:extLst>
              <a:ext uri="{FF2B5EF4-FFF2-40B4-BE49-F238E27FC236}">
                <a16:creationId xmlns:a16="http://schemas.microsoft.com/office/drawing/2014/main" id="{EEF65A72-DA9A-5C85-64F7-A39222B4218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91477" y="2649276"/>
            <a:ext cx="1800000" cy="360000"/>
          </a:xfrm>
          <a:prstGeom prst="rect">
            <a:avLst/>
          </a:prstGeom>
        </p:spPr>
      </p:pic>
      <p:sp>
        <p:nvSpPr>
          <p:cNvPr id="64" name="CuadroTexto 63">
            <a:extLst>
              <a:ext uri="{FF2B5EF4-FFF2-40B4-BE49-F238E27FC236}">
                <a16:creationId xmlns:a16="http://schemas.microsoft.com/office/drawing/2014/main" id="{9AB5F3A1-8B22-EC2B-C0E3-3D93B0256942}"/>
              </a:ext>
            </a:extLst>
          </p:cNvPr>
          <p:cNvSpPr txBox="1"/>
          <p:nvPr/>
        </p:nvSpPr>
        <p:spPr>
          <a:xfrm>
            <a:off x="5119752" y="2616861"/>
            <a:ext cx="91884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100" dirty="0">
                <a:solidFill>
                  <a:srgbClr val="F950AE"/>
                </a:solidFill>
                <a:effectLst>
                  <a:outerShdw dist="38100" dir="5400000" sx="103000" sy="103000" algn="t" rotWithShape="0">
                    <a:prstClr val="black"/>
                  </a:outerShdw>
                </a:effectLst>
                <a:latin typeface="Buka Bird" panose="02000000000000000000" pitchFamily="2" charset="0"/>
              </a:rPr>
              <a:t>RHAYMAR</a:t>
            </a:r>
          </a:p>
        </p:txBody>
      </p:sp>
      <p:sp>
        <p:nvSpPr>
          <p:cNvPr id="65" name="CuadroTexto 64">
            <a:extLst>
              <a:ext uri="{FF2B5EF4-FFF2-40B4-BE49-F238E27FC236}">
                <a16:creationId xmlns:a16="http://schemas.microsoft.com/office/drawing/2014/main" id="{43E51E02-D0A4-0B93-D89B-06B4FC759EF8}"/>
              </a:ext>
            </a:extLst>
          </p:cNvPr>
          <p:cNvSpPr txBox="1"/>
          <p:nvPr/>
        </p:nvSpPr>
        <p:spPr>
          <a:xfrm>
            <a:off x="5191477" y="2747666"/>
            <a:ext cx="79541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100" dirty="0">
                <a:solidFill>
                  <a:srgbClr val="00BFFF"/>
                </a:solidFill>
                <a:effectLst>
                  <a:outerShdw dist="50800" dir="5400000" algn="ctr" rotWithShape="0">
                    <a:schemeClr val="tx1"/>
                  </a:outerShdw>
                </a:effectLst>
                <a:latin typeface="Buka Bird" panose="02000000000000000000" pitchFamily="2" charset="0"/>
              </a:rPr>
              <a:t>ALONZO</a:t>
            </a:r>
          </a:p>
        </p:txBody>
      </p:sp>
      <p:pic>
        <p:nvPicPr>
          <p:cNvPr id="66" name="Imagen 65">
            <a:extLst>
              <a:ext uri="{FF2B5EF4-FFF2-40B4-BE49-F238E27FC236}">
                <a16:creationId xmlns:a16="http://schemas.microsoft.com/office/drawing/2014/main" id="{60B0544B-23D6-7F78-6D12-70A6B9403FF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79572" y="3026826"/>
            <a:ext cx="1800000" cy="360000"/>
          </a:xfrm>
          <a:prstGeom prst="rect">
            <a:avLst/>
          </a:prstGeom>
        </p:spPr>
      </p:pic>
      <p:sp>
        <p:nvSpPr>
          <p:cNvPr id="67" name="CuadroTexto 66">
            <a:extLst>
              <a:ext uri="{FF2B5EF4-FFF2-40B4-BE49-F238E27FC236}">
                <a16:creationId xmlns:a16="http://schemas.microsoft.com/office/drawing/2014/main" id="{35D75CC7-E831-C5E6-0A6E-6DE12019A706}"/>
              </a:ext>
            </a:extLst>
          </p:cNvPr>
          <p:cNvSpPr txBox="1"/>
          <p:nvPr/>
        </p:nvSpPr>
        <p:spPr>
          <a:xfrm>
            <a:off x="3307847" y="2994411"/>
            <a:ext cx="91884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100" dirty="0">
                <a:solidFill>
                  <a:srgbClr val="F950AE"/>
                </a:solidFill>
                <a:effectLst>
                  <a:outerShdw dist="38100" dir="5400000" sx="103000" sy="103000" algn="t" rotWithShape="0">
                    <a:prstClr val="black"/>
                  </a:outerShdw>
                </a:effectLst>
                <a:latin typeface="Buka Bird" panose="02000000000000000000" pitchFamily="2" charset="0"/>
              </a:rPr>
              <a:t>RHAYMAR</a:t>
            </a:r>
          </a:p>
        </p:txBody>
      </p:sp>
      <p:sp>
        <p:nvSpPr>
          <p:cNvPr id="68" name="CuadroTexto 67">
            <a:extLst>
              <a:ext uri="{FF2B5EF4-FFF2-40B4-BE49-F238E27FC236}">
                <a16:creationId xmlns:a16="http://schemas.microsoft.com/office/drawing/2014/main" id="{C8F0189D-D64C-0057-95A9-341197196A9C}"/>
              </a:ext>
            </a:extLst>
          </p:cNvPr>
          <p:cNvSpPr txBox="1"/>
          <p:nvPr/>
        </p:nvSpPr>
        <p:spPr>
          <a:xfrm>
            <a:off x="3379572" y="3125216"/>
            <a:ext cx="79541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100" dirty="0">
                <a:solidFill>
                  <a:srgbClr val="00BFFF"/>
                </a:solidFill>
                <a:effectLst>
                  <a:outerShdw dist="50800" dir="5400000" algn="ctr" rotWithShape="0">
                    <a:schemeClr val="tx1"/>
                  </a:outerShdw>
                </a:effectLst>
                <a:latin typeface="Buka Bird" panose="02000000000000000000" pitchFamily="2" charset="0"/>
              </a:rPr>
              <a:t>ALONZO</a:t>
            </a:r>
          </a:p>
        </p:txBody>
      </p:sp>
      <p:pic>
        <p:nvPicPr>
          <p:cNvPr id="69" name="Imagen 68">
            <a:extLst>
              <a:ext uri="{FF2B5EF4-FFF2-40B4-BE49-F238E27FC236}">
                <a16:creationId xmlns:a16="http://schemas.microsoft.com/office/drawing/2014/main" id="{7EDC57EF-6E48-B21B-E5BD-BDA4CBAB184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7667" y="3028991"/>
            <a:ext cx="1800000" cy="360000"/>
          </a:xfrm>
          <a:prstGeom prst="rect">
            <a:avLst/>
          </a:prstGeom>
        </p:spPr>
      </p:pic>
      <p:sp>
        <p:nvSpPr>
          <p:cNvPr id="70" name="CuadroTexto 69">
            <a:extLst>
              <a:ext uri="{FF2B5EF4-FFF2-40B4-BE49-F238E27FC236}">
                <a16:creationId xmlns:a16="http://schemas.microsoft.com/office/drawing/2014/main" id="{0FBE2C62-620A-B926-6329-85E11AB5ECAA}"/>
              </a:ext>
            </a:extLst>
          </p:cNvPr>
          <p:cNvSpPr txBox="1"/>
          <p:nvPr/>
        </p:nvSpPr>
        <p:spPr>
          <a:xfrm>
            <a:off x="1495942" y="2996576"/>
            <a:ext cx="91884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100" dirty="0">
                <a:solidFill>
                  <a:srgbClr val="F950AE"/>
                </a:solidFill>
                <a:effectLst>
                  <a:outerShdw dist="38100" dir="5400000" sx="103000" sy="103000" algn="t" rotWithShape="0">
                    <a:prstClr val="black"/>
                  </a:outerShdw>
                </a:effectLst>
                <a:latin typeface="Buka Bird" panose="02000000000000000000" pitchFamily="2" charset="0"/>
              </a:rPr>
              <a:t>RHAYMAR</a:t>
            </a:r>
          </a:p>
        </p:txBody>
      </p:sp>
      <p:sp>
        <p:nvSpPr>
          <p:cNvPr id="71" name="CuadroTexto 70">
            <a:extLst>
              <a:ext uri="{FF2B5EF4-FFF2-40B4-BE49-F238E27FC236}">
                <a16:creationId xmlns:a16="http://schemas.microsoft.com/office/drawing/2014/main" id="{8DBBE7F0-5FC8-3B7E-D558-617AD9C34E88}"/>
              </a:ext>
            </a:extLst>
          </p:cNvPr>
          <p:cNvSpPr txBox="1"/>
          <p:nvPr/>
        </p:nvSpPr>
        <p:spPr>
          <a:xfrm>
            <a:off x="1567667" y="3127381"/>
            <a:ext cx="79541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100" dirty="0">
                <a:solidFill>
                  <a:srgbClr val="00BFFF"/>
                </a:solidFill>
                <a:effectLst>
                  <a:outerShdw dist="50800" dir="5400000" algn="ctr" rotWithShape="0">
                    <a:schemeClr val="tx1"/>
                  </a:outerShdw>
                </a:effectLst>
                <a:latin typeface="Buka Bird" panose="02000000000000000000" pitchFamily="2" charset="0"/>
              </a:rPr>
              <a:t>ALONZO</a:t>
            </a:r>
          </a:p>
        </p:txBody>
      </p:sp>
      <p:pic>
        <p:nvPicPr>
          <p:cNvPr id="72" name="Imagen 71">
            <a:extLst>
              <a:ext uri="{FF2B5EF4-FFF2-40B4-BE49-F238E27FC236}">
                <a16:creationId xmlns:a16="http://schemas.microsoft.com/office/drawing/2014/main" id="{B4134C3D-7D7E-74E6-A3FE-B88D016137F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91477" y="3026826"/>
            <a:ext cx="1800000" cy="360000"/>
          </a:xfrm>
          <a:prstGeom prst="rect">
            <a:avLst/>
          </a:prstGeom>
        </p:spPr>
      </p:pic>
      <p:sp>
        <p:nvSpPr>
          <p:cNvPr id="73" name="CuadroTexto 72">
            <a:extLst>
              <a:ext uri="{FF2B5EF4-FFF2-40B4-BE49-F238E27FC236}">
                <a16:creationId xmlns:a16="http://schemas.microsoft.com/office/drawing/2014/main" id="{004FEFB3-B60E-D02F-A28E-4BB64097F6DB}"/>
              </a:ext>
            </a:extLst>
          </p:cNvPr>
          <p:cNvSpPr txBox="1"/>
          <p:nvPr/>
        </p:nvSpPr>
        <p:spPr>
          <a:xfrm>
            <a:off x="5119752" y="2994411"/>
            <a:ext cx="91884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100" dirty="0">
                <a:solidFill>
                  <a:srgbClr val="F950AE"/>
                </a:solidFill>
                <a:effectLst>
                  <a:outerShdw dist="38100" dir="5400000" sx="103000" sy="103000" algn="t" rotWithShape="0">
                    <a:prstClr val="black"/>
                  </a:outerShdw>
                </a:effectLst>
                <a:latin typeface="Buka Bird" panose="02000000000000000000" pitchFamily="2" charset="0"/>
              </a:rPr>
              <a:t>RHAYMAR</a:t>
            </a:r>
          </a:p>
        </p:txBody>
      </p:sp>
      <p:sp>
        <p:nvSpPr>
          <p:cNvPr id="74" name="CuadroTexto 73">
            <a:extLst>
              <a:ext uri="{FF2B5EF4-FFF2-40B4-BE49-F238E27FC236}">
                <a16:creationId xmlns:a16="http://schemas.microsoft.com/office/drawing/2014/main" id="{EB3D8599-8BD6-F646-51A2-A6874A29C6F8}"/>
              </a:ext>
            </a:extLst>
          </p:cNvPr>
          <p:cNvSpPr txBox="1"/>
          <p:nvPr/>
        </p:nvSpPr>
        <p:spPr>
          <a:xfrm>
            <a:off x="5191477" y="3125216"/>
            <a:ext cx="79541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100" dirty="0">
                <a:solidFill>
                  <a:srgbClr val="00BFFF"/>
                </a:solidFill>
                <a:effectLst>
                  <a:outerShdw dist="50800" dir="5400000" algn="ctr" rotWithShape="0">
                    <a:schemeClr val="tx1"/>
                  </a:outerShdw>
                </a:effectLst>
                <a:latin typeface="Buka Bird" panose="02000000000000000000" pitchFamily="2" charset="0"/>
              </a:rPr>
              <a:t>ALONZO</a:t>
            </a:r>
          </a:p>
        </p:txBody>
      </p:sp>
      <p:pic>
        <p:nvPicPr>
          <p:cNvPr id="75" name="Imagen 74">
            <a:extLst>
              <a:ext uri="{FF2B5EF4-FFF2-40B4-BE49-F238E27FC236}">
                <a16:creationId xmlns:a16="http://schemas.microsoft.com/office/drawing/2014/main" id="{E57993C3-9B72-A56A-25C0-95328DBE60D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91477" y="3418611"/>
            <a:ext cx="1800000" cy="360000"/>
          </a:xfrm>
          <a:prstGeom prst="rect">
            <a:avLst/>
          </a:prstGeom>
        </p:spPr>
      </p:pic>
      <p:sp>
        <p:nvSpPr>
          <p:cNvPr id="76" name="CuadroTexto 75">
            <a:extLst>
              <a:ext uri="{FF2B5EF4-FFF2-40B4-BE49-F238E27FC236}">
                <a16:creationId xmlns:a16="http://schemas.microsoft.com/office/drawing/2014/main" id="{B009680E-E6C3-D51A-8ED9-FFF0003FBEA1}"/>
              </a:ext>
            </a:extLst>
          </p:cNvPr>
          <p:cNvSpPr txBox="1"/>
          <p:nvPr/>
        </p:nvSpPr>
        <p:spPr>
          <a:xfrm>
            <a:off x="3319752" y="3386196"/>
            <a:ext cx="91884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100" dirty="0">
                <a:solidFill>
                  <a:srgbClr val="F950AE"/>
                </a:solidFill>
                <a:effectLst>
                  <a:outerShdw dist="38100" dir="5400000" sx="103000" sy="103000" algn="t" rotWithShape="0">
                    <a:prstClr val="black"/>
                  </a:outerShdw>
                </a:effectLst>
                <a:latin typeface="Buka Bird" panose="02000000000000000000" pitchFamily="2" charset="0"/>
              </a:rPr>
              <a:t>RHAYMAR</a:t>
            </a:r>
          </a:p>
        </p:txBody>
      </p:sp>
      <p:sp>
        <p:nvSpPr>
          <p:cNvPr id="77" name="CuadroTexto 76">
            <a:extLst>
              <a:ext uri="{FF2B5EF4-FFF2-40B4-BE49-F238E27FC236}">
                <a16:creationId xmlns:a16="http://schemas.microsoft.com/office/drawing/2014/main" id="{FA0F7DE9-D33A-AB66-1854-B9F00CE2152B}"/>
              </a:ext>
            </a:extLst>
          </p:cNvPr>
          <p:cNvSpPr txBox="1"/>
          <p:nvPr/>
        </p:nvSpPr>
        <p:spPr>
          <a:xfrm>
            <a:off x="3391477" y="3517001"/>
            <a:ext cx="79541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100" dirty="0">
                <a:solidFill>
                  <a:srgbClr val="00BFFF"/>
                </a:solidFill>
                <a:effectLst>
                  <a:outerShdw dist="50800" dir="5400000" algn="ctr" rotWithShape="0">
                    <a:schemeClr val="tx1"/>
                  </a:outerShdw>
                </a:effectLst>
                <a:latin typeface="Buka Bird" panose="02000000000000000000" pitchFamily="2" charset="0"/>
              </a:rPr>
              <a:t>ALONZO</a:t>
            </a:r>
          </a:p>
        </p:txBody>
      </p:sp>
      <p:pic>
        <p:nvPicPr>
          <p:cNvPr id="78" name="Imagen 77">
            <a:extLst>
              <a:ext uri="{FF2B5EF4-FFF2-40B4-BE49-F238E27FC236}">
                <a16:creationId xmlns:a16="http://schemas.microsoft.com/office/drawing/2014/main" id="{F5169E1A-6BE2-6C1F-A1B1-27DACE1C152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9572" y="3420776"/>
            <a:ext cx="1800000" cy="360000"/>
          </a:xfrm>
          <a:prstGeom prst="rect">
            <a:avLst/>
          </a:prstGeom>
        </p:spPr>
      </p:pic>
      <p:sp>
        <p:nvSpPr>
          <p:cNvPr id="79" name="CuadroTexto 78">
            <a:extLst>
              <a:ext uri="{FF2B5EF4-FFF2-40B4-BE49-F238E27FC236}">
                <a16:creationId xmlns:a16="http://schemas.microsoft.com/office/drawing/2014/main" id="{71EFC963-E74D-6F99-2182-98FCB37BC530}"/>
              </a:ext>
            </a:extLst>
          </p:cNvPr>
          <p:cNvSpPr txBox="1"/>
          <p:nvPr/>
        </p:nvSpPr>
        <p:spPr>
          <a:xfrm>
            <a:off x="1507847" y="3388361"/>
            <a:ext cx="91884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100" dirty="0">
                <a:solidFill>
                  <a:srgbClr val="F950AE"/>
                </a:solidFill>
                <a:effectLst>
                  <a:outerShdw dist="38100" dir="5400000" sx="103000" sy="103000" algn="t" rotWithShape="0">
                    <a:prstClr val="black"/>
                  </a:outerShdw>
                </a:effectLst>
                <a:latin typeface="Buka Bird" panose="02000000000000000000" pitchFamily="2" charset="0"/>
              </a:rPr>
              <a:t>RHAYMAR</a:t>
            </a:r>
          </a:p>
        </p:txBody>
      </p:sp>
      <p:sp>
        <p:nvSpPr>
          <p:cNvPr id="80" name="CuadroTexto 79">
            <a:extLst>
              <a:ext uri="{FF2B5EF4-FFF2-40B4-BE49-F238E27FC236}">
                <a16:creationId xmlns:a16="http://schemas.microsoft.com/office/drawing/2014/main" id="{8B308178-BB2D-14CB-4A51-1996DDD5079F}"/>
              </a:ext>
            </a:extLst>
          </p:cNvPr>
          <p:cNvSpPr txBox="1"/>
          <p:nvPr/>
        </p:nvSpPr>
        <p:spPr>
          <a:xfrm>
            <a:off x="1579572" y="3519166"/>
            <a:ext cx="79541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100" dirty="0">
                <a:solidFill>
                  <a:srgbClr val="00BFFF"/>
                </a:solidFill>
                <a:effectLst>
                  <a:outerShdw dist="50800" dir="5400000" algn="ctr" rotWithShape="0">
                    <a:schemeClr val="tx1"/>
                  </a:outerShdw>
                </a:effectLst>
                <a:latin typeface="Buka Bird" panose="02000000000000000000" pitchFamily="2" charset="0"/>
              </a:rPr>
              <a:t>ALONZO</a:t>
            </a:r>
          </a:p>
        </p:txBody>
      </p:sp>
      <p:pic>
        <p:nvPicPr>
          <p:cNvPr id="81" name="Imagen 80">
            <a:extLst>
              <a:ext uri="{FF2B5EF4-FFF2-40B4-BE49-F238E27FC236}">
                <a16:creationId xmlns:a16="http://schemas.microsoft.com/office/drawing/2014/main" id="{13F9322B-34DD-BE0F-A7BE-5190477B20FE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03382" y="3418611"/>
            <a:ext cx="1800000" cy="360000"/>
          </a:xfrm>
          <a:prstGeom prst="rect">
            <a:avLst/>
          </a:prstGeom>
        </p:spPr>
      </p:pic>
      <p:sp>
        <p:nvSpPr>
          <p:cNvPr id="82" name="CuadroTexto 81">
            <a:extLst>
              <a:ext uri="{FF2B5EF4-FFF2-40B4-BE49-F238E27FC236}">
                <a16:creationId xmlns:a16="http://schemas.microsoft.com/office/drawing/2014/main" id="{086C1BF2-1F0B-526B-2AE8-229C0A59B273}"/>
              </a:ext>
            </a:extLst>
          </p:cNvPr>
          <p:cNvSpPr txBox="1"/>
          <p:nvPr/>
        </p:nvSpPr>
        <p:spPr>
          <a:xfrm>
            <a:off x="5131657" y="3386196"/>
            <a:ext cx="91884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100" dirty="0">
                <a:solidFill>
                  <a:srgbClr val="F950AE"/>
                </a:solidFill>
                <a:effectLst>
                  <a:outerShdw dist="38100" dir="5400000" sx="103000" sy="103000" algn="t" rotWithShape="0">
                    <a:prstClr val="black"/>
                  </a:outerShdw>
                </a:effectLst>
                <a:latin typeface="Buka Bird" panose="02000000000000000000" pitchFamily="2" charset="0"/>
              </a:rPr>
              <a:t>RHAYMAR</a:t>
            </a:r>
          </a:p>
        </p:txBody>
      </p:sp>
      <p:sp>
        <p:nvSpPr>
          <p:cNvPr id="83" name="CuadroTexto 82">
            <a:extLst>
              <a:ext uri="{FF2B5EF4-FFF2-40B4-BE49-F238E27FC236}">
                <a16:creationId xmlns:a16="http://schemas.microsoft.com/office/drawing/2014/main" id="{370459BC-09DD-5985-2F4D-7EB9784E40AF}"/>
              </a:ext>
            </a:extLst>
          </p:cNvPr>
          <p:cNvSpPr txBox="1"/>
          <p:nvPr/>
        </p:nvSpPr>
        <p:spPr>
          <a:xfrm>
            <a:off x="5203382" y="3517001"/>
            <a:ext cx="79541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100" dirty="0">
                <a:solidFill>
                  <a:srgbClr val="00BFFF"/>
                </a:solidFill>
                <a:effectLst>
                  <a:outerShdw dist="50800" dir="5400000" algn="ctr" rotWithShape="0">
                    <a:schemeClr val="tx1"/>
                  </a:outerShdw>
                </a:effectLst>
                <a:latin typeface="Buka Bird" panose="02000000000000000000" pitchFamily="2" charset="0"/>
              </a:rPr>
              <a:t>ALONZO</a:t>
            </a:r>
          </a:p>
        </p:txBody>
      </p:sp>
      <p:pic>
        <p:nvPicPr>
          <p:cNvPr id="84" name="Imagen 83">
            <a:extLst>
              <a:ext uri="{FF2B5EF4-FFF2-40B4-BE49-F238E27FC236}">
                <a16:creationId xmlns:a16="http://schemas.microsoft.com/office/drawing/2014/main" id="{61CD3CB5-8AC7-4627-C1DC-728F9439535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91477" y="3796161"/>
            <a:ext cx="1800000" cy="360000"/>
          </a:xfrm>
          <a:prstGeom prst="rect">
            <a:avLst/>
          </a:prstGeom>
        </p:spPr>
      </p:pic>
      <p:sp>
        <p:nvSpPr>
          <p:cNvPr id="85" name="CuadroTexto 84">
            <a:extLst>
              <a:ext uri="{FF2B5EF4-FFF2-40B4-BE49-F238E27FC236}">
                <a16:creationId xmlns:a16="http://schemas.microsoft.com/office/drawing/2014/main" id="{3DDF48EE-F4CF-E70C-FEF4-6A5C2B7DE26E}"/>
              </a:ext>
            </a:extLst>
          </p:cNvPr>
          <p:cNvSpPr txBox="1"/>
          <p:nvPr/>
        </p:nvSpPr>
        <p:spPr>
          <a:xfrm>
            <a:off x="3319752" y="3763746"/>
            <a:ext cx="91884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100" dirty="0">
                <a:solidFill>
                  <a:srgbClr val="F950AE"/>
                </a:solidFill>
                <a:effectLst>
                  <a:outerShdw dist="38100" dir="5400000" sx="103000" sy="103000" algn="t" rotWithShape="0">
                    <a:prstClr val="black"/>
                  </a:outerShdw>
                </a:effectLst>
                <a:latin typeface="Buka Bird" panose="02000000000000000000" pitchFamily="2" charset="0"/>
              </a:rPr>
              <a:t>RHAYMAR</a:t>
            </a:r>
          </a:p>
        </p:txBody>
      </p:sp>
      <p:sp>
        <p:nvSpPr>
          <p:cNvPr id="86" name="CuadroTexto 85">
            <a:extLst>
              <a:ext uri="{FF2B5EF4-FFF2-40B4-BE49-F238E27FC236}">
                <a16:creationId xmlns:a16="http://schemas.microsoft.com/office/drawing/2014/main" id="{D470C2F1-E281-536C-AD58-341BBCD9A8EC}"/>
              </a:ext>
            </a:extLst>
          </p:cNvPr>
          <p:cNvSpPr txBox="1"/>
          <p:nvPr/>
        </p:nvSpPr>
        <p:spPr>
          <a:xfrm>
            <a:off x="3391477" y="3894551"/>
            <a:ext cx="79541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100" dirty="0">
                <a:solidFill>
                  <a:srgbClr val="00BFFF"/>
                </a:solidFill>
                <a:effectLst>
                  <a:outerShdw dist="50800" dir="5400000" algn="ctr" rotWithShape="0">
                    <a:schemeClr val="tx1"/>
                  </a:outerShdw>
                </a:effectLst>
                <a:latin typeface="Buka Bird" panose="02000000000000000000" pitchFamily="2" charset="0"/>
              </a:rPr>
              <a:t>ALONZO</a:t>
            </a:r>
          </a:p>
        </p:txBody>
      </p:sp>
      <p:pic>
        <p:nvPicPr>
          <p:cNvPr id="87" name="Imagen 86">
            <a:extLst>
              <a:ext uri="{FF2B5EF4-FFF2-40B4-BE49-F238E27FC236}">
                <a16:creationId xmlns:a16="http://schemas.microsoft.com/office/drawing/2014/main" id="{A61EC026-922E-AF83-F0DA-FBBD0DB2408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9572" y="3798326"/>
            <a:ext cx="1800000" cy="360000"/>
          </a:xfrm>
          <a:prstGeom prst="rect">
            <a:avLst/>
          </a:prstGeom>
        </p:spPr>
      </p:pic>
      <p:sp>
        <p:nvSpPr>
          <p:cNvPr id="88" name="CuadroTexto 87">
            <a:extLst>
              <a:ext uri="{FF2B5EF4-FFF2-40B4-BE49-F238E27FC236}">
                <a16:creationId xmlns:a16="http://schemas.microsoft.com/office/drawing/2014/main" id="{E3CDCCD4-DFAC-64F9-DA0E-F83075C9366F}"/>
              </a:ext>
            </a:extLst>
          </p:cNvPr>
          <p:cNvSpPr txBox="1"/>
          <p:nvPr/>
        </p:nvSpPr>
        <p:spPr>
          <a:xfrm>
            <a:off x="1507847" y="3765911"/>
            <a:ext cx="91884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100" dirty="0">
                <a:solidFill>
                  <a:srgbClr val="F950AE"/>
                </a:solidFill>
                <a:effectLst>
                  <a:outerShdw dist="38100" dir="5400000" sx="103000" sy="103000" algn="t" rotWithShape="0">
                    <a:prstClr val="black"/>
                  </a:outerShdw>
                </a:effectLst>
                <a:latin typeface="Buka Bird" panose="02000000000000000000" pitchFamily="2" charset="0"/>
              </a:rPr>
              <a:t>RHAYMAR</a:t>
            </a:r>
          </a:p>
        </p:txBody>
      </p:sp>
      <p:sp>
        <p:nvSpPr>
          <p:cNvPr id="89" name="CuadroTexto 88">
            <a:extLst>
              <a:ext uri="{FF2B5EF4-FFF2-40B4-BE49-F238E27FC236}">
                <a16:creationId xmlns:a16="http://schemas.microsoft.com/office/drawing/2014/main" id="{0685D67A-42DE-BA8D-074B-F8680BFEEDFD}"/>
              </a:ext>
            </a:extLst>
          </p:cNvPr>
          <p:cNvSpPr txBox="1"/>
          <p:nvPr/>
        </p:nvSpPr>
        <p:spPr>
          <a:xfrm>
            <a:off x="1579572" y="3896716"/>
            <a:ext cx="79541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100" dirty="0">
                <a:solidFill>
                  <a:srgbClr val="00BFFF"/>
                </a:solidFill>
                <a:effectLst>
                  <a:outerShdw dist="50800" dir="5400000" algn="ctr" rotWithShape="0">
                    <a:schemeClr val="tx1"/>
                  </a:outerShdw>
                </a:effectLst>
                <a:latin typeface="Buka Bird" panose="02000000000000000000" pitchFamily="2" charset="0"/>
              </a:rPr>
              <a:t>ALONZO</a:t>
            </a:r>
          </a:p>
        </p:txBody>
      </p:sp>
      <p:pic>
        <p:nvPicPr>
          <p:cNvPr id="90" name="Imagen 89">
            <a:extLst>
              <a:ext uri="{FF2B5EF4-FFF2-40B4-BE49-F238E27FC236}">
                <a16:creationId xmlns:a16="http://schemas.microsoft.com/office/drawing/2014/main" id="{274E6F53-7979-6EEE-053C-08CF93F885F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03382" y="3796161"/>
            <a:ext cx="1800000" cy="360000"/>
          </a:xfrm>
          <a:prstGeom prst="rect">
            <a:avLst/>
          </a:prstGeom>
        </p:spPr>
      </p:pic>
      <p:sp>
        <p:nvSpPr>
          <p:cNvPr id="91" name="CuadroTexto 90">
            <a:extLst>
              <a:ext uri="{FF2B5EF4-FFF2-40B4-BE49-F238E27FC236}">
                <a16:creationId xmlns:a16="http://schemas.microsoft.com/office/drawing/2014/main" id="{6983664D-1287-4EBA-0B60-DF5E9B214249}"/>
              </a:ext>
            </a:extLst>
          </p:cNvPr>
          <p:cNvSpPr txBox="1"/>
          <p:nvPr/>
        </p:nvSpPr>
        <p:spPr>
          <a:xfrm>
            <a:off x="5131657" y="3763746"/>
            <a:ext cx="91884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100" dirty="0">
                <a:solidFill>
                  <a:srgbClr val="F950AE"/>
                </a:solidFill>
                <a:effectLst>
                  <a:outerShdw dist="38100" dir="5400000" sx="103000" sy="103000" algn="t" rotWithShape="0">
                    <a:prstClr val="black"/>
                  </a:outerShdw>
                </a:effectLst>
                <a:latin typeface="Buka Bird" panose="02000000000000000000" pitchFamily="2" charset="0"/>
              </a:rPr>
              <a:t>RHAYMAR</a:t>
            </a:r>
          </a:p>
        </p:txBody>
      </p:sp>
      <p:sp>
        <p:nvSpPr>
          <p:cNvPr id="92" name="CuadroTexto 91">
            <a:extLst>
              <a:ext uri="{FF2B5EF4-FFF2-40B4-BE49-F238E27FC236}">
                <a16:creationId xmlns:a16="http://schemas.microsoft.com/office/drawing/2014/main" id="{D3914051-9237-BE78-2693-2AC1BF4A7613}"/>
              </a:ext>
            </a:extLst>
          </p:cNvPr>
          <p:cNvSpPr txBox="1"/>
          <p:nvPr/>
        </p:nvSpPr>
        <p:spPr>
          <a:xfrm>
            <a:off x="5203382" y="3894551"/>
            <a:ext cx="79541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100" dirty="0">
                <a:solidFill>
                  <a:srgbClr val="00BFFF"/>
                </a:solidFill>
                <a:effectLst>
                  <a:outerShdw dist="50800" dir="5400000" algn="ctr" rotWithShape="0">
                    <a:schemeClr val="tx1"/>
                  </a:outerShdw>
                </a:effectLst>
                <a:latin typeface="Buka Bird" panose="02000000000000000000" pitchFamily="2" charset="0"/>
              </a:rPr>
              <a:t>ALONZO</a:t>
            </a:r>
          </a:p>
        </p:txBody>
      </p:sp>
      <p:pic>
        <p:nvPicPr>
          <p:cNvPr id="93" name="Imagen 92">
            <a:extLst>
              <a:ext uri="{FF2B5EF4-FFF2-40B4-BE49-F238E27FC236}">
                <a16:creationId xmlns:a16="http://schemas.microsoft.com/office/drawing/2014/main" id="{4B3E1D5B-851D-9BBE-4517-31EE71370F8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91477" y="4171546"/>
            <a:ext cx="1800000" cy="360000"/>
          </a:xfrm>
          <a:prstGeom prst="rect">
            <a:avLst/>
          </a:prstGeom>
        </p:spPr>
      </p:pic>
      <p:sp>
        <p:nvSpPr>
          <p:cNvPr id="94" name="CuadroTexto 93">
            <a:extLst>
              <a:ext uri="{FF2B5EF4-FFF2-40B4-BE49-F238E27FC236}">
                <a16:creationId xmlns:a16="http://schemas.microsoft.com/office/drawing/2014/main" id="{AF96DD97-1086-C253-AB8D-EE77FCF3ABCF}"/>
              </a:ext>
            </a:extLst>
          </p:cNvPr>
          <p:cNvSpPr txBox="1"/>
          <p:nvPr/>
        </p:nvSpPr>
        <p:spPr>
          <a:xfrm>
            <a:off x="3319752" y="4139131"/>
            <a:ext cx="91884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100" dirty="0">
                <a:solidFill>
                  <a:srgbClr val="F950AE"/>
                </a:solidFill>
                <a:effectLst>
                  <a:outerShdw dist="38100" dir="5400000" sx="103000" sy="103000" algn="t" rotWithShape="0">
                    <a:prstClr val="black"/>
                  </a:outerShdw>
                </a:effectLst>
                <a:latin typeface="Buka Bird" panose="02000000000000000000" pitchFamily="2" charset="0"/>
              </a:rPr>
              <a:t>RHAYMAR</a:t>
            </a:r>
          </a:p>
        </p:txBody>
      </p:sp>
      <p:sp>
        <p:nvSpPr>
          <p:cNvPr id="95" name="CuadroTexto 94">
            <a:extLst>
              <a:ext uri="{FF2B5EF4-FFF2-40B4-BE49-F238E27FC236}">
                <a16:creationId xmlns:a16="http://schemas.microsoft.com/office/drawing/2014/main" id="{A935B264-013D-F778-DCFD-D99479DBAB25}"/>
              </a:ext>
            </a:extLst>
          </p:cNvPr>
          <p:cNvSpPr txBox="1"/>
          <p:nvPr/>
        </p:nvSpPr>
        <p:spPr>
          <a:xfrm>
            <a:off x="3391477" y="4269936"/>
            <a:ext cx="79541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100" dirty="0">
                <a:solidFill>
                  <a:srgbClr val="00BFFF"/>
                </a:solidFill>
                <a:effectLst>
                  <a:outerShdw dist="50800" dir="5400000" algn="ctr" rotWithShape="0">
                    <a:schemeClr val="tx1"/>
                  </a:outerShdw>
                </a:effectLst>
                <a:latin typeface="Buka Bird" panose="02000000000000000000" pitchFamily="2" charset="0"/>
              </a:rPr>
              <a:t>ALONZO</a:t>
            </a:r>
          </a:p>
        </p:txBody>
      </p:sp>
      <p:pic>
        <p:nvPicPr>
          <p:cNvPr id="96" name="Imagen 95">
            <a:extLst>
              <a:ext uri="{FF2B5EF4-FFF2-40B4-BE49-F238E27FC236}">
                <a16:creationId xmlns:a16="http://schemas.microsoft.com/office/drawing/2014/main" id="{64BCD4B7-3DC7-FC92-2007-0CEC4E6176F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9572" y="4173711"/>
            <a:ext cx="1800000" cy="360000"/>
          </a:xfrm>
          <a:prstGeom prst="rect">
            <a:avLst/>
          </a:prstGeom>
        </p:spPr>
      </p:pic>
      <p:sp>
        <p:nvSpPr>
          <p:cNvPr id="97" name="CuadroTexto 96">
            <a:extLst>
              <a:ext uri="{FF2B5EF4-FFF2-40B4-BE49-F238E27FC236}">
                <a16:creationId xmlns:a16="http://schemas.microsoft.com/office/drawing/2014/main" id="{A7A8C39A-2EE5-5133-BF51-D3E0E591034A}"/>
              </a:ext>
            </a:extLst>
          </p:cNvPr>
          <p:cNvSpPr txBox="1"/>
          <p:nvPr/>
        </p:nvSpPr>
        <p:spPr>
          <a:xfrm>
            <a:off x="1507847" y="4141296"/>
            <a:ext cx="91884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100" dirty="0">
                <a:solidFill>
                  <a:srgbClr val="F950AE"/>
                </a:solidFill>
                <a:effectLst>
                  <a:outerShdw dist="38100" dir="5400000" sx="103000" sy="103000" algn="t" rotWithShape="0">
                    <a:prstClr val="black"/>
                  </a:outerShdw>
                </a:effectLst>
                <a:latin typeface="Buka Bird" panose="02000000000000000000" pitchFamily="2" charset="0"/>
              </a:rPr>
              <a:t>RHAYMAR</a:t>
            </a:r>
          </a:p>
        </p:txBody>
      </p:sp>
      <p:sp>
        <p:nvSpPr>
          <p:cNvPr id="98" name="CuadroTexto 97">
            <a:extLst>
              <a:ext uri="{FF2B5EF4-FFF2-40B4-BE49-F238E27FC236}">
                <a16:creationId xmlns:a16="http://schemas.microsoft.com/office/drawing/2014/main" id="{241905DC-3D66-76A0-9B4B-9343DB7A7558}"/>
              </a:ext>
            </a:extLst>
          </p:cNvPr>
          <p:cNvSpPr txBox="1"/>
          <p:nvPr/>
        </p:nvSpPr>
        <p:spPr>
          <a:xfrm>
            <a:off x="1579572" y="4272101"/>
            <a:ext cx="79541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100" dirty="0">
                <a:solidFill>
                  <a:srgbClr val="00BFFF"/>
                </a:solidFill>
                <a:effectLst>
                  <a:outerShdw dist="50800" dir="5400000" algn="ctr" rotWithShape="0">
                    <a:schemeClr val="tx1"/>
                  </a:outerShdw>
                </a:effectLst>
                <a:latin typeface="Buka Bird" panose="02000000000000000000" pitchFamily="2" charset="0"/>
              </a:rPr>
              <a:t>ALONZO</a:t>
            </a:r>
          </a:p>
        </p:txBody>
      </p:sp>
      <p:pic>
        <p:nvPicPr>
          <p:cNvPr id="99" name="Imagen 98">
            <a:extLst>
              <a:ext uri="{FF2B5EF4-FFF2-40B4-BE49-F238E27FC236}">
                <a16:creationId xmlns:a16="http://schemas.microsoft.com/office/drawing/2014/main" id="{B37EDAFE-6987-4A79-CAE4-44DF8E51451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03382" y="4171546"/>
            <a:ext cx="1800000" cy="360000"/>
          </a:xfrm>
          <a:prstGeom prst="rect">
            <a:avLst/>
          </a:prstGeom>
        </p:spPr>
      </p:pic>
      <p:sp>
        <p:nvSpPr>
          <p:cNvPr id="100" name="CuadroTexto 99">
            <a:extLst>
              <a:ext uri="{FF2B5EF4-FFF2-40B4-BE49-F238E27FC236}">
                <a16:creationId xmlns:a16="http://schemas.microsoft.com/office/drawing/2014/main" id="{1DE4610E-DAD2-1E9D-0A82-4CD3407A5C3B}"/>
              </a:ext>
            </a:extLst>
          </p:cNvPr>
          <p:cNvSpPr txBox="1"/>
          <p:nvPr/>
        </p:nvSpPr>
        <p:spPr>
          <a:xfrm>
            <a:off x="5131657" y="4139131"/>
            <a:ext cx="91884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100" dirty="0">
                <a:solidFill>
                  <a:srgbClr val="F950AE"/>
                </a:solidFill>
                <a:effectLst>
                  <a:outerShdw dist="38100" dir="5400000" sx="103000" sy="103000" algn="t" rotWithShape="0">
                    <a:prstClr val="black"/>
                  </a:outerShdw>
                </a:effectLst>
                <a:latin typeface="Buka Bird" panose="02000000000000000000" pitchFamily="2" charset="0"/>
              </a:rPr>
              <a:t>RHAYMAR</a:t>
            </a:r>
          </a:p>
        </p:txBody>
      </p:sp>
      <p:sp>
        <p:nvSpPr>
          <p:cNvPr id="101" name="CuadroTexto 100">
            <a:extLst>
              <a:ext uri="{FF2B5EF4-FFF2-40B4-BE49-F238E27FC236}">
                <a16:creationId xmlns:a16="http://schemas.microsoft.com/office/drawing/2014/main" id="{CC5E0AB6-63AB-7B43-E8E0-429C5F032BD2}"/>
              </a:ext>
            </a:extLst>
          </p:cNvPr>
          <p:cNvSpPr txBox="1"/>
          <p:nvPr/>
        </p:nvSpPr>
        <p:spPr>
          <a:xfrm>
            <a:off x="5203382" y="4269936"/>
            <a:ext cx="79541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100" dirty="0">
                <a:solidFill>
                  <a:srgbClr val="00BFFF"/>
                </a:solidFill>
                <a:effectLst>
                  <a:outerShdw dist="50800" dir="5400000" algn="ctr" rotWithShape="0">
                    <a:schemeClr val="tx1"/>
                  </a:outerShdw>
                </a:effectLst>
                <a:latin typeface="Buka Bird" panose="02000000000000000000" pitchFamily="2" charset="0"/>
              </a:rPr>
              <a:t>ALONZO</a:t>
            </a:r>
          </a:p>
        </p:txBody>
      </p:sp>
      <p:pic>
        <p:nvPicPr>
          <p:cNvPr id="102" name="Imagen 101">
            <a:extLst>
              <a:ext uri="{FF2B5EF4-FFF2-40B4-BE49-F238E27FC236}">
                <a16:creationId xmlns:a16="http://schemas.microsoft.com/office/drawing/2014/main" id="{A62C47AE-14C9-8406-8B4E-05901EF4BE6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91477" y="4549096"/>
            <a:ext cx="1800000" cy="360000"/>
          </a:xfrm>
          <a:prstGeom prst="rect">
            <a:avLst/>
          </a:prstGeom>
        </p:spPr>
      </p:pic>
      <p:sp>
        <p:nvSpPr>
          <p:cNvPr id="103" name="CuadroTexto 102">
            <a:extLst>
              <a:ext uri="{FF2B5EF4-FFF2-40B4-BE49-F238E27FC236}">
                <a16:creationId xmlns:a16="http://schemas.microsoft.com/office/drawing/2014/main" id="{4301EB46-4AB7-1546-52E6-C4DDF1232B4C}"/>
              </a:ext>
            </a:extLst>
          </p:cNvPr>
          <p:cNvSpPr txBox="1"/>
          <p:nvPr/>
        </p:nvSpPr>
        <p:spPr>
          <a:xfrm>
            <a:off x="3319752" y="4516681"/>
            <a:ext cx="91884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100" dirty="0">
                <a:solidFill>
                  <a:srgbClr val="F950AE"/>
                </a:solidFill>
                <a:effectLst>
                  <a:outerShdw dist="38100" dir="5400000" sx="103000" sy="103000" algn="t" rotWithShape="0">
                    <a:prstClr val="black"/>
                  </a:outerShdw>
                </a:effectLst>
                <a:latin typeface="Buka Bird" panose="02000000000000000000" pitchFamily="2" charset="0"/>
              </a:rPr>
              <a:t>RHAYMAR</a:t>
            </a:r>
          </a:p>
        </p:txBody>
      </p:sp>
      <p:sp>
        <p:nvSpPr>
          <p:cNvPr id="104" name="CuadroTexto 103">
            <a:extLst>
              <a:ext uri="{FF2B5EF4-FFF2-40B4-BE49-F238E27FC236}">
                <a16:creationId xmlns:a16="http://schemas.microsoft.com/office/drawing/2014/main" id="{EEB1DE98-13C4-8D91-D6A2-621CB5408ED1}"/>
              </a:ext>
            </a:extLst>
          </p:cNvPr>
          <p:cNvSpPr txBox="1"/>
          <p:nvPr/>
        </p:nvSpPr>
        <p:spPr>
          <a:xfrm>
            <a:off x="3391477" y="4647486"/>
            <a:ext cx="79541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100" dirty="0">
                <a:solidFill>
                  <a:srgbClr val="00BFFF"/>
                </a:solidFill>
                <a:effectLst>
                  <a:outerShdw dist="50800" dir="5400000" algn="ctr" rotWithShape="0">
                    <a:schemeClr val="tx1"/>
                  </a:outerShdw>
                </a:effectLst>
                <a:latin typeface="Buka Bird" panose="02000000000000000000" pitchFamily="2" charset="0"/>
              </a:rPr>
              <a:t>ALONZO</a:t>
            </a:r>
          </a:p>
        </p:txBody>
      </p:sp>
      <p:pic>
        <p:nvPicPr>
          <p:cNvPr id="105" name="Imagen 104">
            <a:extLst>
              <a:ext uri="{FF2B5EF4-FFF2-40B4-BE49-F238E27FC236}">
                <a16:creationId xmlns:a16="http://schemas.microsoft.com/office/drawing/2014/main" id="{38DAE191-DAC7-3311-4146-9EE3A4A093A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9572" y="4551261"/>
            <a:ext cx="1800000" cy="360000"/>
          </a:xfrm>
          <a:prstGeom prst="rect">
            <a:avLst/>
          </a:prstGeom>
        </p:spPr>
      </p:pic>
      <p:sp>
        <p:nvSpPr>
          <p:cNvPr id="106" name="CuadroTexto 105">
            <a:extLst>
              <a:ext uri="{FF2B5EF4-FFF2-40B4-BE49-F238E27FC236}">
                <a16:creationId xmlns:a16="http://schemas.microsoft.com/office/drawing/2014/main" id="{0AE83506-16F3-3DC8-A25F-C309720D1A51}"/>
              </a:ext>
            </a:extLst>
          </p:cNvPr>
          <p:cNvSpPr txBox="1"/>
          <p:nvPr/>
        </p:nvSpPr>
        <p:spPr>
          <a:xfrm>
            <a:off x="1507847" y="4518846"/>
            <a:ext cx="91884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100" dirty="0">
                <a:solidFill>
                  <a:srgbClr val="F950AE"/>
                </a:solidFill>
                <a:effectLst>
                  <a:outerShdw dist="38100" dir="5400000" sx="103000" sy="103000" algn="t" rotWithShape="0">
                    <a:prstClr val="black"/>
                  </a:outerShdw>
                </a:effectLst>
                <a:latin typeface="Buka Bird" panose="02000000000000000000" pitchFamily="2" charset="0"/>
              </a:rPr>
              <a:t>RHAYMAR</a:t>
            </a:r>
          </a:p>
        </p:txBody>
      </p:sp>
      <p:sp>
        <p:nvSpPr>
          <p:cNvPr id="107" name="CuadroTexto 106">
            <a:extLst>
              <a:ext uri="{FF2B5EF4-FFF2-40B4-BE49-F238E27FC236}">
                <a16:creationId xmlns:a16="http://schemas.microsoft.com/office/drawing/2014/main" id="{A8E84052-D21F-72F1-9B27-A9570EEB18D1}"/>
              </a:ext>
            </a:extLst>
          </p:cNvPr>
          <p:cNvSpPr txBox="1"/>
          <p:nvPr/>
        </p:nvSpPr>
        <p:spPr>
          <a:xfrm>
            <a:off x="1579572" y="4649651"/>
            <a:ext cx="79541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100" dirty="0">
                <a:solidFill>
                  <a:srgbClr val="00BFFF"/>
                </a:solidFill>
                <a:effectLst>
                  <a:outerShdw dist="50800" dir="5400000" algn="ctr" rotWithShape="0">
                    <a:schemeClr val="tx1"/>
                  </a:outerShdw>
                </a:effectLst>
                <a:latin typeface="Buka Bird" panose="02000000000000000000" pitchFamily="2" charset="0"/>
              </a:rPr>
              <a:t>ALONZO</a:t>
            </a:r>
          </a:p>
        </p:txBody>
      </p:sp>
      <p:pic>
        <p:nvPicPr>
          <p:cNvPr id="108" name="Imagen 107">
            <a:extLst>
              <a:ext uri="{FF2B5EF4-FFF2-40B4-BE49-F238E27FC236}">
                <a16:creationId xmlns:a16="http://schemas.microsoft.com/office/drawing/2014/main" id="{B6E1FCA3-0FDA-9D7E-FD23-979E1319B49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03382" y="4549096"/>
            <a:ext cx="1800000" cy="360000"/>
          </a:xfrm>
          <a:prstGeom prst="rect">
            <a:avLst/>
          </a:prstGeom>
        </p:spPr>
      </p:pic>
      <p:sp>
        <p:nvSpPr>
          <p:cNvPr id="109" name="CuadroTexto 108">
            <a:extLst>
              <a:ext uri="{FF2B5EF4-FFF2-40B4-BE49-F238E27FC236}">
                <a16:creationId xmlns:a16="http://schemas.microsoft.com/office/drawing/2014/main" id="{B3CF7DE7-0367-4021-3E9F-B4710B265311}"/>
              </a:ext>
            </a:extLst>
          </p:cNvPr>
          <p:cNvSpPr txBox="1"/>
          <p:nvPr/>
        </p:nvSpPr>
        <p:spPr>
          <a:xfrm>
            <a:off x="5131657" y="4516681"/>
            <a:ext cx="91884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100" dirty="0">
                <a:solidFill>
                  <a:srgbClr val="F950AE"/>
                </a:solidFill>
                <a:effectLst>
                  <a:outerShdw dist="38100" dir="5400000" sx="103000" sy="103000" algn="t" rotWithShape="0">
                    <a:prstClr val="black"/>
                  </a:outerShdw>
                </a:effectLst>
                <a:latin typeface="Buka Bird" panose="02000000000000000000" pitchFamily="2" charset="0"/>
              </a:rPr>
              <a:t>RHAYMAR</a:t>
            </a:r>
          </a:p>
        </p:txBody>
      </p:sp>
      <p:sp>
        <p:nvSpPr>
          <p:cNvPr id="110" name="CuadroTexto 109">
            <a:extLst>
              <a:ext uri="{FF2B5EF4-FFF2-40B4-BE49-F238E27FC236}">
                <a16:creationId xmlns:a16="http://schemas.microsoft.com/office/drawing/2014/main" id="{4F89C03D-53D1-3E1C-072F-3D117A7838A9}"/>
              </a:ext>
            </a:extLst>
          </p:cNvPr>
          <p:cNvSpPr txBox="1"/>
          <p:nvPr/>
        </p:nvSpPr>
        <p:spPr>
          <a:xfrm>
            <a:off x="5203382" y="4647486"/>
            <a:ext cx="79541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100" dirty="0">
                <a:solidFill>
                  <a:srgbClr val="00BFFF"/>
                </a:solidFill>
                <a:effectLst>
                  <a:outerShdw dist="50800" dir="5400000" algn="ctr" rotWithShape="0">
                    <a:schemeClr val="tx1"/>
                  </a:outerShdw>
                </a:effectLst>
                <a:latin typeface="Buka Bird" panose="02000000000000000000" pitchFamily="2" charset="0"/>
              </a:rPr>
              <a:t>ALONZO</a:t>
            </a:r>
          </a:p>
        </p:txBody>
      </p:sp>
      <p:pic>
        <p:nvPicPr>
          <p:cNvPr id="111" name="Imagen 110">
            <a:extLst>
              <a:ext uri="{FF2B5EF4-FFF2-40B4-BE49-F238E27FC236}">
                <a16:creationId xmlns:a16="http://schemas.microsoft.com/office/drawing/2014/main" id="{0E8FB058-2F7F-865C-FADD-431B979DFCD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91477" y="4924481"/>
            <a:ext cx="1800000" cy="360000"/>
          </a:xfrm>
          <a:prstGeom prst="rect">
            <a:avLst/>
          </a:prstGeom>
        </p:spPr>
      </p:pic>
      <p:sp>
        <p:nvSpPr>
          <p:cNvPr id="112" name="CuadroTexto 111">
            <a:extLst>
              <a:ext uri="{FF2B5EF4-FFF2-40B4-BE49-F238E27FC236}">
                <a16:creationId xmlns:a16="http://schemas.microsoft.com/office/drawing/2014/main" id="{F2BBC49F-C1E1-D780-BF72-4AD41C9AEEE8}"/>
              </a:ext>
            </a:extLst>
          </p:cNvPr>
          <p:cNvSpPr txBox="1"/>
          <p:nvPr/>
        </p:nvSpPr>
        <p:spPr>
          <a:xfrm>
            <a:off x="3319752" y="4892066"/>
            <a:ext cx="91884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100" dirty="0">
                <a:solidFill>
                  <a:srgbClr val="F950AE"/>
                </a:solidFill>
                <a:effectLst>
                  <a:outerShdw dist="38100" dir="5400000" sx="103000" sy="103000" algn="t" rotWithShape="0">
                    <a:prstClr val="black"/>
                  </a:outerShdw>
                </a:effectLst>
                <a:latin typeface="Buka Bird" panose="02000000000000000000" pitchFamily="2" charset="0"/>
              </a:rPr>
              <a:t>RHAYMAR</a:t>
            </a:r>
          </a:p>
        </p:txBody>
      </p:sp>
      <p:sp>
        <p:nvSpPr>
          <p:cNvPr id="113" name="CuadroTexto 112">
            <a:extLst>
              <a:ext uri="{FF2B5EF4-FFF2-40B4-BE49-F238E27FC236}">
                <a16:creationId xmlns:a16="http://schemas.microsoft.com/office/drawing/2014/main" id="{A81A25FE-2E67-3F46-AED5-D12CE1C4D08A}"/>
              </a:ext>
            </a:extLst>
          </p:cNvPr>
          <p:cNvSpPr txBox="1"/>
          <p:nvPr/>
        </p:nvSpPr>
        <p:spPr>
          <a:xfrm>
            <a:off x="3391477" y="5022871"/>
            <a:ext cx="79541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100" dirty="0">
                <a:solidFill>
                  <a:srgbClr val="00BFFF"/>
                </a:solidFill>
                <a:effectLst>
                  <a:outerShdw dist="50800" dir="5400000" algn="ctr" rotWithShape="0">
                    <a:schemeClr val="tx1"/>
                  </a:outerShdw>
                </a:effectLst>
                <a:latin typeface="Buka Bird" panose="02000000000000000000" pitchFamily="2" charset="0"/>
              </a:rPr>
              <a:t>ALONZO</a:t>
            </a:r>
          </a:p>
        </p:txBody>
      </p:sp>
      <p:pic>
        <p:nvPicPr>
          <p:cNvPr id="114" name="Imagen 113">
            <a:extLst>
              <a:ext uri="{FF2B5EF4-FFF2-40B4-BE49-F238E27FC236}">
                <a16:creationId xmlns:a16="http://schemas.microsoft.com/office/drawing/2014/main" id="{30C9CC14-5E89-BC49-D081-9E4DF5B2DC2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9572" y="4926646"/>
            <a:ext cx="1800000" cy="360000"/>
          </a:xfrm>
          <a:prstGeom prst="rect">
            <a:avLst/>
          </a:prstGeom>
        </p:spPr>
      </p:pic>
      <p:sp>
        <p:nvSpPr>
          <p:cNvPr id="115" name="CuadroTexto 114">
            <a:extLst>
              <a:ext uri="{FF2B5EF4-FFF2-40B4-BE49-F238E27FC236}">
                <a16:creationId xmlns:a16="http://schemas.microsoft.com/office/drawing/2014/main" id="{3D2555FE-706E-DAAC-8127-623D153792D8}"/>
              </a:ext>
            </a:extLst>
          </p:cNvPr>
          <p:cNvSpPr txBox="1"/>
          <p:nvPr/>
        </p:nvSpPr>
        <p:spPr>
          <a:xfrm>
            <a:off x="1507847" y="4894231"/>
            <a:ext cx="91884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100" dirty="0">
                <a:solidFill>
                  <a:srgbClr val="F950AE"/>
                </a:solidFill>
                <a:effectLst>
                  <a:outerShdw dist="38100" dir="5400000" sx="103000" sy="103000" algn="t" rotWithShape="0">
                    <a:prstClr val="black"/>
                  </a:outerShdw>
                </a:effectLst>
                <a:latin typeface="Buka Bird" panose="02000000000000000000" pitchFamily="2" charset="0"/>
              </a:rPr>
              <a:t>RHAYMAR</a:t>
            </a:r>
          </a:p>
        </p:txBody>
      </p:sp>
      <p:sp>
        <p:nvSpPr>
          <p:cNvPr id="116" name="CuadroTexto 115">
            <a:extLst>
              <a:ext uri="{FF2B5EF4-FFF2-40B4-BE49-F238E27FC236}">
                <a16:creationId xmlns:a16="http://schemas.microsoft.com/office/drawing/2014/main" id="{B7C1ABF5-8E5F-62C4-1E40-2319566D2C73}"/>
              </a:ext>
            </a:extLst>
          </p:cNvPr>
          <p:cNvSpPr txBox="1"/>
          <p:nvPr/>
        </p:nvSpPr>
        <p:spPr>
          <a:xfrm>
            <a:off x="1579572" y="5025036"/>
            <a:ext cx="79541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100" dirty="0">
                <a:solidFill>
                  <a:srgbClr val="00BFFF"/>
                </a:solidFill>
                <a:effectLst>
                  <a:outerShdw dist="50800" dir="5400000" algn="ctr" rotWithShape="0">
                    <a:schemeClr val="tx1"/>
                  </a:outerShdw>
                </a:effectLst>
                <a:latin typeface="Buka Bird" panose="02000000000000000000" pitchFamily="2" charset="0"/>
              </a:rPr>
              <a:t>ALONZO</a:t>
            </a:r>
          </a:p>
        </p:txBody>
      </p:sp>
      <p:pic>
        <p:nvPicPr>
          <p:cNvPr id="117" name="Imagen 116">
            <a:extLst>
              <a:ext uri="{FF2B5EF4-FFF2-40B4-BE49-F238E27FC236}">
                <a16:creationId xmlns:a16="http://schemas.microsoft.com/office/drawing/2014/main" id="{B1EDCFBA-8060-5287-82B9-A8FB605B8EC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03382" y="4924481"/>
            <a:ext cx="1800000" cy="360000"/>
          </a:xfrm>
          <a:prstGeom prst="rect">
            <a:avLst/>
          </a:prstGeom>
        </p:spPr>
      </p:pic>
      <p:sp>
        <p:nvSpPr>
          <p:cNvPr id="118" name="CuadroTexto 117">
            <a:extLst>
              <a:ext uri="{FF2B5EF4-FFF2-40B4-BE49-F238E27FC236}">
                <a16:creationId xmlns:a16="http://schemas.microsoft.com/office/drawing/2014/main" id="{247574C5-18EB-EC61-9EB1-5C22C1ECA125}"/>
              </a:ext>
            </a:extLst>
          </p:cNvPr>
          <p:cNvSpPr txBox="1"/>
          <p:nvPr/>
        </p:nvSpPr>
        <p:spPr>
          <a:xfrm>
            <a:off x="5131657" y="4892066"/>
            <a:ext cx="91884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100" dirty="0">
                <a:solidFill>
                  <a:srgbClr val="F950AE"/>
                </a:solidFill>
                <a:effectLst>
                  <a:outerShdw dist="38100" dir="5400000" sx="103000" sy="103000" algn="t" rotWithShape="0">
                    <a:prstClr val="black"/>
                  </a:outerShdw>
                </a:effectLst>
                <a:latin typeface="Buka Bird" panose="02000000000000000000" pitchFamily="2" charset="0"/>
              </a:rPr>
              <a:t>RHAYMAR</a:t>
            </a:r>
          </a:p>
        </p:txBody>
      </p:sp>
      <p:sp>
        <p:nvSpPr>
          <p:cNvPr id="119" name="CuadroTexto 118">
            <a:extLst>
              <a:ext uri="{FF2B5EF4-FFF2-40B4-BE49-F238E27FC236}">
                <a16:creationId xmlns:a16="http://schemas.microsoft.com/office/drawing/2014/main" id="{90DFE5DB-90BF-15C5-08AF-A0E707B52427}"/>
              </a:ext>
            </a:extLst>
          </p:cNvPr>
          <p:cNvSpPr txBox="1"/>
          <p:nvPr/>
        </p:nvSpPr>
        <p:spPr>
          <a:xfrm>
            <a:off x="5203382" y="5022871"/>
            <a:ext cx="79541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100" dirty="0">
                <a:solidFill>
                  <a:srgbClr val="00BFFF"/>
                </a:solidFill>
                <a:effectLst>
                  <a:outerShdw dist="50800" dir="5400000" algn="ctr" rotWithShape="0">
                    <a:schemeClr val="tx1"/>
                  </a:outerShdw>
                </a:effectLst>
                <a:latin typeface="Buka Bird" panose="02000000000000000000" pitchFamily="2" charset="0"/>
              </a:rPr>
              <a:t>ALONZO</a:t>
            </a:r>
          </a:p>
        </p:txBody>
      </p:sp>
      <p:pic>
        <p:nvPicPr>
          <p:cNvPr id="120" name="Imagen 119">
            <a:extLst>
              <a:ext uri="{FF2B5EF4-FFF2-40B4-BE49-F238E27FC236}">
                <a16:creationId xmlns:a16="http://schemas.microsoft.com/office/drawing/2014/main" id="{45735756-C3BD-A81D-C955-97FD37CEE0F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91477" y="5302031"/>
            <a:ext cx="1800000" cy="360000"/>
          </a:xfrm>
          <a:prstGeom prst="rect">
            <a:avLst/>
          </a:prstGeom>
        </p:spPr>
      </p:pic>
      <p:sp>
        <p:nvSpPr>
          <p:cNvPr id="121" name="CuadroTexto 120">
            <a:extLst>
              <a:ext uri="{FF2B5EF4-FFF2-40B4-BE49-F238E27FC236}">
                <a16:creationId xmlns:a16="http://schemas.microsoft.com/office/drawing/2014/main" id="{29394EF5-49DA-638C-5FFB-8F882A52A6BC}"/>
              </a:ext>
            </a:extLst>
          </p:cNvPr>
          <p:cNvSpPr txBox="1"/>
          <p:nvPr/>
        </p:nvSpPr>
        <p:spPr>
          <a:xfrm>
            <a:off x="3319752" y="5269616"/>
            <a:ext cx="91884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100" dirty="0">
                <a:solidFill>
                  <a:srgbClr val="F950AE"/>
                </a:solidFill>
                <a:effectLst>
                  <a:outerShdw dist="38100" dir="5400000" sx="103000" sy="103000" algn="t" rotWithShape="0">
                    <a:prstClr val="black"/>
                  </a:outerShdw>
                </a:effectLst>
                <a:latin typeface="Buka Bird" panose="02000000000000000000" pitchFamily="2" charset="0"/>
              </a:rPr>
              <a:t>RHAYMAR</a:t>
            </a:r>
          </a:p>
        </p:txBody>
      </p:sp>
      <p:sp>
        <p:nvSpPr>
          <p:cNvPr id="122" name="CuadroTexto 121">
            <a:extLst>
              <a:ext uri="{FF2B5EF4-FFF2-40B4-BE49-F238E27FC236}">
                <a16:creationId xmlns:a16="http://schemas.microsoft.com/office/drawing/2014/main" id="{86875E46-04A4-ED23-D93F-DB8C99170323}"/>
              </a:ext>
            </a:extLst>
          </p:cNvPr>
          <p:cNvSpPr txBox="1"/>
          <p:nvPr/>
        </p:nvSpPr>
        <p:spPr>
          <a:xfrm>
            <a:off x="3391477" y="5400421"/>
            <a:ext cx="79541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100" dirty="0">
                <a:solidFill>
                  <a:srgbClr val="00BFFF"/>
                </a:solidFill>
                <a:effectLst>
                  <a:outerShdw dist="50800" dir="5400000" algn="ctr" rotWithShape="0">
                    <a:schemeClr val="tx1"/>
                  </a:outerShdw>
                </a:effectLst>
                <a:latin typeface="Buka Bird" panose="02000000000000000000" pitchFamily="2" charset="0"/>
              </a:rPr>
              <a:t>ALONZO</a:t>
            </a:r>
          </a:p>
        </p:txBody>
      </p:sp>
      <p:pic>
        <p:nvPicPr>
          <p:cNvPr id="123" name="Imagen 122">
            <a:extLst>
              <a:ext uri="{FF2B5EF4-FFF2-40B4-BE49-F238E27FC236}">
                <a16:creationId xmlns:a16="http://schemas.microsoft.com/office/drawing/2014/main" id="{9A139B97-8EDE-91F8-380D-DAB29B27086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9572" y="5304196"/>
            <a:ext cx="1800000" cy="360000"/>
          </a:xfrm>
          <a:prstGeom prst="rect">
            <a:avLst/>
          </a:prstGeom>
        </p:spPr>
      </p:pic>
      <p:sp>
        <p:nvSpPr>
          <p:cNvPr id="124" name="CuadroTexto 123">
            <a:extLst>
              <a:ext uri="{FF2B5EF4-FFF2-40B4-BE49-F238E27FC236}">
                <a16:creationId xmlns:a16="http://schemas.microsoft.com/office/drawing/2014/main" id="{571A6E7E-1FC8-EEAD-A01D-27FEC2DCA7A0}"/>
              </a:ext>
            </a:extLst>
          </p:cNvPr>
          <p:cNvSpPr txBox="1"/>
          <p:nvPr/>
        </p:nvSpPr>
        <p:spPr>
          <a:xfrm>
            <a:off x="1507847" y="5271781"/>
            <a:ext cx="91884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100" dirty="0">
                <a:solidFill>
                  <a:srgbClr val="F950AE"/>
                </a:solidFill>
                <a:effectLst>
                  <a:outerShdw dist="38100" dir="5400000" sx="103000" sy="103000" algn="t" rotWithShape="0">
                    <a:prstClr val="black"/>
                  </a:outerShdw>
                </a:effectLst>
                <a:latin typeface="Buka Bird" panose="02000000000000000000" pitchFamily="2" charset="0"/>
              </a:rPr>
              <a:t>RHAYMAR</a:t>
            </a:r>
          </a:p>
        </p:txBody>
      </p:sp>
      <p:sp>
        <p:nvSpPr>
          <p:cNvPr id="125" name="CuadroTexto 124">
            <a:extLst>
              <a:ext uri="{FF2B5EF4-FFF2-40B4-BE49-F238E27FC236}">
                <a16:creationId xmlns:a16="http://schemas.microsoft.com/office/drawing/2014/main" id="{8CB182C0-41AE-2F1B-420A-86E62A301DA1}"/>
              </a:ext>
            </a:extLst>
          </p:cNvPr>
          <p:cNvSpPr txBox="1"/>
          <p:nvPr/>
        </p:nvSpPr>
        <p:spPr>
          <a:xfrm>
            <a:off x="1579572" y="5402586"/>
            <a:ext cx="79541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100" dirty="0">
                <a:solidFill>
                  <a:srgbClr val="00BFFF"/>
                </a:solidFill>
                <a:effectLst>
                  <a:outerShdw dist="50800" dir="5400000" algn="ctr" rotWithShape="0">
                    <a:schemeClr val="tx1"/>
                  </a:outerShdw>
                </a:effectLst>
                <a:latin typeface="Buka Bird" panose="02000000000000000000" pitchFamily="2" charset="0"/>
              </a:rPr>
              <a:t>ALONZO</a:t>
            </a:r>
          </a:p>
        </p:txBody>
      </p:sp>
      <p:pic>
        <p:nvPicPr>
          <p:cNvPr id="126" name="Imagen 125">
            <a:extLst>
              <a:ext uri="{FF2B5EF4-FFF2-40B4-BE49-F238E27FC236}">
                <a16:creationId xmlns:a16="http://schemas.microsoft.com/office/drawing/2014/main" id="{C36BE1D7-08F8-4468-5FB7-3B3B7BD26EF2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03382" y="5302031"/>
            <a:ext cx="1800000" cy="360000"/>
          </a:xfrm>
          <a:prstGeom prst="rect">
            <a:avLst/>
          </a:prstGeom>
        </p:spPr>
      </p:pic>
      <p:sp>
        <p:nvSpPr>
          <p:cNvPr id="127" name="CuadroTexto 126">
            <a:extLst>
              <a:ext uri="{FF2B5EF4-FFF2-40B4-BE49-F238E27FC236}">
                <a16:creationId xmlns:a16="http://schemas.microsoft.com/office/drawing/2014/main" id="{12332B99-C7C5-3118-FFD7-A7E1FCBDF12A}"/>
              </a:ext>
            </a:extLst>
          </p:cNvPr>
          <p:cNvSpPr txBox="1"/>
          <p:nvPr/>
        </p:nvSpPr>
        <p:spPr>
          <a:xfrm>
            <a:off x="5131657" y="5269616"/>
            <a:ext cx="91884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100" dirty="0">
                <a:solidFill>
                  <a:srgbClr val="F950AE"/>
                </a:solidFill>
                <a:effectLst>
                  <a:outerShdw dist="38100" dir="5400000" sx="103000" sy="103000" algn="t" rotWithShape="0">
                    <a:prstClr val="black"/>
                  </a:outerShdw>
                </a:effectLst>
                <a:latin typeface="Buka Bird" panose="02000000000000000000" pitchFamily="2" charset="0"/>
              </a:rPr>
              <a:t>RHAYMAR</a:t>
            </a:r>
          </a:p>
        </p:txBody>
      </p:sp>
      <p:sp>
        <p:nvSpPr>
          <p:cNvPr id="128" name="CuadroTexto 127">
            <a:extLst>
              <a:ext uri="{FF2B5EF4-FFF2-40B4-BE49-F238E27FC236}">
                <a16:creationId xmlns:a16="http://schemas.microsoft.com/office/drawing/2014/main" id="{37DDD5FD-2D64-DF4C-E6E5-23094E2A0CF8}"/>
              </a:ext>
            </a:extLst>
          </p:cNvPr>
          <p:cNvSpPr txBox="1"/>
          <p:nvPr/>
        </p:nvSpPr>
        <p:spPr>
          <a:xfrm>
            <a:off x="5203382" y="5400421"/>
            <a:ext cx="79541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100" dirty="0">
                <a:solidFill>
                  <a:srgbClr val="00BFFF"/>
                </a:solidFill>
                <a:effectLst>
                  <a:outerShdw dist="50800" dir="5400000" algn="ctr" rotWithShape="0">
                    <a:schemeClr val="tx1"/>
                  </a:outerShdw>
                </a:effectLst>
                <a:latin typeface="Buka Bird" panose="02000000000000000000" pitchFamily="2" charset="0"/>
              </a:rPr>
              <a:t>ALONZO</a:t>
            </a:r>
          </a:p>
        </p:txBody>
      </p:sp>
      <p:pic>
        <p:nvPicPr>
          <p:cNvPr id="129" name="Imagen 128">
            <a:extLst>
              <a:ext uri="{FF2B5EF4-FFF2-40B4-BE49-F238E27FC236}">
                <a16:creationId xmlns:a16="http://schemas.microsoft.com/office/drawing/2014/main" id="{B1119187-3902-1CC8-BA4D-2E41506C231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91477" y="5677416"/>
            <a:ext cx="1800000" cy="360000"/>
          </a:xfrm>
          <a:prstGeom prst="rect">
            <a:avLst/>
          </a:prstGeom>
        </p:spPr>
      </p:pic>
      <p:sp>
        <p:nvSpPr>
          <p:cNvPr id="130" name="CuadroTexto 129">
            <a:extLst>
              <a:ext uri="{FF2B5EF4-FFF2-40B4-BE49-F238E27FC236}">
                <a16:creationId xmlns:a16="http://schemas.microsoft.com/office/drawing/2014/main" id="{259EAA0D-0F85-0554-4809-999289181C48}"/>
              </a:ext>
            </a:extLst>
          </p:cNvPr>
          <p:cNvSpPr txBox="1"/>
          <p:nvPr/>
        </p:nvSpPr>
        <p:spPr>
          <a:xfrm>
            <a:off x="3319752" y="5645001"/>
            <a:ext cx="91884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100" dirty="0">
                <a:solidFill>
                  <a:srgbClr val="F950AE"/>
                </a:solidFill>
                <a:effectLst>
                  <a:outerShdw dist="38100" dir="5400000" sx="103000" sy="103000" algn="t" rotWithShape="0">
                    <a:prstClr val="black"/>
                  </a:outerShdw>
                </a:effectLst>
                <a:latin typeface="Buka Bird" panose="02000000000000000000" pitchFamily="2" charset="0"/>
              </a:rPr>
              <a:t>RHAYMAR</a:t>
            </a:r>
          </a:p>
        </p:txBody>
      </p:sp>
      <p:sp>
        <p:nvSpPr>
          <p:cNvPr id="131" name="CuadroTexto 130">
            <a:extLst>
              <a:ext uri="{FF2B5EF4-FFF2-40B4-BE49-F238E27FC236}">
                <a16:creationId xmlns:a16="http://schemas.microsoft.com/office/drawing/2014/main" id="{BB04CDC9-7CB1-18B6-C13A-18899CB1A231}"/>
              </a:ext>
            </a:extLst>
          </p:cNvPr>
          <p:cNvSpPr txBox="1"/>
          <p:nvPr/>
        </p:nvSpPr>
        <p:spPr>
          <a:xfrm>
            <a:off x="3391477" y="5775806"/>
            <a:ext cx="79541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100" dirty="0">
                <a:solidFill>
                  <a:srgbClr val="00BFFF"/>
                </a:solidFill>
                <a:effectLst>
                  <a:outerShdw dist="50800" dir="5400000" algn="ctr" rotWithShape="0">
                    <a:schemeClr val="tx1"/>
                  </a:outerShdw>
                </a:effectLst>
                <a:latin typeface="Buka Bird" panose="02000000000000000000" pitchFamily="2" charset="0"/>
              </a:rPr>
              <a:t>ALONZO</a:t>
            </a:r>
          </a:p>
        </p:txBody>
      </p:sp>
      <p:pic>
        <p:nvPicPr>
          <p:cNvPr id="132" name="Imagen 131">
            <a:extLst>
              <a:ext uri="{FF2B5EF4-FFF2-40B4-BE49-F238E27FC236}">
                <a16:creationId xmlns:a16="http://schemas.microsoft.com/office/drawing/2014/main" id="{776FFBE5-5676-EBBA-8999-A5F008F4817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9572" y="5679581"/>
            <a:ext cx="1800000" cy="360000"/>
          </a:xfrm>
          <a:prstGeom prst="rect">
            <a:avLst/>
          </a:prstGeom>
        </p:spPr>
      </p:pic>
      <p:sp>
        <p:nvSpPr>
          <p:cNvPr id="133" name="CuadroTexto 132">
            <a:extLst>
              <a:ext uri="{FF2B5EF4-FFF2-40B4-BE49-F238E27FC236}">
                <a16:creationId xmlns:a16="http://schemas.microsoft.com/office/drawing/2014/main" id="{4CB41AB9-06E6-424E-7A81-FCAD25CF572C}"/>
              </a:ext>
            </a:extLst>
          </p:cNvPr>
          <p:cNvSpPr txBox="1"/>
          <p:nvPr/>
        </p:nvSpPr>
        <p:spPr>
          <a:xfrm>
            <a:off x="1507847" y="5647166"/>
            <a:ext cx="91884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100" dirty="0">
                <a:solidFill>
                  <a:srgbClr val="F950AE"/>
                </a:solidFill>
                <a:effectLst>
                  <a:outerShdw dist="38100" dir="5400000" sx="103000" sy="103000" algn="t" rotWithShape="0">
                    <a:prstClr val="black"/>
                  </a:outerShdw>
                </a:effectLst>
                <a:latin typeface="Buka Bird" panose="02000000000000000000" pitchFamily="2" charset="0"/>
              </a:rPr>
              <a:t>RHAYMAR</a:t>
            </a:r>
          </a:p>
        </p:txBody>
      </p:sp>
      <p:sp>
        <p:nvSpPr>
          <p:cNvPr id="134" name="CuadroTexto 133">
            <a:extLst>
              <a:ext uri="{FF2B5EF4-FFF2-40B4-BE49-F238E27FC236}">
                <a16:creationId xmlns:a16="http://schemas.microsoft.com/office/drawing/2014/main" id="{C06AD3CF-C54D-4C4D-E6B2-285E5929C867}"/>
              </a:ext>
            </a:extLst>
          </p:cNvPr>
          <p:cNvSpPr txBox="1"/>
          <p:nvPr/>
        </p:nvSpPr>
        <p:spPr>
          <a:xfrm>
            <a:off x="1579572" y="5777971"/>
            <a:ext cx="79541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100" dirty="0">
                <a:solidFill>
                  <a:srgbClr val="00BFFF"/>
                </a:solidFill>
                <a:effectLst>
                  <a:outerShdw dist="50800" dir="5400000" algn="ctr" rotWithShape="0">
                    <a:schemeClr val="tx1"/>
                  </a:outerShdw>
                </a:effectLst>
                <a:latin typeface="Buka Bird" panose="02000000000000000000" pitchFamily="2" charset="0"/>
              </a:rPr>
              <a:t>ALONZO</a:t>
            </a:r>
          </a:p>
        </p:txBody>
      </p:sp>
      <p:pic>
        <p:nvPicPr>
          <p:cNvPr id="135" name="Imagen 134">
            <a:extLst>
              <a:ext uri="{FF2B5EF4-FFF2-40B4-BE49-F238E27FC236}">
                <a16:creationId xmlns:a16="http://schemas.microsoft.com/office/drawing/2014/main" id="{023A1CA3-FF6E-1581-2B43-30DEC7F31792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03382" y="5677416"/>
            <a:ext cx="1800000" cy="360000"/>
          </a:xfrm>
          <a:prstGeom prst="rect">
            <a:avLst/>
          </a:prstGeom>
        </p:spPr>
      </p:pic>
      <p:sp>
        <p:nvSpPr>
          <p:cNvPr id="136" name="CuadroTexto 135">
            <a:extLst>
              <a:ext uri="{FF2B5EF4-FFF2-40B4-BE49-F238E27FC236}">
                <a16:creationId xmlns:a16="http://schemas.microsoft.com/office/drawing/2014/main" id="{A718CA31-E4E3-5CC5-F4AC-0E7E60D5ADC8}"/>
              </a:ext>
            </a:extLst>
          </p:cNvPr>
          <p:cNvSpPr txBox="1"/>
          <p:nvPr/>
        </p:nvSpPr>
        <p:spPr>
          <a:xfrm>
            <a:off x="5131657" y="5645001"/>
            <a:ext cx="91884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100" dirty="0">
                <a:solidFill>
                  <a:srgbClr val="F950AE"/>
                </a:solidFill>
                <a:effectLst>
                  <a:outerShdw dist="38100" dir="5400000" sx="103000" sy="103000" algn="t" rotWithShape="0">
                    <a:prstClr val="black"/>
                  </a:outerShdw>
                </a:effectLst>
                <a:latin typeface="Buka Bird" panose="02000000000000000000" pitchFamily="2" charset="0"/>
              </a:rPr>
              <a:t>RHAYMAR</a:t>
            </a:r>
          </a:p>
        </p:txBody>
      </p:sp>
      <p:sp>
        <p:nvSpPr>
          <p:cNvPr id="137" name="CuadroTexto 136">
            <a:extLst>
              <a:ext uri="{FF2B5EF4-FFF2-40B4-BE49-F238E27FC236}">
                <a16:creationId xmlns:a16="http://schemas.microsoft.com/office/drawing/2014/main" id="{BA8F978F-4B10-2412-5007-D89D4BC54FB0}"/>
              </a:ext>
            </a:extLst>
          </p:cNvPr>
          <p:cNvSpPr txBox="1"/>
          <p:nvPr/>
        </p:nvSpPr>
        <p:spPr>
          <a:xfrm>
            <a:off x="5203382" y="5775806"/>
            <a:ext cx="79541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100" dirty="0">
                <a:solidFill>
                  <a:srgbClr val="00BFFF"/>
                </a:solidFill>
                <a:effectLst>
                  <a:outerShdw dist="50800" dir="5400000" algn="ctr" rotWithShape="0">
                    <a:schemeClr val="tx1"/>
                  </a:outerShdw>
                </a:effectLst>
                <a:latin typeface="Buka Bird" panose="02000000000000000000" pitchFamily="2" charset="0"/>
              </a:rPr>
              <a:t>ALONZO</a:t>
            </a:r>
          </a:p>
        </p:txBody>
      </p:sp>
      <p:pic>
        <p:nvPicPr>
          <p:cNvPr id="138" name="Imagen 137">
            <a:extLst>
              <a:ext uri="{FF2B5EF4-FFF2-40B4-BE49-F238E27FC236}">
                <a16:creationId xmlns:a16="http://schemas.microsoft.com/office/drawing/2014/main" id="{96427B56-226C-56AB-1353-A3AC34A01F5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91477" y="6054966"/>
            <a:ext cx="1800000" cy="360000"/>
          </a:xfrm>
          <a:prstGeom prst="rect">
            <a:avLst/>
          </a:prstGeom>
        </p:spPr>
      </p:pic>
      <p:sp>
        <p:nvSpPr>
          <p:cNvPr id="139" name="CuadroTexto 138">
            <a:extLst>
              <a:ext uri="{FF2B5EF4-FFF2-40B4-BE49-F238E27FC236}">
                <a16:creationId xmlns:a16="http://schemas.microsoft.com/office/drawing/2014/main" id="{22091DC4-0777-E578-2306-2EB474468908}"/>
              </a:ext>
            </a:extLst>
          </p:cNvPr>
          <p:cNvSpPr txBox="1"/>
          <p:nvPr/>
        </p:nvSpPr>
        <p:spPr>
          <a:xfrm>
            <a:off x="3319752" y="6022551"/>
            <a:ext cx="91884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100" dirty="0">
                <a:solidFill>
                  <a:srgbClr val="F950AE"/>
                </a:solidFill>
                <a:effectLst>
                  <a:outerShdw dist="38100" dir="5400000" sx="103000" sy="103000" algn="t" rotWithShape="0">
                    <a:prstClr val="black"/>
                  </a:outerShdw>
                </a:effectLst>
                <a:latin typeface="Buka Bird" panose="02000000000000000000" pitchFamily="2" charset="0"/>
              </a:rPr>
              <a:t>RHAYMAR</a:t>
            </a:r>
          </a:p>
        </p:txBody>
      </p:sp>
      <p:sp>
        <p:nvSpPr>
          <p:cNvPr id="140" name="CuadroTexto 139">
            <a:extLst>
              <a:ext uri="{FF2B5EF4-FFF2-40B4-BE49-F238E27FC236}">
                <a16:creationId xmlns:a16="http://schemas.microsoft.com/office/drawing/2014/main" id="{EC88D4B2-4312-864B-35BC-19290EB6D88F}"/>
              </a:ext>
            </a:extLst>
          </p:cNvPr>
          <p:cNvSpPr txBox="1"/>
          <p:nvPr/>
        </p:nvSpPr>
        <p:spPr>
          <a:xfrm>
            <a:off x="3391477" y="6153356"/>
            <a:ext cx="79541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100" dirty="0">
                <a:solidFill>
                  <a:srgbClr val="00BFFF"/>
                </a:solidFill>
                <a:effectLst>
                  <a:outerShdw dist="50800" dir="5400000" algn="ctr" rotWithShape="0">
                    <a:schemeClr val="tx1"/>
                  </a:outerShdw>
                </a:effectLst>
                <a:latin typeface="Buka Bird" panose="02000000000000000000" pitchFamily="2" charset="0"/>
              </a:rPr>
              <a:t>ALONZO</a:t>
            </a:r>
          </a:p>
        </p:txBody>
      </p:sp>
      <p:pic>
        <p:nvPicPr>
          <p:cNvPr id="141" name="Imagen 140">
            <a:extLst>
              <a:ext uri="{FF2B5EF4-FFF2-40B4-BE49-F238E27FC236}">
                <a16:creationId xmlns:a16="http://schemas.microsoft.com/office/drawing/2014/main" id="{A9ADF8B8-09A4-3DD4-B6EF-6729454CA5C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9572" y="6057131"/>
            <a:ext cx="1800000" cy="360000"/>
          </a:xfrm>
          <a:prstGeom prst="rect">
            <a:avLst/>
          </a:prstGeom>
        </p:spPr>
      </p:pic>
      <p:sp>
        <p:nvSpPr>
          <p:cNvPr id="142" name="CuadroTexto 141">
            <a:extLst>
              <a:ext uri="{FF2B5EF4-FFF2-40B4-BE49-F238E27FC236}">
                <a16:creationId xmlns:a16="http://schemas.microsoft.com/office/drawing/2014/main" id="{C2BDB053-8DBC-56E6-64AD-A78DC0845DC1}"/>
              </a:ext>
            </a:extLst>
          </p:cNvPr>
          <p:cNvSpPr txBox="1"/>
          <p:nvPr/>
        </p:nvSpPr>
        <p:spPr>
          <a:xfrm>
            <a:off x="1507847" y="6024716"/>
            <a:ext cx="91884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100" dirty="0">
                <a:solidFill>
                  <a:srgbClr val="F950AE"/>
                </a:solidFill>
                <a:effectLst>
                  <a:outerShdw dist="38100" dir="5400000" sx="103000" sy="103000" algn="t" rotWithShape="0">
                    <a:prstClr val="black"/>
                  </a:outerShdw>
                </a:effectLst>
                <a:latin typeface="Buka Bird" panose="02000000000000000000" pitchFamily="2" charset="0"/>
              </a:rPr>
              <a:t>RHAYMAR</a:t>
            </a:r>
          </a:p>
        </p:txBody>
      </p:sp>
      <p:sp>
        <p:nvSpPr>
          <p:cNvPr id="143" name="CuadroTexto 142">
            <a:extLst>
              <a:ext uri="{FF2B5EF4-FFF2-40B4-BE49-F238E27FC236}">
                <a16:creationId xmlns:a16="http://schemas.microsoft.com/office/drawing/2014/main" id="{22F76798-C8DB-3F04-ACB2-46EA1D53005F}"/>
              </a:ext>
            </a:extLst>
          </p:cNvPr>
          <p:cNvSpPr txBox="1"/>
          <p:nvPr/>
        </p:nvSpPr>
        <p:spPr>
          <a:xfrm>
            <a:off x="1579572" y="6155521"/>
            <a:ext cx="79541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100" dirty="0">
                <a:solidFill>
                  <a:srgbClr val="00BFFF"/>
                </a:solidFill>
                <a:effectLst>
                  <a:outerShdw dist="50800" dir="5400000" algn="ctr" rotWithShape="0">
                    <a:schemeClr val="tx1"/>
                  </a:outerShdw>
                </a:effectLst>
                <a:latin typeface="Buka Bird" panose="02000000000000000000" pitchFamily="2" charset="0"/>
              </a:rPr>
              <a:t>ALONZO</a:t>
            </a:r>
          </a:p>
        </p:txBody>
      </p:sp>
      <p:pic>
        <p:nvPicPr>
          <p:cNvPr id="144" name="Imagen 143">
            <a:extLst>
              <a:ext uri="{FF2B5EF4-FFF2-40B4-BE49-F238E27FC236}">
                <a16:creationId xmlns:a16="http://schemas.microsoft.com/office/drawing/2014/main" id="{088CF350-1B9A-14C3-4293-975A1C82025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03382" y="6054966"/>
            <a:ext cx="1800000" cy="360000"/>
          </a:xfrm>
          <a:prstGeom prst="rect">
            <a:avLst/>
          </a:prstGeom>
        </p:spPr>
      </p:pic>
      <p:sp>
        <p:nvSpPr>
          <p:cNvPr id="145" name="CuadroTexto 144">
            <a:extLst>
              <a:ext uri="{FF2B5EF4-FFF2-40B4-BE49-F238E27FC236}">
                <a16:creationId xmlns:a16="http://schemas.microsoft.com/office/drawing/2014/main" id="{B133EE9F-0C52-6DA4-76B3-679F2C8B32F0}"/>
              </a:ext>
            </a:extLst>
          </p:cNvPr>
          <p:cNvSpPr txBox="1"/>
          <p:nvPr/>
        </p:nvSpPr>
        <p:spPr>
          <a:xfrm>
            <a:off x="5131657" y="6022551"/>
            <a:ext cx="91884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100" dirty="0">
                <a:solidFill>
                  <a:srgbClr val="F950AE"/>
                </a:solidFill>
                <a:effectLst>
                  <a:outerShdw dist="38100" dir="5400000" sx="103000" sy="103000" algn="t" rotWithShape="0">
                    <a:prstClr val="black"/>
                  </a:outerShdw>
                </a:effectLst>
                <a:latin typeface="Buka Bird" panose="02000000000000000000" pitchFamily="2" charset="0"/>
              </a:rPr>
              <a:t>RHAYMAR</a:t>
            </a:r>
          </a:p>
        </p:txBody>
      </p:sp>
      <p:sp>
        <p:nvSpPr>
          <p:cNvPr id="146" name="CuadroTexto 145">
            <a:extLst>
              <a:ext uri="{FF2B5EF4-FFF2-40B4-BE49-F238E27FC236}">
                <a16:creationId xmlns:a16="http://schemas.microsoft.com/office/drawing/2014/main" id="{246C7CA9-C431-5CF5-01D0-1BB752F8D133}"/>
              </a:ext>
            </a:extLst>
          </p:cNvPr>
          <p:cNvSpPr txBox="1"/>
          <p:nvPr/>
        </p:nvSpPr>
        <p:spPr>
          <a:xfrm>
            <a:off x="5203382" y="6153356"/>
            <a:ext cx="79541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100" dirty="0">
                <a:solidFill>
                  <a:srgbClr val="00BFFF"/>
                </a:solidFill>
                <a:effectLst>
                  <a:outerShdw dist="50800" dir="5400000" algn="ctr" rotWithShape="0">
                    <a:schemeClr val="tx1"/>
                  </a:outerShdw>
                </a:effectLst>
                <a:latin typeface="Buka Bird" panose="02000000000000000000" pitchFamily="2" charset="0"/>
              </a:rPr>
              <a:t>ALONZO</a:t>
            </a:r>
          </a:p>
        </p:txBody>
      </p:sp>
      <p:pic>
        <p:nvPicPr>
          <p:cNvPr id="147" name="Imagen 146">
            <a:extLst>
              <a:ext uri="{FF2B5EF4-FFF2-40B4-BE49-F238E27FC236}">
                <a16:creationId xmlns:a16="http://schemas.microsoft.com/office/drawing/2014/main" id="{62B32486-CF71-742C-9947-2767EF857D9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79572" y="6436966"/>
            <a:ext cx="1800000" cy="360000"/>
          </a:xfrm>
          <a:prstGeom prst="rect">
            <a:avLst/>
          </a:prstGeom>
        </p:spPr>
      </p:pic>
      <p:sp>
        <p:nvSpPr>
          <p:cNvPr id="148" name="CuadroTexto 147">
            <a:extLst>
              <a:ext uri="{FF2B5EF4-FFF2-40B4-BE49-F238E27FC236}">
                <a16:creationId xmlns:a16="http://schemas.microsoft.com/office/drawing/2014/main" id="{B74F731D-3700-2C20-27F3-DCCF852EF639}"/>
              </a:ext>
            </a:extLst>
          </p:cNvPr>
          <p:cNvSpPr txBox="1"/>
          <p:nvPr/>
        </p:nvSpPr>
        <p:spPr>
          <a:xfrm>
            <a:off x="3379572" y="6535356"/>
            <a:ext cx="79541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100" dirty="0">
                <a:solidFill>
                  <a:srgbClr val="00BFFF"/>
                </a:solidFill>
                <a:effectLst>
                  <a:outerShdw dist="50800" dir="5400000" algn="ctr" rotWithShape="0">
                    <a:schemeClr val="tx1"/>
                  </a:outerShdw>
                </a:effectLst>
                <a:latin typeface="Buka Bird" panose="02000000000000000000" pitchFamily="2" charset="0"/>
              </a:rPr>
              <a:t>ALONZO</a:t>
            </a:r>
          </a:p>
        </p:txBody>
      </p:sp>
      <p:pic>
        <p:nvPicPr>
          <p:cNvPr id="149" name="Imagen 148">
            <a:extLst>
              <a:ext uri="{FF2B5EF4-FFF2-40B4-BE49-F238E27FC236}">
                <a16:creationId xmlns:a16="http://schemas.microsoft.com/office/drawing/2014/main" id="{7D4800F8-C1D4-AE29-AD0A-DE959F4E659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7667" y="6439131"/>
            <a:ext cx="1800000" cy="360000"/>
          </a:xfrm>
          <a:prstGeom prst="rect">
            <a:avLst/>
          </a:prstGeom>
        </p:spPr>
      </p:pic>
      <p:sp>
        <p:nvSpPr>
          <p:cNvPr id="150" name="CuadroTexto 149">
            <a:extLst>
              <a:ext uri="{FF2B5EF4-FFF2-40B4-BE49-F238E27FC236}">
                <a16:creationId xmlns:a16="http://schemas.microsoft.com/office/drawing/2014/main" id="{C0CEFFF6-D614-657A-F125-48368792A94C}"/>
              </a:ext>
            </a:extLst>
          </p:cNvPr>
          <p:cNvSpPr txBox="1"/>
          <p:nvPr/>
        </p:nvSpPr>
        <p:spPr>
          <a:xfrm>
            <a:off x="1567667" y="6537521"/>
            <a:ext cx="79541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100" dirty="0">
                <a:solidFill>
                  <a:srgbClr val="00BFFF"/>
                </a:solidFill>
                <a:effectLst>
                  <a:outerShdw dist="50800" dir="5400000" algn="ctr" rotWithShape="0">
                    <a:schemeClr val="tx1"/>
                  </a:outerShdw>
                </a:effectLst>
                <a:latin typeface="Buka Bird" panose="02000000000000000000" pitchFamily="2" charset="0"/>
              </a:rPr>
              <a:t>ALONZO</a:t>
            </a:r>
          </a:p>
        </p:txBody>
      </p:sp>
      <p:pic>
        <p:nvPicPr>
          <p:cNvPr id="151" name="Imagen 150">
            <a:extLst>
              <a:ext uri="{FF2B5EF4-FFF2-40B4-BE49-F238E27FC236}">
                <a16:creationId xmlns:a16="http://schemas.microsoft.com/office/drawing/2014/main" id="{86FD62B6-4CCD-133F-6414-C3699F90C06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91477" y="6436966"/>
            <a:ext cx="1800000" cy="360000"/>
          </a:xfrm>
          <a:prstGeom prst="rect">
            <a:avLst/>
          </a:prstGeom>
        </p:spPr>
      </p:pic>
      <p:sp>
        <p:nvSpPr>
          <p:cNvPr id="152" name="CuadroTexto 151">
            <a:extLst>
              <a:ext uri="{FF2B5EF4-FFF2-40B4-BE49-F238E27FC236}">
                <a16:creationId xmlns:a16="http://schemas.microsoft.com/office/drawing/2014/main" id="{133F13E2-4C3D-F54D-3C63-9BF9CCC0D61F}"/>
              </a:ext>
            </a:extLst>
          </p:cNvPr>
          <p:cNvSpPr txBox="1"/>
          <p:nvPr/>
        </p:nvSpPr>
        <p:spPr>
          <a:xfrm>
            <a:off x="5191477" y="6535356"/>
            <a:ext cx="79541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100" dirty="0">
                <a:solidFill>
                  <a:srgbClr val="00BFFF"/>
                </a:solidFill>
                <a:effectLst>
                  <a:outerShdw dist="50800" dir="5400000" algn="ctr" rotWithShape="0">
                    <a:schemeClr val="tx1"/>
                  </a:outerShdw>
                </a:effectLst>
                <a:latin typeface="Buka Bird" panose="02000000000000000000" pitchFamily="2" charset="0"/>
              </a:rPr>
              <a:t>ALONZO</a:t>
            </a:r>
          </a:p>
        </p:txBody>
      </p:sp>
      <p:pic>
        <p:nvPicPr>
          <p:cNvPr id="153" name="Imagen 152">
            <a:extLst>
              <a:ext uri="{FF2B5EF4-FFF2-40B4-BE49-F238E27FC236}">
                <a16:creationId xmlns:a16="http://schemas.microsoft.com/office/drawing/2014/main" id="{2DECC7E7-DDB7-2429-4B1B-4A548D36D46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79572" y="6812351"/>
            <a:ext cx="1800000" cy="360000"/>
          </a:xfrm>
          <a:prstGeom prst="rect">
            <a:avLst/>
          </a:prstGeom>
        </p:spPr>
      </p:pic>
      <p:sp>
        <p:nvSpPr>
          <p:cNvPr id="154" name="CuadroTexto 153">
            <a:extLst>
              <a:ext uri="{FF2B5EF4-FFF2-40B4-BE49-F238E27FC236}">
                <a16:creationId xmlns:a16="http://schemas.microsoft.com/office/drawing/2014/main" id="{B22B8519-3C41-3D3A-1E50-783CAF3CB732}"/>
              </a:ext>
            </a:extLst>
          </p:cNvPr>
          <p:cNvSpPr txBox="1"/>
          <p:nvPr/>
        </p:nvSpPr>
        <p:spPr>
          <a:xfrm>
            <a:off x="3307847" y="6779936"/>
            <a:ext cx="91884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100" dirty="0">
                <a:solidFill>
                  <a:srgbClr val="F950AE"/>
                </a:solidFill>
                <a:effectLst>
                  <a:outerShdw dist="38100" dir="5400000" sx="103000" sy="103000" algn="t" rotWithShape="0">
                    <a:prstClr val="black"/>
                  </a:outerShdw>
                </a:effectLst>
                <a:latin typeface="Buka Bird" panose="02000000000000000000" pitchFamily="2" charset="0"/>
              </a:rPr>
              <a:t>RHAYMAR</a:t>
            </a:r>
          </a:p>
        </p:txBody>
      </p:sp>
      <p:sp>
        <p:nvSpPr>
          <p:cNvPr id="155" name="CuadroTexto 154">
            <a:extLst>
              <a:ext uri="{FF2B5EF4-FFF2-40B4-BE49-F238E27FC236}">
                <a16:creationId xmlns:a16="http://schemas.microsoft.com/office/drawing/2014/main" id="{32C91941-3C7A-E0D2-0AC9-AB5911A2732D}"/>
              </a:ext>
            </a:extLst>
          </p:cNvPr>
          <p:cNvSpPr txBox="1"/>
          <p:nvPr/>
        </p:nvSpPr>
        <p:spPr>
          <a:xfrm>
            <a:off x="3379572" y="6910741"/>
            <a:ext cx="79541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100" dirty="0">
                <a:solidFill>
                  <a:srgbClr val="00BFFF"/>
                </a:solidFill>
                <a:effectLst>
                  <a:outerShdw dist="50800" dir="5400000" algn="ctr" rotWithShape="0">
                    <a:schemeClr val="tx1"/>
                  </a:outerShdw>
                </a:effectLst>
                <a:latin typeface="Buka Bird" panose="02000000000000000000" pitchFamily="2" charset="0"/>
              </a:rPr>
              <a:t>ALONZO</a:t>
            </a:r>
          </a:p>
        </p:txBody>
      </p:sp>
      <p:pic>
        <p:nvPicPr>
          <p:cNvPr id="156" name="Imagen 155">
            <a:extLst>
              <a:ext uri="{FF2B5EF4-FFF2-40B4-BE49-F238E27FC236}">
                <a16:creationId xmlns:a16="http://schemas.microsoft.com/office/drawing/2014/main" id="{1DAA6978-E4FA-51FF-A665-6307901A662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7667" y="6814516"/>
            <a:ext cx="1800000" cy="360000"/>
          </a:xfrm>
          <a:prstGeom prst="rect">
            <a:avLst/>
          </a:prstGeom>
        </p:spPr>
      </p:pic>
      <p:sp>
        <p:nvSpPr>
          <p:cNvPr id="157" name="CuadroTexto 156">
            <a:extLst>
              <a:ext uri="{FF2B5EF4-FFF2-40B4-BE49-F238E27FC236}">
                <a16:creationId xmlns:a16="http://schemas.microsoft.com/office/drawing/2014/main" id="{ABF42590-7671-0947-3F65-4468B6F3010B}"/>
              </a:ext>
            </a:extLst>
          </p:cNvPr>
          <p:cNvSpPr txBox="1"/>
          <p:nvPr/>
        </p:nvSpPr>
        <p:spPr>
          <a:xfrm>
            <a:off x="1495942" y="6782101"/>
            <a:ext cx="91884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100" dirty="0">
                <a:solidFill>
                  <a:srgbClr val="F950AE"/>
                </a:solidFill>
                <a:effectLst>
                  <a:outerShdw dist="38100" dir="5400000" sx="103000" sy="103000" algn="t" rotWithShape="0">
                    <a:prstClr val="black"/>
                  </a:outerShdw>
                </a:effectLst>
                <a:latin typeface="Buka Bird" panose="02000000000000000000" pitchFamily="2" charset="0"/>
              </a:rPr>
              <a:t>RHAYMAR</a:t>
            </a:r>
          </a:p>
        </p:txBody>
      </p:sp>
      <p:sp>
        <p:nvSpPr>
          <p:cNvPr id="158" name="CuadroTexto 157">
            <a:extLst>
              <a:ext uri="{FF2B5EF4-FFF2-40B4-BE49-F238E27FC236}">
                <a16:creationId xmlns:a16="http://schemas.microsoft.com/office/drawing/2014/main" id="{E649BDE9-5C0B-D1CC-42D1-C6C4AC544038}"/>
              </a:ext>
            </a:extLst>
          </p:cNvPr>
          <p:cNvSpPr txBox="1"/>
          <p:nvPr/>
        </p:nvSpPr>
        <p:spPr>
          <a:xfrm>
            <a:off x="1567667" y="6912906"/>
            <a:ext cx="79541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100" dirty="0">
                <a:solidFill>
                  <a:srgbClr val="00BFFF"/>
                </a:solidFill>
                <a:effectLst>
                  <a:outerShdw dist="50800" dir="5400000" algn="ctr" rotWithShape="0">
                    <a:schemeClr val="tx1"/>
                  </a:outerShdw>
                </a:effectLst>
                <a:latin typeface="Buka Bird" panose="02000000000000000000" pitchFamily="2" charset="0"/>
              </a:rPr>
              <a:t>ALONZO</a:t>
            </a:r>
          </a:p>
        </p:txBody>
      </p:sp>
      <p:pic>
        <p:nvPicPr>
          <p:cNvPr id="159" name="Imagen 158">
            <a:extLst>
              <a:ext uri="{FF2B5EF4-FFF2-40B4-BE49-F238E27FC236}">
                <a16:creationId xmlns:a16="http://schemas.microsoft.com/office/drawing/2014/main" id="{1325CE6D-7311-83CB-AA6C-4AD2A320E67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91477" y="6812351"/>
            <a:ext cx="1800000" cy="360000"/>
          </a:xfrm>
          <a:prstGeom prst="rect">
            <a:avLst/>
          </a:prstGeom>
        </p:spPr>
      </p:pic>
      <p:sp>
        <p:nvSpPr>
          <p:cNvPr id="160" name="CuadroTexto 159">
            <a:extLst>
              <a:ext uri="{FF2B5EF4-FFF2-40B4-BE49-F238E27FC236}">
                <a16:creationId xmlns:a16="http://schemas.microsoft.com/office/drawing/2014/main" id="{4F314D8D-A29B-2F93-22BA-2B3D3D73554B}"/>
              </a:ext>
            </a:extLst>
          </p:cNvPr>
          <p:cNvSpPr txBox="1"/>
          <p:nvPr/>
        </p:nvSpPr>
        <p:spPr>
          <a:xfrm>
            <a:off x="5119752" y="6779936"/>
            <a:ext cx="91884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100" dirty="0">
                <a:solidFill>
                  <a:srgbClr val="F950AE"/>
                </a:solidFill>
                <a:effectLst>
                  <a:outerShdw dist="38100" dir="5400000" sx="103000" sy="103000" algn="t" rotWithShape="0">
                    <a:prstClr val="black"/>
                  </a:outerShdw>
                </a:effectLst>
                <a:latin typeface="Buka Bird" panose="02000000000000000000" pitchFamily="2" charset="0"/>
              </a:rPr>
              <a:t>RHAYMAR</a:t>
            </a:r>
          </a:p>
        </p:txBody>
      </p:sp>
      <p:sp>
        <p:nvSpPr>
          <p:cNvPr id="161" name="CuadroTexto 160">
            <a:extLst>
              <a:ext uri="{FF2B5EF4-FFF2-40B4-BE49-F238E27FC236}">
                <a16:creationId xmlns:a16="http://schemas.microsoft.com/office/drawing/2014/main" id="{1D96A082-E303-DDF0-C721-34C3A7CC14AE}"/>
              </a:ext>
            </a:extLst>
          </p:cNvPr>
          <p:cNvSpPr txBox="1"/>
          <p:nvPr/>
        </p:nvSpPr>
        <p:spPr>
          <a:xfrm>
            <a:off x="5191477" y="6910741"/>
            <a:ext cx="79541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100" dirty="0">
                <a:solidFill>
                  <a:srgbClr val="00BFFF"/>
                </a:solidFill>
                <a:effectLst>
                  <a:outerShdw dist="50800" dir="5400000" algn="ctr" rotWithShape="0">
                    <a:schemeClr val="tx1"/>
                  </a:outerShdw>
                </a:effectLst>
                <a:latin typeface="Buka Bird" panose="02000000000000000000" pitchFamily="2" charset="0"/>
              </a:rPr>
              <a:t>ALONZO</a:t>
            </a:r>
          </a:p>
        </p:txBody>
      </p:sp>
      <p:pic>
        <p:nvPicPr>
          <p:cNvPr id="162" name="Imagen 161">
            <a:extLst>
              <a:ext uri="{FF2B5EF4-FFF2-40B4-BE49-F238E27FC236}">
                <a16:creationId xmlns:a16="http://schemas.microsoft.com/office/drawing/2014/main" id="{FC826726-9F96-F550-776E-6271E21557E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79572" y="7189901"/>
            <a:ext cx="1800000" cy="360000"/>
          </a:xfrm>
          <a:prstGeom prst="rect">
            <a:avLst/>
          </a:prstGeom>
        </p:spPr>
      </p:pic>
      <p:sp>
        <p:nvSpPr>
          <p:cNvPr id="163" name="CuadroTexto 162">
            <a:extLst>
              <a:ext uri="{FF2B5EF4-FFF2-40B4-BE49-F238E27FC236}">
                <a16:creationId xmlns:a16="http://schemas.microsoft.com/office/drawing/2014/main" id="{68526DE9-6F24-0071-87DD-5E2B0C195AE6}"/>
              </a:ext>
            </a:extLst>
          </p:cNvPr>
          <p:cNvSpPr txBox="1"/>
          <p:nvPr/>
        </p:nvSpPr>
        <p:spPr>
          <a:xfrm>
            <a:off x="3307847" y="7157486"/>
            <a:ext cx="91884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100" dirty="0">
                <a:solidFill>
                  <a:srgbClr val="F950AE"/>
                </a:solidFill>
                <a:effectLst>
                  <a:outerShdw dist="38100" dir="5400000" sx="103000" sy="103000" algn="t" rotWithShape="0">
                    <a:prstClr val="black"/>
                  </a:outerShdw>
                </a:effectLst>
                <a:latin typeface="Buka Bird" panose="02000000000000000000" pitchFamily="2" charset="0"/>
              </a:rPr>
              <a:t>RHAYMAR</a:t>
            </a:r>
          </a:p>
        </p:txBody>
      </p:sp>
      <p:sp>
        <p:nvSpPr>
          <p:cNvPr id="164" name="CuadroTexto 163">
            <a:extLst>
              <a:ext uri="{FF2B5EF4-FFF2-40B4-BE49-F238E27FC236}">
                <a16:creationId xmlns:a16="http://schemas.microsoft.com/office/drawing/2014/main" id="{E47EABC1-82B5-F415-652D-A9E2B45D50F8}"/>
              </a:ext>
            </a:extLst>
          </p:cNvPr>
          <p:cNvSpPr txBox="1"/>
          <p:nvPr/>
        </p:nvSpPr>
        <p:spPr>
          <a:xfrm>
            <a:off x="3379572" y="7288291"/>
            <a:ext cx="79541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100" dirty="0">
                <a:solidFill>
                  <a:srgbClr val="00BFFF"/>
                </a:solidFill>
                <a:effectLst>
                  <a:outerShdw dist="50800" dir="5400000" algn="ctr" rotWithShape="0">
                    <a:schemeClr val="tx1"/>
                  </a:outerShdw>
                </a:effectLst>
                <a:latin typeface="Buka Bird" panose="02000000000000000000" pitchFamily="2" charset="0"/>
              </a:rPr>
              <a:t>ALONZO</a:t>
            </a:r>
          </a:p>
        </p:txBody>
      </p:sp>
      <p:pic>
        <p:nvPicPr>
          <p:cNvPr id="165" name="Imagen 164">
            <a:extLst>
              <a:ext uri="{FF2B5EF4-FFF2-40B4-BE49-F238E27FC236}">
                <a16:creationId xmlns:a16="http://schemas.microsoft.com/office/drawing/2014/main" id="{7509F1EE-6451-E9F7-C823-F76844F250B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7667" y="7192066"/>
            <a:ext cx="1800000" cy="360000"/>
          </a:xfrm>
          <a:prstGeom prst="rect">
            <a:avLst/>
          </a:prstGeom>
        </p:spPr>
      </p:pic>
      <p:sp>
        <p:nvSpPr>
          <p:cNvPr id="166" name="CuadroTexto 165">
            <a:extLst>
              <a:ext uri="{FF2B5EF4-FFF2-40B4-BE49-F238E27FC236}">
                <a16:creationId xmlns:a16="http://schemas.microsoft.com/office/drawing/2014/main" id="{448E2E0D-FC2E-556F-A6E7-BD14130BCADD}"/>
              </a:ext>
            </a:extLst>
          </p:cNvPr>
          <p:cNvSpPr txBox="1"/>
          <p:nvPr/>
        </p:nvSpPr>
        <p:spPr>
          <a:xfrm>
            <a:off x="1495942" y="7159651"/>
            <a:ext cx="91884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100" dirty="0">
                <a:solidFill>
                  <a:srgbClr val="F950AE"/>
                </a:solidFill>
                <a:effectLst>
                  <a:outerShdw dist="38100" dir="5400000" sx="103000" sy="103000" algn="t" rotWithShape="0">
                    <a:prstClr val="black"/>
                  </a:outerShdw>
                </a:effectLst>
                <a:latin typeface="Buka Bird" panose="02000000000000000000" pitchFamily="2" charset="0"/>
              </a:rPr>
              <a:t>RHAYMAR</a:t>
            </a:r>
          </a:p>
        </p:txBody>
      </p:sp>
      <p:sp>
        <p:nvSpPr>
          <p:cNvPr id="167" name="CuadroTexto 166">
            <a:extLst>
              <a:ext uri="{FF2B5EF4-FFF2-40B4-BE49-F238E27FC236}">
                <a16:creationId xmlns:a16="http://schemas.microsoft.com/office/drawing/2014/main" id="{8FE15B7D-5783-1096-AF53-62D53FFE7126}"/>
              </a:ext>
            </a:extLst>
          </p:cNvPr>
          <p:cNvSpPr txBox="1"/>
          <p:nvPr/>
        </p:nvSpPr>
        <p:spPr>
          <a:xfrm>
            <a:off x="1567667" y="7290456"/>
            <a:ext cx="79541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100" dirty="0">
                <a:solidFill>
                  <a:srgbClr val="00BFFF"/>
                </a:solidFill>
                <a:effectLst>
                  <a:outerShdw dist="50800" dir="5400000" algn="ctr" rotWithShape="0">
                    <a:schemeClr val="tx1"/>
                  </a:outerShdw>
                </a:effectLst>
                <a:latin typeface="Buka Bird" panose="02000000000000000000" pitchFamily="2" charset="0"/>
              </a:rPr>
              <a:t>ALONZO</a:t>
            </a:r>
          </a:p>
        </p:txBody>
      </p:sp>
      <p:pic>
        <p:nvPicPr>
          <p:cNvPr id="168" name="Imagen 167">
            <a:extLst>
              <a:ext uri="{FF2B5EF4-FFF2-40B4-BE49-F238E27FC236}">
                <a16:creationId xmlns:a16="http://schemas.microsoft.com/office/drawing/2014/main" id="{8F19352E-7B20-B180-4CAD-BAB750487D8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91477" y="7189901"/>
            <a:ext cx="1800000" cy="360000"/>
          </a:xfrm>
          <a:prstGeom prst="rect">
            <a:avLst/>
          </a:prstGeom>
        </p:spPr>
      </p:pic>
      <p:sp>
        <p:nvSpPr>
          <p:cNvPr id="169" name="CuadroTexto 168">
            <a:extLst>
              <a:ext uri="{FF2B5EF4-FFF2-40B4-BE49-F238E27FC236}">
                <a16:creationId xmlns:a16="http://schemas.microsoft.com/office/drawing/2014/main" id="{F9858446-9B6C-3E56-F06A-A031863BD195}"/>
              </a:ext>
            </a:extLst>
          </p:cNvPr>
          <p:cNvSpPr txBox="1"/>
          <p:nvPr/>
        </p:nvSpPr>
        <p:spPr>
          <a:xfrm>
            <a:off x="5119752" y="7157486"/>
            <a:ext cx="91884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100" dirty="0">
                <a:solidFill>
                  <a:srgbClr val="F950AE"/>
                </a:solidFill>
                <a:effectLst>
                  <a:outerShdw dist="38100" dir="5400000" sx="103000" sy="103000" algn="t" rotWithShape="0">
                    <a:prstClr val="black"/>
                  </a:outerShdw>
                </a:effectLst>
                <a:latin typeface="Buka Bird" panose="02000000000000000000" pitchFamily="2" charset="0"/>
              </a:rPr>
              <a:t>RHAYMAR</a:t>
            </a:r>
          </a:p>
        </p:txBody>
      </p:sp>
      <p:sp>
        <p:nvSpPr>
          <p:cNvPr id="170" name="CuadroTexto 169">
            <a:extLst>
              <a:ext uri="{FF2B5EF4-FFF2-40B4-BE49-F238E27FC236}">
                <a16:creationId xmlns:a16="http://schemas.microsoft.com/office/drawing/2014/main" id="{43227F2D-D277-4521-A44A-BB890B4A7222}"/>
              </a:ext>
            </a:extLst>
          </p:cNvPr>
          <p:cNvSpPr txBox="1"/>
          <p:nvPr/>
        </p:nvSpPr>
        <p:spPr>
          <a:xfrm>
            <a:off x="5191477" y="7288291"/>
            <a:ext cx="79541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100" dirty="0">
                <a:solidFill>
                  <a:srgbClr val="00BFFF"/>
                </a:solidFill>
                <a:effectLst>
                  <a:outerShdw dist="50800" dir="5400000" algn="ctr" rotWithShape="0">
                    <a:schemeClr val="tx1"/>
                  </a:outerShdw>
                </a:effectLst>
                <a:latin typeface="Buka Bird" panose="02000000000000000000" pitchFamily="2" charset="0"/>
              </a:rPr>
              <a:t>ALONZO</a:t>
            </a:r>
          </a:p>
        </p:txBody>
      </p:sp>
      <p:pic>
        <p:nvPicPr>
          <p:cNvPr id="171" name="Imagen 170">
            <a:extLst>
              <a:ext uri="{FF2B5EF4-FFF2-40B4-BE49-F238E27FC236}">
                <a16:creationId xmlns:a16="http://schemas.microsoft.com/office/drawing/2014/main" id="{AD0764CC-FC35-0060-B275-B28A70A8EA9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79572" y="7565286"/>
            <a:ext cx="1800000" cy="360000"/>
          </a:xfrm>
          <a:prstGeom prst="rect">
            <a:avLst/>
          </a:prstGeom>
        </p:spPr>
      </p:pic>
      <p:sp>
        <p:nvSpPr>
          <p:cNvPr id="172" name="CuadroTexto 171">
            <a:extLst>
              <a:ext uri="{FF2B5EF4-FFF2-40B4-BE49-F238E27FC236}">
                <a16:creationId xmlns:a16="http://schemas.microsoft.com/office/drawing/2014/main" id="{4005124B-34DF-5D65-3095-743107E002A0}"/>
              </a:ext>
            </a:extLst>
          </p:cNvPr>
          <p:cNvSpPr txBox="1"/>
          <p:nvPr/>
        </p:nvSpPr>
        <p:spPr>
          <a:xfrm>
            <a:off x="3307847" y="7532871"/>
            <a:ext cx="91884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100" dirty="0">
                <a:solidFill>
                  <a:srgbClr val="F950AE"/>
                </a:solidFill>
                <a:effectLst>
                  <a:outerShdw dist="38100" dir="5400000" sx="103000" sy="103000" algn="t" rotWithShape="0">
                    <a:prstClr val="black"/>
                  </a:outerShdw>
                </a:effectLst>
                <a:latin typeface="Buka Bird" panose="02000000000000000000" pitchFamily="2" charset="0"/>
              </a:rPr>
              <a:t>RHAYMAR</a:t>
            </a:r>
          </a:p>
        </p:txBody>
      </p:sp>
      <p:sp>
        <p:nvSpPr>
          <p:cNvPr id="173" name="CuadroTexto 172">
            <a:extLst>
              <a:ext uri="{FF2B5EF4-FFF2-40B4-BE49-F238E27FC236}">
                <a16:creationId xmlns:a16="http://schemas.microsoft.com/office/drawing/2014/main" id="{4179CACB-618A-5069-D7AA-CD2E955F773C}"/>
              </a:ext>
            </a:extLst>
          </p:cNvPr>
          <p:cNvSpPr txBox="1"/>
          <p:nvPr/>
        </p:nvSpPr>
        <p:spPr>
          <a:xfrm>
            <a:off x="3379572" y="7663676"/>
            <a:ext cx="79541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100" dirty="0">
                <a:solidFill>
                  <a:srgbClr val="00BFFF"/>
                </a:solidFill>
                <a:effectLst>
                  <a:outerShdw dist="50800" dir="5400000" algn="ctr" rotWithShape="0">
                    <a:schemeClr val="tx1"/>
                  </a:outerShdw>
                </a:effectLst>
                <a:latin typeface="Buka Bird" panose="02000000000000000000" pitchFamily="2" charset="0"/>
              </a:rPr>
              <a:t>ALONZO</a:t>
            </a:r>
          </a:p>
        </p:txBody>
      </p:sp>
      <p:pic>
        <p:nvPicPr>
          <p:cNvPr id="174" name="Imagen 173">
            <a:extLst>
              <a:ext uri="{FF2B5EF4-FFF2-40B4-BE49-F238E27FC236}">
                <a16:creationId xmlns:a16="http://schemas.microsoft.com/office/drawing/2014/main" id="{DF1CC8D6-C212-34F9-D6B6-0DA1EE52E03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7667" y="7567451"/>
            <a:ext cx="1800000" cy="360000"/>
          </a:xfrm>
          <a:prstGeom prst="rect">
            <a:avLst/>
          </a:prstGeom>
        </p:spPr>
      </p:pic>
      <p:sp>
        <p:nvSpPr>
          <p:cNvPr id="175" name="CuadroTexto 174">
            <a:extLst>
              <a:ext uri="{FF2B5EF4-FFF2-40B4-BE49-F238E27FC236}">
                <a16:creationId xmlns:a16="http://schemas.microsoft.com/office/drawing/2014/main" id="{2A4D1F9D-D7D9-6E58-C29E-B1E6CFC8858C}"/>
              </a:ext>
            </a:extLst>
          </p:cNvPr>
          <p:cNvSpPr txBox="1"/>
          <p:nvPr/>
        </p:nvSpPr>
        <p:spPr>
          <a:xfrm>
            <a:off x="1495942" y="7535036"/>
            <a:ext cx="91884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100" dirty="0">
                <a:solidFill>
                  <a:srgbClr val="F950AE"/>
                </a:solidFill>
                <a:effectLst>
                  <a:outerShdw dist="38100" dir="5400000" sx="103000" sy="103000" algn="t" rotWithShape="0">
                    <a:prstClr val="black"/>
                  </a:outerShdw>
                </a:effectLst>
                <a:latin typeface="Buka Bird" panose="02000000000000000000" pitchFamily="2" charset="0"/>
              </a:rPr>
              <a:t>RHAYMAR</a:t>
            </a:r>
          </a:p>
        </p:txBody>
      </p:sp>
      <p:sp>
        <p:nvSpPr>
          <p:cNvPr id="176" name="CuadroTexto 175">
            <a:extLst>
              <a:ext uri="{FF2B5EF4-FFF2-40B4-BE49-F238E27FC236}">
                <a16:creationId xmlns:a16="http://schemas.microsoft.com/office/drawing/2014/main" id="{2882039D-283C-2987-967D-FEBE45525F11}"/>
              </a:ext>
            </a:extLst>
          </p:cNvPr>
          <p:cNvSpPr txBox="1"/>
          <p:nvPr/>
        </p:nvSpPr>
        <p:spPr>
          <a:xfrm>
            <a:off x="1567667" y="7665841"/>
            <a:ext cx="79541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100" dirty="0">
                <a:solidFill>
                  <a:srgbClr val="00BFFF"/>
                </a:solidFill>
                <a:effectLst>
                  <a:outerShdw dist="50800" dir="5400000" algn="ctr" rotWithShape="0">
                    <a:schemeClr val="tx1"/>
                  </a:outerShdw>
                </a:effectLst>
                <a:latin typeface="Buka Bird" panose="02000000000000000000" pitchFamily="2" charset="0"/>
              </a:rPr>
              <a:t>ALONZO</a:t>
            </a:r>
          </a:p>
        </p:txBody>
      </p:sp>
      <p:pic>
        <p:nvPicPr>
          <p:cNvPr id="177" name="Imagen 176">
            <a:extLst>
              <a:ext uri="{FF2B5EF4-FFF2-40B4-BE49-F238E27FC236}">
                <a16:creationId xmlns:a16="http://schemas.microsoft.com/office/drawing/2014/main" id="{3E4F61BC-0CDC-84A8-0A0E-FA82B663E75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91477" y="7565286"/>
            <a:ext cx="1800000" cy="360000"/>
          </a:xfrm>
          <a:prstGeom prst="rect">
            <a:avLst/>
          </a:prstGeom>
        </p:spPr>
      </p:pic>
      <p:sp>
        <p:nvSpPr>
          <p:cNvPr id="178" name="CuadroTexto 177">
            <a:extLst>
              <a:ext uri="{FF2B5EF4-FFF2-40B4-BE49-F238E27FC236}">
                <a16:creationId xmlns:a16="http://schemas.microsoft.com/office/drawing/2014/main" id="{F63A106C-A4F4-DE2F-5339-BDB71B54E46B}"/>
              </a:ext>
            </a:extLst>
          </p:cNvPr>
          <p:cNvSpPr txBox="1"/>
          <p:nvPr/>
        </p:nvSpPr>
        <p:spPr>
          <a:xfrm>
            <a:off x="5119752" y="7532871"/>
            <a:ext cx="91884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100" dirty="0">
                <a:solidFill>
                  <a:srgbClr val="F950AE"/>
                </a:solidFill>
                <a:effectLst>
                  <a:outerShdw dist="38100" dir="5400000" sx="103000" sy="103000" algn="t" rotWithShape="0">
                    <a:prstClr val="black"/>
                  </a:outerShdw>
                </a:effectLst>
                <a:latin typeface="Buka Bird" panose="02000000000000000000" pitchFamily="2" charset="0"/>
              </a:rPr>
              <a:t>RHAYMAR</a:t>
            </a:r>
          </a:p>
        </p:txBody>
      </p:sp>
      <p:sp>
        <p:nvSpPr>
          <p:cNvPr id="179" name="CuadroTexto 178">
            <a:extLst>
              <a:ext uri="{FF2B5EF4-FFF2-40B4-BE49-F238E27FC236}">
                <a16:creationId xmlns:a16="http://schemas.microsoft.com/office/drawing/2014/main" id="{88A1B44C-6EEC-AB66-43DA-CD768B453A66}"/>
              </a:ext>
            </a:extLst>
          </p:cNvPr>
          <p:cNvSpPr txBox="1"/>
          <p:nvPr/>
        </p:nvSpPr>
        <p:spPr>
          <a:xfrm>
            <a:off x="5191477" y="7663676"/>
            <a:ext cx="79541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100" dirty="0">
                <a:solidFill>
                  <a:srgbClr val="00BFFF"/>
                </a:solidFill>
                <a:effectLst>
                  <a:outerShdw dist="50800" dir="5400000" algn="ctr" rotWithShape="0">
                    <a:schemeClr val="tx1"/>
                  </a:outerShdw>
                </a:effectLst>
                <a:latin typeface="Buka Bird" panose="02000000000000000000" pitchFamily="2" charset="0"/>
              </a:rPr>
              <a:t>ALONZO</a:t>
            </a:r>
          </a:p>
        </p:txBody>
      </p:sp>
      <p:pic>
        <p:nvPicPr>
          <p:cNvPr id="180" name="Imagen 179">
            <a:extLst>
              <a:ext uri="{FF2B5EF4-FFF2-40B4-BE49-F238E27FC236}">
                <a16:creationId xmlns:a16="http://schemas.microsoft.com/office/drawing/2014/main" id="{C18D1FD5-AD94-0FB3-EB41-C124A72A7F1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79572" y="7942836"/>
            <a:ext cx="1800000" cy="360000"/>
          </a:xfrm>
          <a:prstGeom prst="rect">
            <a:avLst/>
          </a:prstGeom>
        </p:spPr>
      </p:pic>
      <p:sp>
        <p:nvSpPr>
          <p:cNvPr id="181" name="CuadroTexto 180">
            <a:extLst>
              <a:ext uri="{FF2B5EF4-FFF2-40B4-BE49-F238E27FC236}">
                <a16:creationId xmlns:a16="http://schemas.microsoft.com/office/drawing/2014/main" id="{50587EBC-DAA5-F955-0AC0-735BE58AD0C3}"/>
              </a:ext>
            </a:extLst>
          </p:cNvPr>
          <p:cNvSpPr txBox="1"/>
          <p:nvPr/>
        </p:nvSpPr>
        <p:spPr>
          <a:xfrm>
            <a:off x="3307847" y="7910421"/>
            <a:ext cx="91884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100" dirty="0">
                <a:solidFill>
                  <a:srgbClr val="F950AE"/>
                </a:solidFill>
                <a:effectLst>
                  <a:outerShdw dist="38100" dir="5400000" sx="103000" sy="103000" algn="t" rotWithShape="0">
                    <a:prstClr val="black"/>
                  </a:outerShdw>
                </a:effectLst>
                <a:latin typeface="Buka Bird" panose="02000000000000000000" pitchFamily="2" charset="0"/>
              </a:rPr>
              <a:t>RHAYMAR</a:t>
            </a:r>
          </a:p>
        </p:txBody>
      </p:sp>
      <p:sp>
        <p:nvSpPr>
          <p:cNvPr id="182" name="CuadroTexto 181">
            <a:extLst>
              <a:ext uri="{FF2B5EF4-FFF2-40B4-BE49-F238E27FC236}">
                <a16:creationId xmlns:a16="http://schemas.microsoft.com/office/drawing/2014/main" id="{2789A0BB-7511-8879-86BE-BA4013484551}"/>
              </a:ext>
            </a:extLst>
          </p:cNvPr>
          <p:cNvSpPr txBox="1"/>
          <p:nvPr/>
        </p:nvSpPr>
        <p:spPr>
          <a:xfrm>
            <a:off x="3379572" y="8041226"/>
            <a:ext cx="79541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100" dirty="0">
                <a:solidFill>
                  <a:srgbClr val="00BFFF"/>
                </a:solidFill>
                <a:effectLst>
                  <a:outerShdw dist="50800" dir="5400000" algn="ctr" rotWithShape="0">
                    <a:schemeClr val="tx1"/>
                  </a:outerShdw>
                </a:effectLst>
                <a:latin typeface="Buka Bird" panose="02000000000000000000" pitchFamily="2" charset="0"/>
              </a:rPr>
              <a:t>ALONZO</a:t>
            </a:r>
          </a:p>
        </p:txBody>
      </p:sp>
      <p:pic>
        <p:nvPicPr>
          <p:cNvPr id="183" name="Imagen 182">
            <a:extLst>
              <a:ext uri="{FF2B5EF4-FFF2-40B4-BE49-F238E27FC236}">
                <a16:creationId xmlns:a16="http://schemas.microsoft.com/office/drawing/2014/main" id="{5192FFE8-2B38-FAB2-421C-D5CED571CD6E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7667" y="7945001"/>
            <a:ext cx="1800000" cy="360000"/>
          </a:xfrm>
          <a:prstGeom prst="rect">
            <a:avLst/>
          </a:prstGeom>
        </p:spPr>
      </p:pic>
      <p:sp>
        <p:nvSpPr>
          <p:cNvPr id="184" name="CuadroTexto 183">
            <a:extLst>
              <a:ext uri="{FF2B5EF4-FFF2-40B4-BE49-F238E27FC236}">
                <a16:creationId xmlns:a16="http://schemas.microsoft.com/office/drawing/2014/main" id="{8AF2FD42-F6FE-8756-73E3-ADFB42BF31AC}"/>
              </a:ext>
            </a:extLst>
          </p:cNvPr>
          <p:cNvSpPr txBox="1"/>
          <p:nvPr/>
        </p:nvSpPr>
        <p:spPr>
          <a:xfrm>
            <a:off x="1495942" y="7912586"/>
            <a:ext cx="91884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100" dirty="0">
                <a:solidFill>
                  <a:srgbClr val="F950AE"/>
                </a:solidFill>
                <a:effectLst>
                  <a:outerShdw dist="38100" dir="5400000" sx="103000" sy="103000" algn="t" rotWithShape="0">
                    <a:prstClr val="black"/>
                  </a:outerShdw>
                </a:effectLst>
                <a:latin typeface="Buka Bird" panose="02000000000000000000" pitchFamily="2" charset="0"/>
              </a:rPr>
              <a:t>RHAYMAR</a:t>
            </a:r>
          </a:p>
        </p:txBody>
      </p:sp>
      <p:sp>
        <p:nvSpPr>
          <p:cNvPr id="185" name="CuadroTexto 184">
            <a:extLst>
              <a:ext uri="{FF2B5EF4-FFF2-40B4-BE49-F238E27FC236}">
                <a16:creationId xmlns:a16="http://schemas.microsoft.com/office/drawing/2014/main" id="{55B9385F-125F-8A45-6BAF-62BFDA31DCB8}"/>
              </a:ext>
            </a:extLst>
          </p:cNvPr>
          <p:cNvSpPr txBox="1"/>
          <p:nvPr/>
        </p:nvSpPr>
        <p:spPr>
          <a:xfrm>
            <a:off x="1567667" y="8043391"/>
            <a:ext cx="79541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100" dirty="0">
                <a:solidFill>
                  <a:srgbClr val="00BFFF"/>
                </a:solidFill>
                <a:effectLst>
                  <a:outerShdw dist="50800" dir="5400000" algn="ctr" rotWithShape="0">
                    <a:schemeClr val="tx1"/>
                  </a:outerShdw>
                </a:effectLst>
                <a:latin typeface="Buka Bird" panose="02000000000000000000" pitchFamily="2" charset="0"/>
              </a:rPr>
              <a:t>ALONZO</a:t>
            </a:r>
          </a:p>
        </p:txBody>
      </p:sp>
      <p:pic>
        <p:nvPicPr>
          <p:cNvPr id="186" name="Imagen 185">
            <a:extLst>
              <a:ext uri="{FF2B5EF4-FFF2-40B4-BE49-F238E27FC236}">
                <a16:creationId xmlns:a16="http://schemas.microsoft.com/office/drawing/2014/main" id="{886994D7-AF21-482C-0CF0-BEA99488645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91477" y="7942836"/>
            <a:ext cx="1800000" cy="360000"/>
          </a:xfrm>
          <a:prstGeom prst="rect">
            <a:avLst/>
          </a:prstGeom>
        </p:spPr>
      </p:pic>
      <p:sp>
        <p:nvSpPr>
          <p:cNvPr id="187" name="CuadroTexto 186">
            <a:extLst>
              <a:ext uri="{FF2B5EF4-FFF2-40B4-BE49-F238E27FC236}">
                <a16:creationId xmlns:a16="http://schemas.microsoft.com/office/drawing/2014/main" id="{982AF63A-0823-8345-E9B4-C9C8247955E9}"/>
              </a:ext>
            </a:extLst>
          </p:cNvPr>
          <p:cNvSpPr txBox="1"/>
          <p:nvPr/>
        </p:nvSpPr>
        <p:spPr>
          <a:xfrm>
            <a:off x="5119752" y="7910421"/>
            <a:ext cx="91884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100" dirty="0">
                <a:solidFill>
                  <a:srgbClr val="F950AE"/>
                </a:solidFill>
                <a:effectLst>
                  <a:outerShdw dist="38100" dir="5400000" sx="103000" sy="103000" algn="t" rotWithShape="0">
                    <a:prstClr val="black"/>
                  </a:outerShdw>
                </a:effectLst>
                <a:latin typeface="Buka Bird" panose="02000000000000000000" pitchFamily="2" charset="0"/>
              </a:rPr>
              <a:t>RHAYMAR</a:t>
            </a:r>
          </a:p>
        </p:txBody>
      </p:sp>
      <p:sp>
        <p:nvSpPr>
          <p:cNvPr id="188" name="CuadroTexto 187">
            <a:extLst>
              <a:ext uri="{FF2B5EF4-FFF2-40B4-BE49-F238E27FC236}">
                <a16:creationId xmlns:a16="http://schemas.microsoft.com/office/drawing/2014/main" id="{7D654F29-BB19-C3C2-9825-254E4E8C9D99}"/>
              </a:ext>
            </a:extLst>
          </p:cNvPr>
          <p:cNvSpPr txBox="1"/>
          <p:nvPr/>
        </p:nvSpPr>
        <p:spPr>
          <a:xfrm>
            <a:off x="5191477" y="8041226"/>
            <a:ext cx="79541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100" dirty="0">
                <a:solidFill>
                  <a:srgbClr val="00BFFF"/>
                </a:solidFill>
                <a:effectLst>
                  <a:outerShdw dist="50800" dir="5400000" algn="ctr" rotWithShape="0">
                    <a:schemeClr val="tx1"/>
                  </a:outerShdw>
                </a:effectLst>
                <a:latin typeface="Buka Bird" panose="02000000000000000000" pitchFamily="2" charset="0"/>
              </a:rPr>
              <a:t>ALONZO</a:t>
            </a:r>
          </a:p>
        </p:txBody>
      </p:sp>
    </p:spTree>
    <p:extLst>
      <p:ext uri="{BB962C8B-B14F-4D97-AF65-F5344CB8AC3E}">
        <p14:creationId xmlns:p14="http://schemas.microsoft.com/office/powerpoint/2010/main" val="419238737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7565</TotalTime>
  <Words>297</Words>
  <Application>Microsoft Office PowerPoint</Application>
  <PresentationFormat>Carta (216 x 279 mm)</PresentationFormat>
  <Paragraphs>297</Paragraphs>
  <Slides>6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6</vt:i4>
      </vt:variant>
    </vt:vector>
  </HeadingPairs>
  <TitlesOfParts>
    <vt:vector size="12" baseType="lpstr">
      <vt:lpstr>Buka Bird</vt:lpstr>
      <vt:lpstr>Calibri Light</vt:lpstr>
      <vt:lpstr>Bebas Neue Bold</vt:lpstr>
      <vt:lpstr>Arial</vt:lpstr>
      <vt:lpstr>Calibri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tebasde@gmail.com</dc:creator>
  <cp:lastModifiedBy>tebasde@gmail.com</cp:lastModifiedBy>
  <cp:revision>11</cp:revision>
  <dcterms:created xsi:type="dcterms:W3CDTF">2024-07-23T03:15:22Z</dcterms:created>
  <dcterms:modified xsi:type="dcterms:W3CDTF">2024-08-29T03:40:07Z</dcterms:modified>
</cp:coreProperties>
</file>