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6858000" cy="9144000" type="letter"/>
  <p:notesSz cx="6858000" cy="9144000"/>
  <p:embeddedFontLst>
    <p:embeddedFont>
      <p:font typeface="Bebas Neue Bold" panose="020B0606020202050201" pitchFamily="34" charset="0"/>
      <p:bold r:id="rId8"/>
    </p:embeddedFont>
    <p:embeddedFont>
      <p:font typeface="Porky's" panose="00000700000000000000" pitchFamily="2" charset="0"/>
      <p:bold r:id="rId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A5F3"/>
    <a:srgbClr val="FBCBDA"/>
    <a:srgbClr val="F6EF5C"/>
    <a:srgbClr val="F8F27D"/>
    <a:srgbClr val="FFFFFF"/>
    <a:srgbClr val="F58BBD"/>
    <a:srgbClr val="96D5F8"/>
    <a:srgbClr val="F8AFD2"/>
    <a:srgbClr val="FF00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78" d="100"/>
          <a:sy n="78" d="100"/>
        </p:scale>
        <p:origin x="303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E46A584F-0DE9-ABDB-EB7F-4F8FEF36B25A}"/>
              </a:ext>
            </a:extLst>
          </p:cNvPr>
          <p:cNvSpPr/>
          <p:nvPr userDrawn="1"/>
        </p:nvSpPr>
        <p:spPr>
          <a:xfrm>
            <a:off x="0" y="8692587"/>
            <a:ext cx="6858000" cy="451413"/>
          </a:xfrm>
          <a:prstGeom prst="rect">
            <a:avLst/>
          </a:prstGeom>
          <a:solidFill>
            <a:srgbClr val="FF00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F169798B-1CCB-9920-6705-AC93186047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3673" y="8566510"/>
            <a:ext cx="5370653" cy="57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028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20/8/2024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110849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20/8/2024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461052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20/8/2024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94592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20/8/2024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82100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20/8/2024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940558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20/8/2024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95129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20/8/2024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541865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20/8/2024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917272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20/8/2024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7378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20/8/2024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73768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580A8-12B1-41C8-A77D-18D0D12A72B7}" type="datetimeFigureOut">
              <a:rPr lang="es-VE" smtClean="0"/>
              <a:t>20/8/2024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554583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29D98B24-AA4C-E75F-E676-B8098D2982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015" y="1117630"/>
            <a:ext cx="3130200" cy="3177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AF181387-EB5D-DA91-59DE-B756061C36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3891" y="1142344"/>
            <a:ext cx="3130200" cy="31770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1FB0CF4B-C790-E77C-B424-97D7A2DBD6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015" y="4294630"/>
            <a:ext cx="3130200" cy="3177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D065B75C-2FD2-EF1F-33CC-E5FB30CD87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3891" y="4319344"/>
            <a:ext cx="3130200" cy="31770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E86DAB78-DC41-552F-0475-640405177F2C}"/>
              </a:ext>
            </a:extLst>
          </p:cNvPr>
          <p:cNvSpPr txBox="1"/>
          <p:nvPr/>
        </p:nvSpPr>
        <p:spPr>
          <a:xfrm>
            <a:off x="431258" y="2756244"/>
            <a:ext cx="27417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D2E98DA-AF6B-A2A1-CC50-F18127B89F8F}"/>
              </a:ext>
            </a:extLst>
          </p:cNvPr>
          <p:cNvSpPr txBox="1"/>
          <p:nvPr/>
        </p:nvSpPr>
        <p:spPr>
          <a:xfrm>
            <a:off x="635859" y="3347651"/>
            <a:ext cx="24307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solidFill>
                  <a:srgbClr val="00B0F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C81449B-9147-299F-B9BE-73781D17CC5A}"/>
              </a:ext>
            </a:extLst>
          </p:cNvPr>
          <p:cNvSpPr txBox="1"/>
          <p:nvPr/>
        </p:nvSpPr>
        <p:spPr>
          <a:xfrm>
            <a:off x="1212395" y="3789494"/>
            <a:ext cx="12776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FBCBDA"/>
                </a:solidFill>
                <a:latin typeface="Bebas Neue Bold" panose="020B0606020202050201" pitchFamily="34" charset="0"/>
              </a:rPr>
              <a:t>Matemáticas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AAADFA7-F015-4FC1-B441-D1984A581E54}"/>
              </a:ext>
            </a:extLst>
          </p:cNvPr>
          <p:cNvSpPr txBox="1"/>
          <p:nvPr/>
        </p:nvSpPr>
        <p:spPr>
          <a:xfrm>
            <a:off x="3649475" y="2778720"/>
            <a:ext cx="27417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CAF7B144-92FA-5E56-CF79-1A7170CB44FC}"/>
              </a:ext>
            </a:extLst>
          </p:cNvPr>
          <p:cNvSpPr txBox="1"/>
          <p:nvPr/>
        </p:nvSpPr>
        <p:spPr>
          <a:xfrm>
            <a:off x="3854076" y="3370127"/>
            <a:ext cx="24307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solidFill>
                  <a:srgbClr val="00B0F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48ADB4CD-79F2-07D6-23D1-B24EC44912F7}"/>
              </a:ext>
            </a:extLst>
          </p:cNvPr>
          <p:cNvSpPr txBox="1"/>
          <p:nvPr/>
        </p:nvSpPr>
        <p:spPr>
          <a:xfrm>
            <a:off x="4430612" y="3811970"/>
            <a:ext cx="12776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FBCBDA"/>
                </a:solidFill>
                <a:latin typeface="Bebas Neue Bold" panose="020B0606020202050201" pitchFamily="34" charset="0"/>
              </a:rPr>
              <a:t>Matemáticas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1E1F9DCE-6FFD-9BE7-724A-0FA2B05603A3}"/>
              </a:ext>
            </a:extLst>
          </p:cNvPr>
          <p:cNvSpPr txBox="1"/>
          <p:nvPr/>
        </p:nvSpPr>
        <p:spPr>
          <a:xfrm>
            <a:off x="405188" y="5949370"/>
            <a:ext cx="27417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9CAD8635-D194-CCD9-63CD-473035575730}"/>
              </a:ext>
            </a:extLst>
          </p:cNvPr>
          <p:cNvSpPr txBox="1"/>
          <p:nvPr/>
        </p:nvSpPr>
        <p:spPr>
          <a:xfrm>
            <a:off x="609789" y="6540777"/>
            <a:ext cx="24307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solidFill>
                  <a:srgbClr val="00B0F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82DE4B6F-4EB9-2872-3529-CEDD90568539}"/>
              </a:ext>
            </a:extLst>
          </p:cNvPr>
          <p:cNvSpPr txBox="1"/>
          <p:nvPr/>
        </p:nvSpPr>
        <p:spPr>
          <a:xfrm>
            <a:off x="1186325" y="6982620"/>
            <a:ext cx="12776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FBCBDA"/>
                </a:solidFill>
                <a:latin typeface="Bebas Neue Bold" panose="020B0606020202050201" pitchFamily="34" charset="0"/>
              </a:rPr>
              <a:t>Matemáticas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887C854E-F2BB-CDFE-3F10-AFFB7711199C}"/>
              </a:ext>
            </a:extLst>
          </p:cNvPr>
          <p:cNvSpPr txBox="1"/>
          <p:nvPr/>
        </p:nvSpPr>
        <p:spPr>
          <a:xfrm>
            <a:off x="3623405" y="5971846"/>
            <a:ext cx="27417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D0B3A0C3-6469-F46E-C437-80F348529C78}"/>
              </a:ext>
            </a:extLst>
          </p:cNvPr>
          <p:cNvSpPr txBox="1"/>
          <p:nvPr/>
        </p:nvSpPr>
        <p:spPr>
          <a:xfrm>
            <a:off x="3828006" y="6563253"/>
            <a:ext cx="24307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solidFill>
                  <a:srgbClr val="00B0F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9707AB8A-E1BD-75C0-BC00-F8827892A613}"/>
              </a:ext>
            </a:extLst>
          </p:cNvPr>
          <p:cNvSpPr txBox="1"/>
          <p:nvPr/>
        </p:nvSpPr>
        <p:spPr>
          <a:xfrm>
            <a:off x="4404542" y="7005096"/>
            <a:ext cx="12776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FBCBDA"/>
                </a:solidFill>
                <a:latin typeface="Bebas Neue Bold" panose="020B0606020202050201" pitchFamily="34" charset="0"/>
              </a:rPr>
              <a:t>Matemáticas</a:t>
            </a:r>
          </a:p>
        </p:txBody>
      </p:sp>
    </p:spTree>
    <p:extLst>
      <p:ext uri="{BB962C8B-B14F-4D97-AF65-F5344CB8AC3E}">
        <p14:creationId xmlns:p14="http://schemas.microsoft.com/office/powerpoint/2010/main" val="2716088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BBC79033-49E7-C13F-9942-71FC88A2CC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000" y="681666"/>
            <a:ext cx="2880000" cy="18000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D98C0B2E-4B54-EC4C-D450-54A95BA111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454" y="681666"/>
            <a:ext cx="2880000" cy="1800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078414FF-BEB2-9A11-77E0-B1F649392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000" y="2506380"/>
            <a:ext cx="2880000" cy="18000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FAC2047E-5AE9-5554-A76B-6FF373F665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454" y="2506380"/>
            <a:ext cx="2880000" cy="1800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8CE1B780-156E-A6E0-1C81-F8BFF58094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000" y="4343451"/>
            <a:ext cx="2880000" cy="18000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AE18054E-6EE7-C53A-E2CB-F0AD70DA74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454" y="4343451"/>
            <a:ext cx="2880000" cy="18000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8C0D631A-CFBE-1C2E-ADC1-227C017511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000" y="6168165"/>
            <a:ext cx="2880000" cy="18000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2BE94751-5D1E-F934-C237-D440434AE8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454" y="6168165"/>
            <a:ext cx="2880000" cy="1800000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6A8CBD5E-965C-5905-4CFD-2398A2625A19}"/>
              </a:ext>
            </a:extLst>
          </p:cNvPr>
          <p:cNvSpPr txBox="1"/>
          <p:nvPr/>
        </p:nvSpPr>
        <p:spPr>
          <a:xfrm>
            <a:off x="1729496" y="4671152"/>
            <a:ext cx="16995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0842E98F-B8F9-0194-3AC0-25A561447A4B}"/>
              </a:ext>
            </a:extLst>
          </p:cNvPr>
          <p:cNvSpPr txBox="1"/>
          <p:nvPr/>
        </p:nvSpPr>
        <p:spPr>
          <a:xfrm>
            <a:off x="1957425" y="5018491"/>
            <a:ext cx="13484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94F5736-7DFB-2D1C-A74F-844B9FDA61DC}"/>
              </a:ext>
            </a:extLst>
          </p:cNvPr>
          <p:cNvSpPr txBox="1"/>
          <p:nvPr/>
        </p:nvSpPr>
        <p:spPr>
          <a:xfrm>
            <a:off x="1385566" y="5656856"/>
            <a:ext cx="12776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FBCBDA"/>
                </a:solidFill>
                <a:latin typeface="Bebas Neue Bold" panose="020B0606020202050201" pitchFamily="34" charset="0"/>
              </a:rPr>
              <a:t>Matemáticas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723EB034-D8DB-71D4-6690-C1043E4B1551}"/>
              </a:ext>
            </a:extLst>
          </p:cNvPr>
          <p:cNvSpPr txBox="1"/>
          <p:nvPr/>
        </p:nvSpPr>
        <p:spPr>
          <a:xfrm>
            <a:off x="4704900" y="4679474"/>
            <a:ext cx="16995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5AB0289E-7A1D-8BD1-ECEC-7EC7ADEB14E5}"/>
              </a:ext>
            </a:extLst>
          </p:cNvPr>
          <p:cNvSpPr txBox="1"/>
          <p:nvPr/>
        </p:nvSpPr>
        <p:spPr>
          <a:xfrm>
            <a:off x="4932829" y="5026813"/>
            <a:ext cx="13484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F2B54D06-2F67-4665-1FD1-4788C796BA9E}"/>
              </a:ext>
            </a:extLst>
          </p:cNvPr>
          <p:cNvSpPr txBox="1"/>
          <p:nvPr/>
        </p:nvSpPr>
        <p:spPr>
          <a:xfrm>
            <a:off x="4360970" y="5665178"/>
            <a:ext cx="12776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FBCBDA"/>
                </a:solidFill>
                <a:latin typeface="Bebas Neue Bold" panose="020B0606020202050201" pitchFamily="34" charset="0"/>
              </a:rPr>
              <a:t>Matemáticas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A11457FC-9A68-AB58-D88F-A8B5159F01AA}"/>
              </a:ext>
            </a:extLst>
          </p:cNvPr>
          <p:cNvSpPr txBox="1"/>
          <p:nvPr/>
        </p:nvSpPr>
        <p:spPr>
          <a:xfrm>
            <a:off x="1716796" y="6494916"/>
            <a:ext cx="16995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CA308543-24AE-D303-6F0C-9F66BBB90F13}"/>
              </a:ext>
            </a:extLst>
          </p:cNvPr>
          <p:cNvSpPr txBox="1"/>
          <p:nvPr/>
        </p:nvSpPr>
        <p:spPr>
          <a:xfrm>
            <a:off x="1944725" y="6842255"/>
            <a:ext cx="13484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6CCDBE43-460E-8697-E60B-ECA388F8D382}"/>
              </a:ext>
            </a:extLst>
          </p:cNvPr>
          <p:cNvSpPr txBox="1"/>
          <p:nvPr/>
        </p:nvSpPr>
        <p:spPr>
          <a:xfrm>
            <a:off x="1372866" y="7480620"/>
            <a:ext cx="12776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FBCBDA"/>
                </a:solidFill>
                <a:latin typeface="Bebas Neue Bold" panose="020B0606020202050201" pitchFamily="34" charset="0"/>
              </a:rPr>
              <a:t>Matemáticas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C502809F-D81B-ECB0-ABAE-1DBBA1DCA29F}"/>
              </a:ext>
            </a:extLst>
          </p:cNvPr>
          <p:cNvSpPr txBox="1"/>
          <p:nvPr/>
        </p:nvSpPr>
        <p:spPr>
          <a:xfrm>
            <a:off x="4692200" y="6503238"/>
            <a:ext cx="16995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01A0017E-4E0F-E777-67AE-F86226A960FE}"/>
              </a:ext>
            </a:extLst>
          </p:cNvPr>
          <p:cNvSpPr txBox="1"/>
          <p:nvPr/>
        </p:nvSpPr>
        <p:spPr>
          <a:xfrm>
            <a:off x="4920129" y="6850577"/>
            <a:ext cx="13484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A969DF8-7D8E-C486-8B22-208DC178C5C2}"/>
              </a:ext>
            </a:extLst>
          </p:cNvPr>
          <p:cNvSpPr txBox="1"/>
          <p:nvPr/>
        </p:nvSpPr>
        <p:spPr>
          <a:xfrm>
            <a:off x="4348270" y="7488942"/>
            <a:ext cx="12776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FBCBDA"/>
                </a:solidFill>
                <a:latin typeface="Bebas Neue Bold" panose="020B0606020202050201" pitchFamily="34" charset="0"/>
              </a:rPr>
              <a:t>Matemáticas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D04EDA94-DD04-898F-263E-5A8BBFA9075E}"/>
              </a:ext>
            </a:extLst>
          </p:cNvPr>
          <p:cNvSpPr txBox="1"/>
          <p:nvPr/>
        </p:nvSpPr>
        <p:spPr>
          <a:xfrm>
            <a:off x="1710446" y="1011591"/>
            <a:ext cx="16995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FDE1BBC1-54B8-D479-59E0-1B21C907173D}"/>
              </a:ext>
            </a:extLst>
          </p:cNvPr>
          <p:cNvSpPr txBox="1"/>
          <p:nvPr/>
        </p:nvSpPr>
        <p:spPr>
          <a:xfrm>
            <a:off x="1938375" y="1358930"/>
            <a:ext cx="13484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B43D6BBD-41C3-142D-20EF-F67FC92BC563}"/>
              </a:ext>
            </a:extLst>
          </p:cNvPr>
          <p:cNvSpPr txBox="1"/>
          <p:nvPr/>
        </p:nvSpPr>
        <p:spPr>
          <a:xfrm>
            <a:off x="1366516" y="1997295"/>
            <a:ext cx="12776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FBCBDA"/>
                </a:solidFill>
                <a:latin typeface="Bebas Neue Bold" panose="020B0606020202050201" pitchFamily="34" charset="0"/>
              </a:rPr>
              <a:t>Matemáticas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483CD2F9-7FFD-EB3F-24F6-6CB31013E472}"/>
              </a:ext>
            </a:extLst>
          </p:cNvPr>
          <p:cNvSpPr txBox="1"/>
          <p:nvPr/>
        </p:nvSpPr>
        <p:spPr>
          <a:xfrm>
            <a:off x="4685850" y="1019913"/>
            <a:ext cx="16995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CE054C30-58E6-5D88-9970-0DCB68B4B0C1}"/>
              </a:ext>
            </a:extLst>
          </p:cNvPr>
          <p:cNvSpPr txBox="1"/>
          <p:nvPr/>
        </p:nvSpPr>
        <p:spPr>
          <a:xfrm>
            <a:off x="4913779" y="1367252"/>
            <a:ext cx="13484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B7F20F36-BF7D-7CBC-D5E3-C76DD64B85E6}"/>
              </a:ext>
            </a:extLst>
          </p:cNvPr>
          <p:cNvSpPr txBox="1"/>
          <p:nvPr/>
        </p:nvSpPr>
        <p:spPr>
          <a:xfrm>
            <a:off x="4341920" y="2005617"/>
            <a:ext cx="12776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FBCBDA"/>
                </a:solidFill>
                <a:latin typeface="Bebas Neue Bold" panose="020B0606020202050201" pitchFamily="34" charset="0"/>
              </a:rPr>
              <a:t>Matemáticas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674F13DA-F2D1-CB6E-7268-5B6606E2BE21}"/>
              </a:ext>
            </a:extLst>
          </p:cNvPr>
          <p:cNvSpPr txBox="1"/>
          <p:nvPr/>
        </p:nvSpPr>
        <p:spPr>
          <a:xfrm>
            <a:off x="1697746" y="2835355"/>
            <a:ext cx="16995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6C9C79F6-1FC5-1F1E-DA97-83539A631C06}"/>
              </a:ext>
            </a:extLst>
          </p:cNvPr>
          <p:cNvSpPr txBox="1"/>
          <p:nvPr/>
        </p:nvSpPr>
        <p:spPr>
          <a:xfrm>
            <a:off x="1925675" y="3182694"/>
            <a:ext cx="13484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5374A6BE-9633-6D99-B59B-B8443799A059}"/>
              </a:ext>
            </a:extLst>
          </p:cNvPr>
          <p:cNvSpPr txBox="1"/>
          <p:nvPr/>
        </p:nvSpPr>
        <p:spPr>
          <a:xfrm>
            <a:off x="1375821" y="3821059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2000" dirty="0">
                <a:solidFill>
                  <a:srgbClr val="FBCBDA"/>
                </a:solidFill>
                <a:latin typeface="Bebas Neue Bold" panose="020B0606020202050201" pitchFamily="34" charset="0"/>
              </a:rPr>
              <a:t>MATEMÁTICAS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4F661FB2-2859-190D-2F2A-F69683D72C06}"/>
              </a:ext>
            </a:extLst>
          </p:cNvPr>
          <p:cNvSpPr txBox="1"/>
          <p:nvPr/>
        </p:nvSpPr>
        <p:spPr>
          <a:xfrm>
            <a:off x="4673150" y="2843677"/>
            <a:ext cx="16995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32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6DDA15AD-A43F-5CD7-5220-427DB5B6E923}"/>
              </a:ext>
            </a:extLst>
          </p:cNvPr>
          <p:cNvSpPr txBox="1"/>
          <p:nvPr/>
        </p:nvSpPr>
        <p:spPr>
          <a:xfrm>
            <a:off x="4901079" y="3191016"/>
            <a:ext cx="13484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845939D2-44F4-A413-D7D9-C684A437E030}"/>
              </a:ext>
            </a:extLst>
          </p:cNvPr>
          <p:cNvSpPr txBox="1"/>
          <p:nvPr/>
        </p:nvSpPr>
        <p:spPr>
          <a:xfrm>
            <a:off x="4329220" y="3829381"/>
            <a:ext cx="12776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FBCBDA"/>
                </a:solidFill>
                <a:latin typeface="Bebas Neue Bold" panose="020B0606020202050201" pitchFamily="34" charset="0"/>
              </a:rPr>
              <a:t>Matemáticas</a:t>
            </a:r>
          </a:p>
        </p:txBody>
      </p:sp>
    </p:spTree>
    <p:extLst>
      <p:ext uri="{BB962C8B-B14F-4D97-AF65-F5344CB8AC3E}">
        <p14:creationId xmlns:p14="http://schemas.microsoft.com/office/powerpoint/2010/main" val="958575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9FA6A9E-19AD-BD25-035D-B356C40880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495" y="755806"/>
            <a:ext cx="1440000" cy="18000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BC3AE463-F0E2-6848-6D43-B0FCB71182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4209" y="755806"/>
            <a:ext cx="1440000" cy="1800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CBA275C-4634-976B-7583-0DB7EA6D27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8923" y="755806"/>
            <a:ext cx="1440000" cy="18000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DD8CA9B5-9E55-A8A6-A24A-5174FFC349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637" y="755806"/>
            <a:ext cx="1440000" cy="1800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8DFA4CE6-E8FF-7EE2-63A7-EF9830EE66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495" y="2580520"/>
            <a:ext cx="1440000" cy="18000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A996D10F-0351-8A22-BBC0-F7051F843C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4209" y="2580520"/>
            <a:ext cx="1440000" cy="18000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ACA248AB-0EC5-7CE8-9698-74A3D612AC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8923" y="2580520"/>
            <a:ext cx="1440000" cy="18000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10DB802-E24C-2805-ADD0-8CFB84F737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637" y="2580520"/>
            <a:ext cx="1440000" cy="18000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3AB82662-32A9-4A32-FB14-7129EAA4C4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495" y="4417591"/>
            <a:ext cx="1440000" cy="1800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D854EC62-5A2E-BA82-46E4-E8482EE0FB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4209" y="4417591"/>
            <a:ext cx="1440000" cy="18000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5CD39E99-EB6E-5151-B32C-371DA30EB0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8923" y="4417591"/>
            <a:ext cx="1440000" cy="18000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25809AAC-95CE-D740-1C7C-FB9DBDA7B9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637" y="4417591"/>
            <a:ext cx="1440000" cy="180000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B14E5358-E31A-AD63-A72E-A493C22EB6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495" y="6242305"/>
            <a:ext cx="1440000" cy="18000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916CF16E-D614-A15E-D7FF-8EE6FDC6B7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4209" y="6242305"/>
            <a:ext cx="1440000" cy="1800000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31B63E71-1BAF-27CB-A3B5-47B336279C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8923" y="6242305"/>
            <a:ext cx="1440000" cy="180000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0492148B-0CA7-2156-B25B-196A10ED6C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637" y="6242305"/>
            <a:ext cx="1440000" cy="1800000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A9DD61D1-7A91-2AE5-22F4-C04ECA642224}"/>
              </a:ext>
            </a:extLst>
          </p:cNvPr>
          <p:cNvSpPr txBox="1"/>
          <p:nvPr/>
        </p:nvSpPr>
        <p:spPr>
          <a:xfrm>
            <a:off x="474096" y="3608047"/>
            <a:ext cx="151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BE67A98E-D758-45BD-05A4-BB7CD3478B28}"/>
              </a:ext>
            </a:extLst>
          </p:cNvPr>
          <p:cNvSpPr txBox="1"/>
          <p:nvPr/>
        </p:nvSpPr>
        <p:spPr>
          <a:xfrm>
            <a:off x="639149" y="3914120"/>
            <a:ext cx="1202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b="1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B52FCFAD-A68E-D694-47F4-05358F3B7720}"/>
              </a:ext>
            </a:extLst>
          </p:cNvPr>
          <p:cNvSpPr txBox="1"/>
          <p:nvPr/>
        </p:nvSpPr>
        <p:spPr>
          <a:xfrm>
            <a:off x="1948014" y="3608047"/>
            <a:ext cx="151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136F0578-8AF1-646C-71F5-3A199328D400}"/>
              </a:ext>
            </a:extLst>
          </p:cNvPr>
          <p:cNvSpPr txBox="1"/>
          <p:nvPr/>
        </p:nvSpPr>
        <p:spPr>
          <a:xfrm>
            <a:off x="2113067" y="3914120"/>
            <a:ext cx="1202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b="1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E7D70037-6DD4-63AF-598B-F201C76FF470}"/>
              </a:ext>
            </a:extLst>
          </p:cNvPr>
          <p:cNvSpPr txBox="1"/>
          <p:nvPr/>
        </p:nvSpPr>
        <p:spPr>
          <a:xfrm>
            <a:off x="3405538" y="3600998"/>
            <a:ext cx="151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55571DDE-AB1D-3260-08F3-5EFEA7322C85}"/>
              </a:ext>
            </a:extLst>
          </p:cNvPr>
          <p:cNvSpPr txBox="1"/>
          <p:nvPr/>
        </p:nvSpPr>
        <p:spPr>
          <a:xfrm>
            <a:off x="3570591" y="3907071"/>
            <a:ext cx="1202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b="1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378B5414-A14B-7031-5521-604D37020170}"/>
              </a:ext>
            </a:extLst>
          </p:cNvPr>
          <p:cNvSpPr txBox="1"/>
          <p:nvPr/>
        </p:nvSpPr>
        <p:spPr>
          <a:xfrm>
            <a:off x="4879456" y="3600998"/>
            <a:ext cx="151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A644878B-6F00-50D1-E961-D3B6267A645A}"/>
              </a:ext>
            </a:extLst>
          </p:cNvPr>
          <p:cNvSpPr txBox="1"/>
          <p:nvPr/>
        </p:nvSpPr>
        <p:spPr>
          <a:xfrm>
            <a:off x="5044509" y="3907071"/>
            <a:ext cx="1202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b="1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FBB3A781-4CB9-F7CF-FB0A-245ADA2FAF82}"/>
              </a:ext>
            </a:extLst>
          </p:cNvPr>
          <p:cNvSpPr txBox="1"/>
          <p:nvPr/>
        </p:nvSpPr>
        <p:spPr>
          <a:xfrm>
            <a:off x="482461" y="5445461"/>
            <a:ext cx="151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446F1D0F-3028-9B73-2B4C-7D7F7E8C90E2}"/>
              </a:ext>
            </a:extLst>
          </p:cNvPr>
          <p:cNvSpPr txBox="1"/>
          <p:nvPr/>
        </p:nvSpPr>
        <p:spPr>
          <a:xfrm>
            <a:off x="647514" y="5751534"/>
            <a:ext cx="1202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b="1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0F17BAC5-743E-2146-9C20-C4521F6A37EE}"/>
              </a:ext>
            </a:extLst>
          </p:cNvPr>
          <p:cNvSpPr txBox="1"/>
          <p:nvPr/>
        </p:nvSpPr>
        <p:spPr>
          <a:xfrm>
            <a:off x="1956379" y="5445461"/>
            <a:ext cx="151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7289DE7C-5475-7694-1421-617BFEFA6CC0}"/>
              </a:ext>
            </a:extLst>
          </p:cNvPr>
          <p:cNvSpPr txBox="1"/>
          <p:nvPr/>
        </p:nvSpPr>
        <p:spPr>
          <a:xfrm>
            <a:off x="2121432" y="5751534"/>
            <a:ext cx="1202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b="1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91E2799D-26DE-8589-6B9A-E6E21DB478A7}"/>
              </a:ext>
            </a:extLst>
          </p:cNvPr>
          <p:cNvSpPr txBox="1"/>
          <p:nvPr/>
        </p:nvSpPr>
        <p:spPr>
          <a:xfrm>
            <a:off x="3413903" y="5438412"/>
            <a:ext cx="151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2B915254-E3EC-D1CF-F405-527510E0A0A0}"/>
              </a:ext>
            </a:extLst>
          </p:cNvPr>
          <p:cNvSpPr txBox="1"/>
          <p:nvPr/>
        </p:nvSpPr>
        <p:spPr>
          <a:xfrm>
            <a:off x="3578956" y="5744485"/>
            <a:ext cx="1202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b="1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08B63DFB-A877-D494-1C63-C12DBCFB6381}"/>
              </a:ext>
            </a:extLst>
          </p:cNvPr>
          <p:cNvSpPr txBox="1"/>
          <p:nvPr/>
        </p:nvSpPr>
        <p:spPr>
          <a:xfrm>
            <a:off x="4887821" y="5438412"/>
            <a:ext cx="151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92464638-3372-CB2B-84DE-7B2CB9859CD7}"/>
              </a:ext>
            </a:extLst>
          </p:cNvPr>
          <p:cNvSpPr txBox="1"/>
          <p:nvPr/>
        </p:nvSpPr>
        <p:spPr>
          <a:xfrm>
            <a:off x="5052874" y="5744485"/>
            <a:ext cx="1202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b="1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1AD89F82-C215-508C-BE96-8EBEFAAE2FB8}"/>
              </a:ext>
            </a:extLst>
          </p:cNvPr>
          <p:cNvSpPr txBox="1"/>
          <p:nvPr/>
        </p:nvSpPr>
        <p:spPr>
          <a:xfrm>
            <a:off x="471395" y="7289581"/>
            <a:ext cx="151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AF2282FF-767F-5347-7EE3-E2340DD1D10A}"/>
              </a:ext>
            </a:extLst>
          </p:cNvPr>
          <p:cNvSpPr txBox="1"/>
          <p:nvPr/>
        </p:nvSpPr>
        <p:spPr>
          <a:xfrm>
            <a:off x="636448" y="7595654"/>
            <a:ext cx="1202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b="1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1C38A546-E222-B0ED-0945-6091443803A1}"/>
              </a:ext>
            </a:extLst>
          </p:cNvPr>
          <p:cNvSpPr txBox="1"/>
          <p:nvPr/>
        </p:nvSpPr>
        <p:spPr>
          <a:xfrm>
            <a:off x="1945313" y="7289581"/>
            <a:ext cx="151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4687E053-ED3E-C6F8-E21C-5B3182669FAB}"/>
              </a:ext>
            </a:extLst>
          </p:cNvPr>
          <p:cNvSpPr txBox="1"/>
          <p:nvPr/>
        </p:nvSpPr>
        <p:spPr>
          <a:xfrm>
            <a:off x="2110366" y="7595654"/>
            <a:ext cx="1202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b="1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9AEAC26E-BCC6-1813-5CAC-E563C46CF737}"/>
              </a:ext>
            </a:extLst>
          </p:cNvPr>
          <p:cNvSpPr txBox="1"/>
          <p:nvPr/>
        </p:nvSpPr>
        <p:spPr>
          <a:xfrm>
            <a:off x="3402837" y="7282532"/>
            <a:ext cx="151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18FB9CCE-7CFA-5544-CDF4-B69B97604F9E}"/>
              </a:ext>
            </a:extLst>
          </p:cNvPr>
          <p:cNvSpPr txBox="1"/>
          <p:nvPr/>
        </p:nvSpPr>
        <p:spPr>
          <a:xfrm>
            <a:off x="3567890" y="7588605"/>
            <a:ext cx="1202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b="1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8514BC0A-BE8F-AD40-BC3A-7AA1B8B37903}"/>
              </a:ext>
            </a:extLst>
          </p:cNvPr>
          <p:cNvSpPr txBox="1"/>
          <p:nvPr/>
        </p:nvSpPr>
        <p:spPr>
          <a:xfrm>
            <a:off x="4876755" y="7282532"/>
            <a:ext cx="151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B14BF8E1-2333-6B8A-9495-186084DA9EDF}"/>
              </a:ext>
            </a:extLst>
          </p:cNvPr>
          <p:cNvSpPr txBox="1"/>
          <p:nvPr/>
        </p:nvSpPr>
        <p:spPr>
          <a:xfrm>
            <a:off x="5041808" y="7588605"/>
            <a:ext cx="1202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b="1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A99D909A-59A6-9475-DFA0-010A4A497F41}"/>
              </a:ext>
            </a:extLst>
          </p:cNvPr>
          <p:cNvSpPr txBox="1"/>
          <p:nvPr/>
        </p:nvSpPr>
        <p:spPr>
          <a:xfrm>
            <a:off x="471395" y="1802014"/>
            <a:ext cx="151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4E48CC7B-9B67-BA8C-2977-98EBC4E306DF}"/>
              </a:ext>
            </a:extLst>
          </p:cNvPr>
          <p:cNvSpPr txBox="1"/>
          <p:nvPr/>
        </p:nvSpPr>
        <p:spPr>
          <a:xfrm>
            <a:off x="636448" y="2108087"/>
            <a:ext cx="1202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b="1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D026913B-94E4-2B8D-2F0B-066287072D79}"/>
              </a:ext>
            </a:extLst>
          </p:cNvPr>
          <p:cNvSpPr txBox="1"/>
          <p:nvPr/>
        </p:nvSpPr>
        <p:spPr>
          <a:xfrm>
            <a:off x="1945313" y="1802014"/>
            <a:ext cx="151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BAEFC88B-45D3-6075-4FC4-9825760E0FD2}"/>
              </a:ext>
            </a:extLst>
          </p:cNvPr>
          <p:cNvSpPr txBox="1"/>
          <p:nvPr/>
        </p:nvSpPr>
        <p:spPr>
          <a:xfrm>
            <a:off x="2110366" y="2108087"/>
            <a:ext cx="1202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b="1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D68FF453-EED0-C2C9-30FE-746838FFA2E2}"/>
              </a:ext>
            </a:extLst>
          </p:cNvPr>
          <p:cNvSpPr txBox="1"/>
          <p:nvPr/>
        </p:nvSpPr>
        <p:spPr>
          <a:xfrm>
            <a:off x="3402837" y="1794965"/>
            <a:ext cx="151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FDD19C1E-9184-48E2-0C65-C3B7CEFD2673}"/>
              </a:ext>
            </a:extLst>
          </p:cNvPr>
          <p:cNvSpPr txBox="1"/>
          <p:nvPr/>
        </p:nvSpPr>
        <p:spPr>
          <a:xfrm>
            <a:off x="3567890" y="2101038"/>
            <a:ext cx="1202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b="1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58" name="CuadroTexto 57">
            <a:extLst>
              <a:ext uri="{FF2B5EF4-FFF2-40B4-BE49-F238E27FC236}">
                <a16:creationId xmlns:a16="http://schemas.microsoft.com/office/drawing/2014/main" id="{97811579-97C0-9F86-A52C-65C43D53FA20}"/>
              </a:ext>
            </a:extLst>
          </p:cNvPr>
          <p:cNvSpPr txBox="1"/>
          <p:nvPr/>
        </p:nvSpPr>
        <p:spPr>
          <a:xfrm>
            <a:off x="4876755" y="1794965"/>
            <a:ext cx="151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8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59" name="CuadroTexto 58">
            <a:extLst>
              <a:ext uri="{FF2B5EF4-FFF2-40B4-BE49-F238E27FC236}">
                <a16:creationId xmlns:a16="http://schemas.microsoft.com/office/drawing/2014/main" id="{D3787ED1-5795-9596-E331-5F323762B13A}"/>
              </a:ext>
            </a:extLst>
          </p:cNvPr>
          <p:cNvSpPr txBox="1"/>
          <p:nvPr/>
        </p:nvSpPr>
        <p:spPr>
          <a:xfrm>
            <a:off x="5041808" y="2101038"/>
            <a:ext cx="1202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b="1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</p:spTree>
    <p:extLst>
      <p:ext uri="{BB962C8B-B14F-4D97-AF65-F5344CB8AC3E}">
        <p14:creationId xmlns:p14="http://schemas.microsoft.com/office/powerpoint/2010/main" val="247878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DD12132-54D0-FB88-5964-4DFD3422A1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071" y="565102"/>
            <a:ext cx="1440000" cy="14400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E09D98B8-4E79-74DF-4ADC-BF42C9192F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9357" y="565102"/>
            <a:ext cx="1440000" cy="1440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0D4C6269-6BA1-DFF2-CFCC-3B4A0444A6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8643" y="565102"/>
            <a:ext cx="1440000" cy="14400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74B5F7CE-0542-A12F-A036-79C28D6D60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7929" y="565102"/>
            <a:ext cx="1440000" cy="1440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7DD85F1-6B68-68B1-14D9-4C7CBC88D0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071" y="2076745"/>
            <a:ext cx="1440000" cy="14400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280236D-53F8-C473-760C-7AD09BAF34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9357" y="2076745"/>
            <a:ext cx="1440000" cy="14400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19C2D27-E445-4B77-4B58-FDBAB934EB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8643" y="2076745"/>
            <a:ext cx="1440000" cy="14400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BC4A5ED8-8BB3-80B7-2BF9-EFD03EB814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7929" y="2076745"/>
            <a:ext cx="1440000" cy="14400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1833F5D3-E61F-4336-BBF6-A79978124E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071" y="3588388"/>
            <a:ext cx="1440000" cy="1440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9852F716-1BE1-4127-94C5-078DBC4E75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9357" y="3588388"/>
            <a:ext cx="1440000" cy="14400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67EF8E3C-C523-1D36-E92B-8E83F19308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8643" y="3588388"/>
            <a:ext cx="1440000" cy="14400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36A6BA1F-74B3-36A1-8846-63F618DD3C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7929" y="3588388"/>
            <a:ext cx="1440000" cy="144000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8FB04A0E-C349-CCBB-F8F7-597BD6E410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071" y="5100031"/>
            <a:ext cx="1440000" cy="14400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7C77134B-CDAD-055D-355A-D150895EAE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9357" y="5100031"/>
            <a:ext cx="1440000" cy="1440000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AEAC3D7F-4AD1-3765-6CA9-DD29ABB30D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8643" y="5100031"/>
            <a:ext cx="1440000" cy="144000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1D6D9C12-F340-1BE0-1961-B083252562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7929" y="5100031"/>
            <a:ext cx="1440000" cy="1440000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486AF5CB-7840-6C42-BD30-5BECD16703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071" y="6611674"/>
            <a:ext cx="1440000" cy="1440000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A5522299-0453-9623-0761-5CDAE3C66E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9357" y="6611674"/>
            <a:ext cx="1440000" cy="1440000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5D7AFD0D-CFB9-89E2-D5E1-975F691255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8643" y="6611674"/>
            <a:ext cx="1440000" cy="1440000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F17DA70E-9400-B930-4D83-15E84AFA3E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7929" y="6611674"/>
            <a:ext cx="1440000" cy="1440000"/>
          </a:xfrm>
          <a:prstGeom prst="rect">
            <a:avLst/>
          </a:prstGeom>
        </p:spPr>
      </p:pic>
      <p:sp>
        <p:nvSpPr>
          <p:cNvPr id="22" name="CuadroTexto 21">
            <a:extLst>
              <a:ext uri="{FF2B5EF4-FFF2-40B4-BE49-F238E27FC236}">
                <a16:creationId xmlns:a16="http://schemas.microsoft.com/office/drawing/2014/main" id="{02CF2120-2C18-0DC1-0287-8FCC71DAD549}"/>
              </a:ext>
            </a:extLst>
          </p:cNvPr>
          <p:cNvSpPr txBox="1"/>
          <p:nvPr/>
        </p:nvSpPr>
        <p:spPr>
          <a:xfrm>
            <a:off x="509923" y="1309007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29FCDBA1-F929-6184-5F32-C400AC493B8F}"/>
              </a:ext>
            </a:extLst>
          </p:cNvPr>
          <p:cNvSpPr txBox="1"/>
          <p:nvPr/>
        </p:nvSpPr>
        <p:spPr>
          <a:xfrm>
            <a:off x="750057" y="1570617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90C31091-7F50-5852-0F06-FD6A9F316BAB}"/>
              </a:ext>
            </a:extLst>
          </p:cNvPr>
          <p:cNvSpPr txBox="1"/>
          <p:nvPr/>
        </p:nvSpPr>
        <p:spPr>
          <a:xfrm>
            <a:off x="2021223" y="1343382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FD1DD611-3F97-54F0-A336-9AD8D1D8F4C6}"/>
              </a:ext>
            </a:extLst>
          </p:cNvPr>
          <p:cNvSpPr txBox="1"/>
          <p:nvPr/>
        </p:nvSpPr>
        <p:spPr>
          <a:xfrm>
            <a:off x="2261357" y="1604992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3F97BDE1-EA9F-2A67-8F70-E2FB9721D4D0}"/>
              </a:ext>
            </a:extLst>
          </p:cNvPr>
          <p:cNvSpPr txBox="1"/>
          <p:nvPr/>
        </p:nvSpPr>
        <p:spPr>
          <a:xfrm>
            <a:off x="3503118" y="1349195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6C4553F1-7011-EDEA-3FED-8B43E721EA82}"/>
              </a:ext>
            </a:extLst>
          </p:cNvPr>
          <p:cNvSpPr txBox="1"/>
          <p:nvPr/>
        </p:nvSpPr>
        <p:spPr>
          <a:xfrm>
            <a:off x="3743252" y="1610805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6FF49E3F-9F5D-2336-B7D0-8E18D9D51BFE}"/>
              </a:ext>
            </a:extLst>
          </p:cNvPr>
          <p:cNvSpPr txBox="1"/>
          <p:nvPr/>
        </p:nvSpPr>
        <p:spPr>
          <a:xfrm>
            <a:off x="5014418" y="1358170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419550DC-8BC7-21A7-4CE8-C6B7256BD170}"/>
              </a:ext>
            </a:extLst>
          </p:cNvPr>
          <p:cNvSpPr txBox="1"/>
          <p:nvPr/>
        </p:nvSpPr>
        <p:spPr>
          <a:xfrm>
            <a:off x="5254552" y="1619780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24590B4F-4114-D14E-8632-11F2EC66E6F1}"/>
              </a:ext>
            </a:extLst>
          </p:cNvPr>
          <p:cNvSpPr txBox="1"/>
          <p:nvPr/>
        </p:nvSpPr>
        <p:spPr>
          <a:xfrm>
            <a:off x="503573" y="2853269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539298D5-F132-A609-7D33-3689914EAFB5}"/>
              </a:ext>
            </a:extLst>
          </p:cNvPr>
          <p:cNvSpPr txBox="1"/>
          <p:nvPr/>
        </p:nvSpPr>
        <p:spPr>
          <a:xfrm>
            <a:off x="743707" y="3114879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6255C9DE-CC49-6BCD-FBBC-6DE04A51F7A4}"/>
              </a:ext>
            </a:extLst>
          </p:cNvPr>
          <p:cNvSpPr txBox="1"/>
          <p:nvPr/>
        </p:nvSpPr>
        <p:spPr>
          <a:xfrm>
            <a:off x="2021223" y="2874944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CB9B72A6-044F-3F7A-6928-4EFDCF25F75D}"/>
              </a:ext>
            </a:extLst>
          </p:cNvPr>
          <p:cNvSpPr txBox="1"/>
          <p:nvPr/>
        </p:nvSpPr>
        <p:spPr>
          <a:xfrm>
            <a:off x="2261357" y="3136554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4604ADC9-159C-0923-2E3C-BDC494EC63D0}"/>
              </a:ext>
            </a:extLst>
          </p:cNvPr>
          <p:cNvSpPr txBox="1"/>
          <p:nvPr/>
        </p:nvSpPr>
        <p:spPr>
          <a:xfrm>
            <a:off x="3503118" y="2868057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8D1F418C-40F5-6181-01AF-C5A3D87C1A71}"/>
              </a:ext>
            </a:extLst>
          </p:cNvPr>
          <p:cNvSpPr txBox="1"/>
          <p:nvPr/>
        </p:nvSpPr>
        <p:spPr>
          <a:xfrm>
            <a:off x="3743252" y="3129667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4C91E943-EE57-C7FA-2EDE-EFE6DB459EB7}"/>
              </a:ext>
            </a:extLst>
          </p:cNvPr>
          <p:cNvSpPr txBox="1"/>
          <p:nvPr/>
        </p:nvSpPr>
        <p:spPr>
          <a:xfrm>
            <a:off x="5020768" y="2870682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1D618ACD-57AC-C574-810F-3FD1145CC172}"/>
              </a:ext>
            </a:extLst>
          </p:cNvPr>
          <p:cNvSpPr txBox="1"/>
          <p:nvPr/>
        </p:nvSpPr>
        <p:spPr>
          <a:xfrm>
            <a:off x="5260902" y="3132292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77B79C9D-A054-492C-98F1-13CFACCEAFB4}"/>
              </a:ext>
            </a:extLst>
          </p:cNvPr>
          <p:cNvSpPr txBox="1"/>
          <p:nvPr/>
        </p:nvSpPr>
        <p:spPr>
          <a:xfrm>
            <a:off x="517941" y="4351962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3875FB1A-4175-4995-A969-29DD58E79FCD}"/>
              </a:ext>
            </a:extLst>
          </p:cNvPr>
          <p:cNvSpPr txBox="1"/>
          <p:nvPr/>
        </p:nvSpPr>
        <p:spPr>
          <a:xfrm>
            <a:off x="758075" y="4613572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F44059F8-AE21-3D52-8880-D40D4DC5888A}"/>
              </a:ext>
            </a:extLst>
          </p:cNvPr>
          <p:cNvSpPr txBox="1"/>
          <p:nvPr/>
        </p:nvSpPr>
        <p:spPr>
          <a:xfrm>
            <a:off x="2035591" y="4373637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ECE969E1-34E4-CED8-5998-4B58C3FBC1A9}"/>
              </a:ext>
            </a:extLst>
          </p:cNvPr>
          <p:cNvSpPr txBox="1"/>
          <p:nvPr/>
        </p:nvSpPr>
        <p:spPr>
          <a:xfrm>
            <a:off x="2275725" y="4635247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01B87542-DE53-55A4-FD04-71F4803AEC2D}"/>
              </a:ext>
            </a:extLst>
          </p:cNvPr>
          <p:cNvSpPr txBox="1"/>
          <p:nvPr/>
        </p:nvSpPr>
        <p:spPr>
          <a:xfrm>
            <a:off x="3517486" y="4366750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BA4D8982-7790-FCB5-1262-AC290E9AB7E9}"/>
              </a:ext>
            </a:extLst>
          </p:cNvPr>
          <p:cNvSpPr txBox="1"/>
          <p:nvPr/>
        </p:nvSpPr>
        <p:spPr>
          <a:xfrm>
            <a:off x="3757620" y="4628360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37F4831D-9C7B-BB19-A19D-01CDDE5BFE85}"/>
              </a:ext>
            </a:extLst>
          </p:cNvPr>
          <p:cNvSpPr txBox="1"/>
          <p:nvPr/>
        </p:nvSpPr>
        <p:spPr>
          <a:xfrm>
            <a:off x="5035136" y="4369375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FED41A4D-9562-F1EB-379B-8B4F7F3C31FF}"/>
              </a:ext>
            </a:extLst>
          </p:cNvPr>
          <p:cNvSpPr txBox="1"/>
          <p:nvPr/>
        </p:nvSpPr>
        <p:spPr>
          <a:xfrm>
            <a:off x="5275270" y="4630985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C6DDB85E-A679-C5BB-80FD-7683BE02AA4F}"/>
              </a:ext>
            </a:extLst>
          </p:cNvPr>
          <p:cNvSpPr txBox="1"/>
          <p:nvPr/>
        </p:nvSpPr>
        <p:spPr>
          <a:xfrm>
            <a:off x="497638" y="5881287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C1C863AF-4ECC-65AB-4F46-133307266ED5}"/>
              </a:ext>
            </a:extLst>
          </p:cNvPr>
          <p:cNvSpPr txBox="1"/>
          <p:nvPr/>
        </p:nvSpPr>
        <p:spPr>
          <a:xfrm>
            <a:off x="737772" y="6142897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4B92314F-7895-D705-9586-2E59D0DB8E1C}"/>
              </a:ext>
            </a:extLst>
          </p:cNvPr>
          <p:cNvSpPr txBox="1"/>
          <p:nvPr/>
        </p:nvSpPr>
        <p:spPr>
          <a:xfrm>
            <a:off x="2015288" y="5902962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48D6346E-70E4-8FE6-3D04-16B87725028B}"/>
              </a:ext>
            </a:extLst>
          </p:cNvPr>
          <p:cNvSpPr txBox="1"/>
          <p:nvPr/>
        </p:nvSpPr>
        <p:spPr>
          <a:xfrm>
            <a:off x="2255422" y="6164572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B85B1F34-8AF2-AE3C-1723-363E46457CFA}"/>
              </a:ext>
            </a:extLst>
          </p:cNvPr>
          <p:cNvSpPr txBox="1"/>
          <p:nvPr/>
        </p:nvSpPr>
        <p:spPr>
          <a:xfrm>
            <a:off x="3497183" y="5896075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970B985D-91A0-2874-1B9A-FF4C1E3880CF}"/>
              </a:ext>
            </a:extLst>
          </p:cNvPr>
          <p:cNvSpPr txBox="1"/>
          <p:nvPr/>
        </p:nvSpPr>
        <p:spPr>
          <a:xfrm>
            <a:off x="3737317" y="6157685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58" name="CuadroTexto 57">
            <a:extLst>
              <a:ext uri="{FF2B5EF4-FFF2-40B4-BE49-F238E27FC236}">
                <a16:creationId xmlns:a16="http://schemas.microsoft.com/office/drawing/2014/main" id="{5A1C747F-6249-6C94-C6DD-66C356E78203}"/>
              </a:ext>
            </a:extLst>
          </p:cNvPr>
          <p:cNvSpPr txBox="1"/>
          <p:nvPr/>
        </p:nvSpPr>
        <p:spPr>
          <a:xfrm>
            <a:off x="5014833" y="5898700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59" name="CuadroTexto 58">
            <a:extLst>
              <a:ext uri="{FF2B5EF4-FFF2-40B4-BE49-F238E27FC236}">
                <a16:creationId xmlns:a16="http://schemas.microsoft.com/office/drawing/2014/main" id="{1E316677-6530-3AB3-C268-BF22E261EA41}"/>
              </a:ext>
            </a:extLst>
          </p:cNvPr>
          <p:cNvSpPr txBox="1"/>
          <p:nvPr/>
        </p:nvSpPr>
        <p:spPr>
          <a:xfrm>
            <a:off x="5254967" y="6160310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5259B6C2-24F1-0DA0-2B7D-0B42DB97C51F}"/>
              </a:ext>
            </a:extLst>
          </p:cNvPr>
          <p:cNvSpPr txBox="1"/>
          <p:nvPr/>
        </p:nvSpPr>
        <p:spPr>
          <a:xfrm>
            <a:off x="497223" y="7392378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61" name="CuadroTexto 60">
            <a:extLst>
              <a:ext uri="{FF2B5EF4-FFF2-40B4-BE49-F238E27FC236}">
                <a16:creationId xmlns:a16="http://schemas.microsoft.com/office/drawing/2014/main" id="{FC4F79D8-BB75-FBFE-0C24-135792423DF4}"/>
              </a:ext>
            </a:extLst>
          </p:cNvPr>
          <p:cNvSpPr txBox="1"/>
          <p:nvPr/>
        </p:nvSpPr>
        <p:spPr>
          <a:xfrm>
            <a:off x="737357" y="7653988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B60FA3CE-13A5-027C-C14F-B4389C4D0E1B}"/>
              </a:ext>
            </a:extLst>
          </p:cNvPr>
          <p:cNvSpPr txBox="1"/>
          <p:nvPr/>
        </p:nvSpPr>
        <p:spPr>
          <a:xfrm>
            <a:off x="2014873" y="7414053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E6DD7C21-4657-8577-288C-8B63EB144477}"/>
              </a:ext>
            </a:extLst>
          </p:cNvPr>
          <p:cNvSpPr txBox="1"/>
          <p:nvPr/>
        </p:nvSpPr>
        <p:spPr>
          <a:xfrm>
            <a:off x="2255007" y="7675663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64" name="CuadroTexto 63">
            <a:extLst>
              <a:ext uri="{FF2B5EF4-FFF2-40B4-BE49-F238E27FC236}">
                <a16:creationId xmlns:a16="http://schemas.microsoft.com/office/drawing/2014/main" id="{AD62F2C4-EE11-B34E-023E-7B5EE252FB7A}"/>
              </a:ext>
            </a:extLst>
          </p:cNvPr>
          <p:cNvSpPr txBox="1"/>
          <p:nvPr/>
        </p:nvSpPr>
        <p:spPr>
          <a:xfrm>
            <a:off x="3496768" y="7407166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65" name="CuadroTexto 64">
            <a:extLst>
              <a:ext uri="{FF2B5EF4-FFF2-40B4-BE49-F238E27FC236}">
                <a16:creationId xmlns:a16="http://schemas.microsoft.com/office/drawing/2014/main" id="{98158E08-DF4A-3748-3A0E-912A6664D028}"/>
              </a:ext>
            </a:extLst>
          </p:cNvPr>
          <p:cNvSpPr txBox="1"/>
          <p:nvPr/>
        </p:nvSpPr>
        <p:spPr>
          <a:xfrm>
            <a:off x="3736902" y="7668776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0F88984B-B56B-2944-1649-4937FEB22524}"/>
              </a:ext>
            </a:extLst>
          </p:cNvPr>
          <p:cNvSpPr txBox="1"/>
          <p:nvPr/>
        </p:nvSpPr>
        <p:spPr>
          <a:xfrm>
            <a:off x="5014418" y="7409791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67" name="CuadroTexto 66">
            <a:extLst>
              <a:ext uri="{FF2B5EF4-FFF2-40B4-BE49-F238E27FC236}">
                <a16:creationId xmlns:a16="http://schemas.microsoft.com/office/drawing/2014/main" id="{2B7D36C4-3E35-B43E-8232-3C6B67BD9437}"/>
              </a:ext>
            </a:extLst>
          </p:cNvPr>
          <p:cNvSpPr txBox="1"/>
          <p:nvPr/>
        </p:nvSpPr>
        <p:spPr>
          <a:xfrm>
            <a:off x="5254552" y="7671401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</p:spTree>
    <p:extLst>
      <p:ext uri="{BB962C8B-B14F-4D97-AF65-F5344CB8AC3E}">
        <p14:creationId xmlns:p14="http://schemas.microsoft.com/office/powerpoint/2010/main" val="3269309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88999267-CE46-4711-16FA-42D25BF2CE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09" y="770561"/>
            <a:ext cx="2051094" cy="683698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DA0D1663-2F3D-F107-3776-D38B0A916C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3453" y="770561"/>
            <a:ext cx="2051094" cy="683698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BE57FB4E-110F-239F-9264-D4CD047942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7253" y="770561"/>
            <a:ext cx="2051094" cy="683698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A83CDBA-7B79-DDEC-F2C7-1407E11167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09" y="1488111"/>
            <a:ext cx="2051094" cy="68369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F87FBD9E-B6C4-66EB-C1CF-AB03E9C6DC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3453" y="1488111"/>
            <a:ext cx="2051094" cy="68369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A12EB6DA-5B22-25BA-91FD-369821D256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7253" y="1488111"/>
            <a:ext cx="2051094" cy="683698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BBB8E098-3889-D722-BBA8-D686744910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09" y="2205661"/>
            <a:ext cx="2051094" cy="683698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D4D3D263-8376-A6C4-2F26-EE2C702581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3453" y="2205661"/>
            <a:ext cx="2051094" cy="683698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3EF9BC77-70F8-545A-71F6-C43F7ECFED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7253" y="2205661"/>
            <a:ext cx="2051094" cy="683698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37F3C87-221B-0E47-B703-265A24E19B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09" y="2923211"/>
            <a:ext cx="2051094" cy="683698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10B0176D-22E9-32F8-777D-B4D6A4EE36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3453" y="2923211"/>
            <a:ext cx="2051094" cy="683698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80462888-F614-F8A0-FE60-F6201D7581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7253" y="2923211"/>
            <a:ext cx="2051094" cy="683698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5826A945-118A-66D7-95C3-DAFED458FE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09" y="3640761"/>
            <a:ext cx="2051094" cy="683698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11566B31-D08C-9EAA-088E-8BCADC31FD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3453" y="3640761"/>
            <a:ext cx="2051094" cy="683698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164403DA-6AD1-F52C-4CF7-471CD52CFD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7253" y="3640761"/>
            <a:ext cx="2051094" cy="683698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56C67BCF-22DF-4010-0706-0C93199010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09" y="4358311"/>
            <a:ext cx="2051094" cy="683698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96DD9AEA-B977-205B-15A3-454DE985BE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3453" y="4358311"/>
            <a:ext cx="2051094" cy="683698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F98C92DF-CF67-5800-F1A4-5790335074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7253" y="4358311"/>
            <a:ext cx="2051094" cy="683698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C48EA380-9BA6-5DB9-6614-A2DBD44480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09" y="5075861"/>
            <a:ext cx="2051094" cy="683698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A673640D-1056-D053-441E-1B09912E48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3453" y="5075861"/>
            <a:ext cx="2051094" cy="683698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4A4F39A7-9AE6-C366-AE84-250B290200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7253" y="5075861"/>
            <a:ext cx="2051094" cy="683698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1890CDC7-2DFA-8C6E-8E02-5E184DA61F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09" y="5793411"/>
            <a:ext cx="2051094" cy="683698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F2C0B3A6-1EFA-8D89-7D38-D5FF2F02AF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3453" y="5793411"/>
            <a:ext cx="2051094" cy="683698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DCA8DCBD-0B69-8522-7429-4A0502508A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7253" y="5793411"/>
            <a:ext cx="2051094" cy="683698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D3CC5157-0738-3D67-DCA6-29DFA9AD48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09" y="6510961"/>
            <a:ext cx="2051094" cy="683698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F33D92B6-66F9-86AB-BA24-85B9A35B97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3453" y="6510961"/>
            <a:ext cx="2051094" cy="683698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298B3D1F-6362-0E72-A129-AEB18C469B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7253" y="6510961"/>
            <a:ext cx="2051094" cy="683698"/>
          </a:xfrm>
          <a:prstGeom prst="rect">
            <a:avLst/>
          </a:prstGeom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080921A0-1B96-D7BC-7CA0-4DB0BA53DE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09" y="7228511"/>
            <a:ext cx="2051094" cy="683698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F3627ED7-BA15-8569-9C70-78C072ADE2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3453" y="7228511"/>
            <a:ext cx="2051094" cy="683698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4FEA45AA-FEDB-5FCF-B2B2-D36A113E04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7253" y="7228511"/>
            <a:ext cx="2051094" cy="683698"/>
          </a:xfrm>
          <a:prstGeom prst="rect">
            <a:avLst/>
          </a:prstGeom>
        </p:spPr>
      </p:pic>
      <p:sp>
        <p:nvSpPr>
          <p:cNvPr id="32" name="CuadroTexto 31">
            <a:extLst>
              <a:ext uri="{FF2B5EF4-FFF2-40B4-BE49-F238E27FC236}">
                <a16:creationId xmlns:a16="http://schemas.microsoft.com/office/drawing/2014/main" id="{1C6AD7E9-A72D-8851-1A85-3475D3969026}"/>
              </a:ext>
            </a:extLst>
          </p:cNvPr>
          <p:cNvSpPr txBox="1"/>
          <p:nvPr/>
        </p:nvSpPr>
        <p:spPr>
          <a:xfrm>
            <a:off x="1102077" y="816604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4D634FF0-5CB5-8CBE-FFFE-ADB35D3489FC}"/>
              </a:ext>
            </a:extLst>
          </p:cNvPr>
          <p:cNvSpPr txBox="1"/>
          <p:nvPr/>
        </p:nvSpPr>
        <p:spPr>
          <a:xfrm>
            <a:off x="1342211" y="1078214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3BB1DCDA-836A-3D34-0D79-85B8326121D8}"/>
              </a:ext>
            </a:extLst>
          </p:cNvPr>
          <p:cNvSpPr txBox="1"/>
          <p:nvPr/>
        </p:nvSpPr>
        <p:spPr>
          <a:xfrm>
            <a:off x="3186416" y="798968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548022D5-EF2B-9742-6F7C-7E645933C10D}"/>
              </a:ext>
            </a:extLst>
          </p:cNvPr>
          <p:cNvSpPr txBox="1"/>
          <p:nvPr/>
        </p:nvSpPr>
        <p:spPr>
          <a:xfrm>
            <a:off x="3426550" y="1060578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443B7862-C9F6-EFD0-1D92-59BC9F7BDF1D}"/>
              </a:ext>
            </a:extLst>
          </p:cNvPr>
          <p:cNvSpPr txBox="1"/>
          <p:nvPr/>
        </p:nvSpPr>
        <p:spPr>
          <a:xfrm>
            <a:off x="5276447" y="838279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41E7279F-52FE-E656-4E13-34500BC89941}"/>
              </a:ext>
            </a:extLst>
          </p:cNvPr>
          <p:cNvSpPr txBox="1"/>
          <p:nvPr/>
        </p:nvSpPr>
        <p:spPr>
          <a:xfrm>
            <a:off x="5516581" y="1099889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D2035667-5336-ED64-6A4F-C6774BB46035}"/>
              </a:ext>
            </a:extLst>
          </p:cNvPr>
          <p:cNvSpPr txBox="1"/>
          <p:nvPr/>
        </p:nvSpPr>
        <p:spPr>
          <a:xfrm>
            <a:off x="1102077" y="1539613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3FA29A0E-2CE6-738A-4F93-A3A365C20406}"/>
              </a:ext>
            </a:extLst>
          </p:cNvPr>
          <p:cNvSpPr txBox="1"/>
          <p:nvPr/>
        </p:nvSpPr>
        <p:spPr>
          <a:xfrm>
            <a:off x="1342211" y="1801223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C9E98253-B320-F5CC-0BB9-445D1AD2571F}"/>
              </a:ext>
            </a:extLst>
          </p:cNvPr>
          <p:cNvSpPr txBox="1"/>
          <p:nvPr/>
        </p:nvSpPr>
        <p:spPr>
          <a:xfrm>
            <a:off x="3186416" y="1521977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A4F56C80-4C79-0D48-0377-F0CF3103B95D}"/>
              </a:ext>
            </a:extLst>
          </p:cNvPr>
          <p:cNvSpPr txBox="1"/>
          <p:nvPr/>
        </p:nvSpPr>
        <p:spPr>
          <a:xfrm>
            <a:off x="3426550" y="1783587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EAA0997C-C68F-1C12-C7B0-4890566BD894}"/>
              </a:ext>
            </a:extLst>
          </p:cNvPr>
          <p:cNvSpPr txBox="1"/>
          <p:nvPr/>
        </p:nvSpPr>
        <p:spPr>
          <a:xfrm>
            <a:off x="5276447" y="1561288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86EDE725-850C-B897-C2B4-4A4E691BA6E2}"/>
              </a:ext>
            </a:extLst>
          </p:cNvPr>
          <p:cNvSpPr txBox="1"/>
          <p:nvPr/>
        </p:nvSpPr>
        <p:spPr>
          <a:xfrm>
            <a:off x="5516581" y="1822898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26690E97-F074-1DE9-7A4B-9F0CE3DDFAB0}"/>
              </a:ext>
            </a:extLst>
          </p:cNvPr>
          <p:cNvSpPr txBox="1"/>
          <p:nvPr/>
        </p:nvSpPr>
        <p:spPr>
          <a:xfrm>
            <a:off x="1102077" y="2262422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8656BB2F-D31B-8D8F-BAEF-099A02A45F14}"/>
              </a:ext>
            </a:extLst>
          </p:cNvPr>
          <p:cNvSpPr txBox="1"/>
          <p:nvPr/>
        </p:nvSpPr>
        <p:spPr>
          <a:xfrm>
            <a:off x="1342211" y="2524032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CD4BFC13-3D4F-B9FA-4EB8-575AEE1B4045}"/>
              </a:ext>
            </a:extLst>
          </p:cNvPr>
          <p:cNvSpPr txBox="1"/>
          <p:nvPr/>
        </p:nvSpPr>
        <p:spPr>
          <a:xfrm>
            <a:off x="3186416" y="2244786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124521B9-E97B-B94B-7A2B-11832C771FE8}"/>
              </a:ext>
            </a:extLst>
          </p:cNvPr>
          <p:cNvSpPr txBox="1"/>
          <p:nvPr/>
        </p:nvSpPr>
        <p:spPr>
          <a:xfrm>
            <a:off x="3426550" y="2506396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C0E05564-DB0F-0C04-4359-BE3F8A02E153}"/>
              </a:ext>
            </a:extLst>
          </p:cNvPr>
          <p:cNvSpPr txBox="1"/>
          <p:nvPr/>
        </p:nvSpPr>
        <p:spPr>
          <a:xfrm>
            <a:off x="5276447" y="2284097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15060E9A-9026-1F04-99FF-51C563C4DF4D}"/>
              </a:ext>
            </a:extLst>
          </p:cNvPr>
          <p:cNvSpPr txBox="1"/>
          <p:nvPr/>
        </p:nvSpPr>
        <p:spPr>
          <a:xfrm>
            <a:off x="5516581" y="2545707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47477A54-AAA2-97AE-AFED-316C41A6BDAD}"/>
              </a:ext>
            </a:extLst>
          </p:cNvPr>
          <p:cNvSpPr txBox="1"/>
          <p:nvPr/>
        </p:nvSpPr>
        <p:spPr>
          <a:xfrm>
            <a:off x="1102077" y="2985431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236073D5-E51D-333E-F82F-554EAA5DE4E2}"/>
              </a:ext>
            </a:extLst>
          </p:cNvPr>
          <p:cNvSpPr txBox="1"/>
          <p:nvPr/>
        </p:nvSpPr>
        <p:spPr>
          <a:xfrm>
            <a:off x="1342211" y="3247041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6B5EECDD-5167-4FF3-09D5-E75085DA3ADA}"/>
              </a:ext>
            </a:extLst>
          </p:cNvPr>
          <p:cNvSpPr txBox="1"/>
          <p:nvPr/>
        </p:nvSpPr>
        <p:spPr>
          <a:xfrm>
            <a:off x="3186416" y="2967795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7B0102FD-19FE-13C9-1DC2-57B116AE47CE}"/>
              </a:ext>
            </a:extLst>
          </p:cNvPr>
          <p:cNvSpPr txBox="1"/>
          <p:nvPr/>
        </p:nvSpPr>
        <p:spPr>
          <a:xfrm>
            <a:off x="3426550" y="3229405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115BB8C3-0420-5932-5885-98BDBB057CC6}"/>
              </a:ext>
            </a:extLst>
          </p:cNvPr>
          <p:cNvSpPr txBox="1"/>
          <p:nvPr/>
        </p:nvSpPr>
        <p:spPr>
          <a:xfrm>
            <a:off x="5276447" y="3007106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02E88B4A-3B40-B959-3D6A-A984876F01CC}"/>
              </a:ext>
            </a:extLst>
          </p:cNvPr>
          <p:cNvSpPr txBox="1"/>
          <p:nvPr/>
        </p:nvSpPr>
        <p:spPr>
          <a:xfrm>
            <a:off x="5516581" y="3268716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58" name="CuadroTexto 57">
            <a:extLst>
              <a:ext uri="{FF2B5EF4-FFF2-40B4-BE49-F238E27FC236}">
                <a16:creationId xmlns:a16="http://schemas.microsoft.com/office/drawing/2014/main" id="{BCB908C0-6EF5-400F-3F74-9E24CA18F15C}"/>
              </a:ext>
            </a:extLst>
          </p:cNvPr>
          <p:cNvSpPr txBox="1"/>
          <p:nvPr/>
        </p:nvSpPr>
        <p:spPr>
          <a:xfrm>
            <a:off x="1102077" y="3689670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59" name="CuadroTexto 58">
            <a:extLst>
              <a:ext uri="{FF2B5EF4-FFF2-40B4-BE49-F238E27FC236}">
                <a16:creationId xmlns:a16="http://schemas.microsoft.com/office/drawing/2014/main" id="{A5219A07-41C0-DEB4-6010-E494D8981C2F}"/>
              </a:ext>
            </a:extLst>
          </p:cNvPr>
          <p:cNvSpPr txBox="1"/>
          <p:nvPr/>
        </p:nvSpPr>
        <p:spPr>
          <a:xfrm>
            <a:off x="1342211" y="3951280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82E961E5-F190-4124-224F-06C04787744D}"/>
              </a:ext>
            </a:extLst>
          </p:cNvPr>
          <p:cNvSpPr txBox="1"/>
          <p:nvPr/>
        </p:nvSpPr>
        <p:spPr>
          <a:xfrm>
            <a:off x="3186416" y="3672034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61" name="CuadroTexto 60">
            <a:extLst>
              <a:ext uri="{FF2B5EF4-FFF2-40B4-BE49-F238E27FC236}">
                <a16:creationId xmlns:a16="http://schemas.microsoft.com/office/drawing/2014/main" id="{629DD1C3-0FA7-1CF4-D60A-9A2B5FC2286D}"/>
              </a:ext>
            </a:extLst>
          </p:cNvPr>
          <p:cNvSpPr txBox="1"/>
          <p:nvPr/>
        </p:nvSpPr>
        <p:spPr>
          <a:xfrm>
            <a:off x="3426550" y="3933644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DB6C7911-CCBE-F857-43CD-4882C9930B21}"/>
              </a:ext>
            </a:extLst>
          </p:cNvPr>
          <p:cNvSpPr txBox="1"/>
          <p:nvPr/>
        </p:nvSpPr>
        <p:spPr>
          <a:xfrm>
            <a:off x="5276447" y="3711345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F2CE6DA7-14F7-1444-B4E6-B1CF2EC07F0B}"/>
              </a:ext>
            </a:extLst>
          </p:cNvPr>
          <p:cNvSpPr txBox="1"/>
          <p:nvPr/>
        </p:nvSpPr>
        <p:spPr>
          <a:xfrm>
            <a:off x="5516581" y="3972955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64" name="CuadroTexto 63">
            <a:extLst>
              <a:ext uri="{FF2B5EF4-FFF2-40B4-BE49-F238E27FC236}">
                <a16:creationId xmlns:a16="http://schemas.microsoft.com/office/drawing/2014/main" id="{6D839F3F-1DB7-97F5-3F41-196897C8A406}"/>
              </a:ext>
            </a:extLst>
          </p:cNvPr>
          <p:cNvSpPr txBox="1"/>
          <p:nvPr/>
        </p:nvSpPr>
        <p:spPr>
          <a:xfrm>
            <a:off x="1102077" y="4412679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65" name="CuadroTexto 64">
            <a:extLst>
              <a:ext uri="{FF2B5EF4-FFF2-40B4-BE49-F238E27FC236}">
                <a16:creationId xmlns:a16="http://schemas.microsoft.com/office/drawing/2014/main" id="{8E749A32-7BD6-ECAE-1858-B09047DA00D7}"/>
              </a:ext>
            </a:extLst>
          </p:cNvPr>
          <p:cNvSpPr txBox="1"/>
          <p:nvPr/>
        </p:nvSpPr>
        <p:spPr>
          <a:xfrm>
            <a:off x="1342211" y="4674289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C4E979C8-C74C-D1B6-60BA-201B925BCA90}"/>
              </a:ext>
            </a:extLst>
          </p:cNvPr>
          <p:cNvSpPr txBox="1"/>
          <p:nvPr/>
        </p:nvSpPr>
        <p:spPr>
          <a:xfrm>
            <a:off x="3186416" y="4395043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67" name="CuadroTexto 66">
            <a:extLst>
              <a:ext uri="{FF2B5EF4-FFF2-40B4-BE49-F238E27FC236}">
                <a16:creationId xmlns:a16="http://schemas.microsoft.com/office/drawing/2014/main" id="{5307F5F3-4ECD-B6EC-73F4-9C543945A188}"/>
              </a:ext>
            </a:extLst>
          </p:cNvPr>
          <p:cNvSpPr txBox="1"/>
          <p:nvPr/>
        </p:nvSpPr>
        <p:spPr>
          <a:xfrm>
            <a:off x="3426550" y="4656653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68" name="CuadroTexto 67">
            <a:extLst>
              <a:ext uri="{FF2B5EF4-FFF2-40B4-BE49-F238E27FC236}">
                <a16:creationId xmlns:a16="http://schemas.microsoft.com/office/drawing/2014/main" id="{23A8EADE-F61E-34F7-D480-6711E3D1AA14}"/>
              </a:ext>
            </a:extLst>
          </p:cNvPr>
          <p:cNvSpPr txBox="1"/>
          <p:nvPr/>
        </p:nvSpPr>
        <p:spPr>
          <a:xfrm>
            <a:off x="5276447" y="4434354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69" name="CuadroTexto 68">
            <a:extLst>
              <a:ext uri="{FF2B5EF4-FFF2-40B4-BE49-F238E27FC236}">
                <a16:creationId xmlns:a16="http://schemas.microsoft.com/office/drawing/2014/main" id="{BB3CEEF1-F415-BDC0-246D-2B768F711AAB}"/>
              </a:ext>
            </a:extLst>
          </p:cNvPr>
          <p:cNvSpPr txBox="1"/>
          <p:nvPr/>
        </p:nvSpPr>
        <p:spPr>
          <a:xfrm>
            <a:off x="5516581" y="4695964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70" name="CuadroTexto 69">
            <a:extLst>
              <a:ext uri="{FF2B5EF4-FFF2-40B4-BE49-F238E27FC236}">
                <a16:creationId xmlns:a16="http://schemas.microsoft.com/office/drawing/2014/main" id="{FFE961FA-349E-892A-FB04-7350FB2E4DEE}"/>
              </a:ext>
            </a:extLst>
          </p:cNvPr>
          <p:cNvSpPr txBox="1"/>
          <p:nvPr/>
        </p:nvSpPr>
        <p:spPr>
          <a:xfrm>
            <a:off x="1102077" y="5124729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71" name="CuadroTexto 70">
            <a:extLst>
              <a:ext uri="{FF2B5EF4-FFF2-40B4-BE49-F238E27FC236}">
                <a16:creationId xmlns:a16="http://schemas.microsoft.com/office/drawing/2014/main" id="{F4CB42FE-1DC1-C2C1-5FB4-E2076F11A1BD}"/>
              </a:ext>
            </a:extLst>
          </p:cNvPr>
          <p:cNvSpPr txBox="1"/>
          <p:nvPr/>
        </p:nvSpPr>
        <p:spPr>
          <a:xfrm>
            <a:off x="1342211" y="5386339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72" name="CuadroTexto 71">
            <a:extLst>
              <a:ext uri="{FF2B5EF4-FFF2-40B4-BE49-F238E27FC236}">
                <a16:creationId xmlns:a16="http://schemas.microsoft.com/office/drawing/2014/main" id="{E7D3CDF8-BA9F-BF16-57D7-F3DD2D0EB7FB}"/>
              </a:ext>
            </a:extLst>
          </p:cNvPr>
          <p:cNvSpPr txBox="1"/>
          <p:nvPr/>
        </p:nvSpPr>
        <p:spPr>
          <a:xfrm>
            <a:off x="3186416" y="5107093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73" name="CuadroTexto 72">
            <a:extLst>
              <a:ext uri="{FF2B5EF4-FFF2-40B4-BE49-F238E27FC236}">
                <a16:creationId xmlns:a16="http://schemas.microsoft.com/office/drawing/2014/main" id="{66D8FFC7-1270-AA78-0D5C-674E314DF544}"/>
              </a:ext>
            </a:extLst>
          </p:cNvPr>
          <p:cNvSpPr txBox="1"/>
          <p:nvPr/>
        </p:nvSpPr>
        <p:spPr>
          <a:xfrm>
            <a:off x="3426550" y="5368703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74" name="CuadroTexto 73">
            <a:extLst>
              <a:ext uri="{FF2B5EF4-FFF2-40B4-BE49-F238E27FC236}">
                <a16:creationId xmlns:a16="http://schemas.microsoft.com/office/drawing/2014/main" id="{D5B97551-EBF4-E732-8884-B5A4BDFAC930}"/>
              </a:ext>
            </a:extLst>
          </p:cNvPr>
          <p:cNvSpPr txBox="1"/>
          <p:nvPr/>
        </p:nvSpPr>
        <p:spPr>
          <a:xfrm>
            <a:off x="5276447" y="5146404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75" name="CuadroTexto 74">
            <a:extLst>
              <a:ext uri="{FF2B5EF4-FFF2-40B4-BE49-F238E27FC236}">
                <a16:creationId xmlns:a16="http://schemas.microsoft.com/office/drawing/2014/main" id="{50F0D356-0759-D883-C988-9BB963690D05}"/>
              </a:ext>
            </a:extLst>
          </p:cNvPr>
          <p:cNvSpPr txBox="1"/>
          <p:nvPr/>
        </p:nvSpPr>
        <p:spPr>
          <a:xfrm>
            <a:off x="5516581" y="5408014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76" name="CuadroTexto 75">
            <a:extLst>
              <a:ext uri="{FF2B5EF4-FFF2-40B4-BE49-F238E27FC236}">
                <a16:creationId xmlns:a16="http://schemas.microsoft.com/office/drawing/2014/main" id="{266771EE-29A6-D375-7498-31E146AF160F}"/>
              </a:ext>
            </a:extLst>
          </p:cNvPr>
          <p:cNvSpPr txBox="1"/>
          <p:nvPr/>
        </p:nvSpPr>
        <p:spPr>
          <a:xfrm>
            <a:off x="1102077" y="5847738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77" name="CuadroTexto 76">
            <a:extLst>
              <a:ext uri="{FF2B5EF4-FFF2-40B4-BE49-F238E27FC236}">
                <a16:creationId xmlns:a16="http://schemas.microsoft.com/office/drawing/2014/main" id="{78E3A83D-8392-A4D6-0587-5BBC78F5E360}"/>
              </a:ext>
            </a:extLst>
          </p:cNvPr>
          <p:cNvSpPr txBox="1"/>
          <p:nvPr/>
        </p:nvSpPr>
        <p:spPr>
          <a:xfrm>
            <a:off x="1342211" y="6109348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78" name="CuadroTexto 77">
            <a:extLst>
              <a:ext uri="{FF2B5EF4-FFF2-40B4-BE49-F238E27FC236}">
                <a16:creationId xmlns:a16="http://schemas.microsoft.com/office/drawing/2014/main" id="{800E7B78-2609-C0B5-C703-683C4B8545E8}"/>
              </a:ext>
            </a:extLst>
          </p:cNvPr>
          <p:cNvSpPr txBox="1"/>
          <p:nvPr/>
        </p:nvSpPr>
        <p:spPr>
          <a:xfrm>
            <a:off x="3186416" y="5830102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79" name="CuadroTexto 78">
            <a:extLst>
              <a:ext uri="{FF2B5EF4-FFF2-40B4-BE49-F238E27FC236}">
                <a16:creationId xmlns:a16="http://schemas.microsoft.com/office/drawing/2014/main" id="{1DE05B7A-0917-EB86-9A97-76CC4EDB32A9}"/>
              </a:ext>
            </a:extLst>
          </p:cNvPr>
          <p:cNvSpPr txBox="1"/>
          <p:nvPr/>
        </p:nvSpPr>
        <p:spPr>
          <a:xfrm>
            <a:off x="3426550" y="6091712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D88CEE5C-D9ED-2457-963B-D2102B87C562}"/>
              </a:ext>
            </a:extLst>
          </p:cNvPr>
          <p:cNvSpPr txBox="1"/>
          <p:nvPr/>
        </p:nvSpPr>
        <p:spPr>
          <a:xfrm>
            <a:off x="5276447" y="5869413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81" name="CuadroTexto 80">
            <a:extLst>
              <a:ext uri="{FF2B5EF4-FFF2-40B4-BE49-F238E27FC236}">
                <a16:creationId xmlns:a16="http://schemas.microsoft.com/office/drawing/2014/main" id="{67FDEB7F-EB86-F2D5-5F74-0B551E6D09DA}"/>
              </a:ext>
            </a:extLst>
          </p:cNvPr>
          <p:cNvSpPr txBox="1"/>
          <p:nvPr/>
        </p:nvSpPr>
        <p:spPr>
          <a:xfrm>
            <a:off x="5516581" y="6131023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82" name="CuadroTexto 81">
            <a:extLst>
              <a:ext uri="{FF2B5EF4-FFF2-40B4-BE49-F238E27FC236}">
                <a16:creationId xmlns:a16="http://schemas.microsoft.com/office/drawing/2014/main" id="{FE0DD0A9-9E55-2715-BEC0-54347E789974}"/>
              </a:ext>
            </a:extLst>
          </p:cNvPr>
          <p:cNvSpPr txBox="1"/>
          <p:nvPr/>
        </p:nvSpPr>
        <p:spPr>
          <a:xfrm>
            <a:off x="1102077" y="6556622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83" name="CuadroTexto 82">
            <a:extLst>
              <a:ext uri="{FF2B5EF4-FFF2-40B4-BE49-F238E27FC236}">
                <a16:creationId xmlns:a16="http://schemas.microsoft.com/office/drawing/2014/main" id="{4BD1DC97-478D-6B05-4716-750F0BF8DEB3}"/>
              </a:ext>
            </a:extLst>
          </p:cNvPr>
          <p:cNvSpPr txBox="1"/>
          <p:nvPr/>
        </p:nvSpPr>
        <p:spPr>
          <a:xfrm>
            <a:off x="1342211" y="6818232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84" name="CuadroTexto 83">
            <a:extLst>
              <a:ext uri="{FF2B5EF4-FFF2-40B4-BE49-F238E27FC236}">
                <a16:creationId xmlns:a16="http://schemas.microsoft.com/office/drawing/2014/main" id="{38EC62E0-6D94-0B22-9984-D857C6029309}"/>
              </a:ext>
            </a:extLst>
          </p:cNvPr>
          <p:cNvSpPr txBox="1"/>
          <p:nvPr/>
        </p:nvSpPr>
        <p:spPr>
          <a:xfrm>
            <a:off x="3186416" y="6538986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85" name="CuadroTexto 84">
            <a:extLst>
              <a:ext uri="{FF2B5EF4-FFF2-40B4-BE49-F238E27FC236}">
                <a16:creationId xmlns:a16="http://schemas.microsoft.com/office/drawing/2014/main" id="{D8BE09AA-CD6E-E28F-2FEB-C37BFEF17F7B}"/>
              </a:ext>
            </a:extLst>
          </p:cNvPr>
          <p:cNvSpPr txBox="1"/>
          <p:nvPr/>
        </p:nvSpPr>
        <p:spPr>
          <a:xfrm>
            <a:off x="3426550" y="6800596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86" name="CuadroTexto 85">
            <a:extLst>
              <a:ext uri="{FF2B5EF4-FFF2-40B4-BE49-F238E27FC236}">
                <a16:creationId xmlns:a16="http://schemas.microsoft.com/office/drawing/2014/main" id="{8992BAE1-43B5-75B5-EF1D-0C32560B2A54}"/>
              </a:ext>
            </a:extLst>
          </p:cNvPr>
          <p:cNvSpPr txBox="1"/>
          <p:nvPr/>
        </p:nvSpPr>
        <p:spPr>
          <a:xfrm>
            <a:off x="5276447" y="6578297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87" name="CuadroTexto 86">
            <a:extLst>
              <a:ext uri="{FF2B5EF4-FFF2-40B4-BE49-F238E27FC236}">
                <a16:creationId xmlns:a16="http://schemas.microsoft.com/office/drawing/2014/main" id="{58553454-09D6-C8C8-CA09-A8F5780A838C}"/>
              </a:ext>
            </a:extLst>
          </p:cNvPr>
          <p:cNvSpPr txBox="1"/>
          <p:nvPr/>
        </p:nvSpPr>
        <p:spPr>
          <a:xfrm>
            <a:off x="5516581" y="6839907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88" name="CuadroTexto 87">
            <a:extLst>
              <a:ext uri="{FF2B5EF4-FFF2-40B4-BE49-F238E27FC236}">
                <a16:creationId xmlns:a16="http://schemas.microsoft.com/office/drawing/2014/main" id="{1F8F4AF8-FD00-10C2-7512-8C0E2BBBEF6F}"/>
              </a:ext>
            </a:extLst>
          </p:cNvPr>
          <p:cNvSpPr txBox="1"/>
          <p:nvPr/>
        </p:nvSpPr>
        <p:spPr>
          <a:xfrm>
            <a:off x="1102077" y="7279631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89" name="CuadroTexto 88">
            <a:extLst>
              <a:ext uri="{FF2B5EF4-FFF2-40B4-BE49-F238E27FC236}">
                <a16:creationId xmlns:a16="http://schemas.microsoft.com/office/drawing/2014/main" id="{710ABBC9-A763-0E12-F972-595B926A8276}"/>
              </a:ext>
            </a:extLst>
          </p:cNvPr>
          <p:cNvSpPr txBox="1"/>
          <p:nvPr/>
        </p:nvSpPr>
        <p:spPr>
          <a:xfrm>
            <a:off x="1342211" y="7541241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90" name="CuadroTexto 89">
            <a:extLst>
              <a:ext uri="{FF2B5EF4-FFF2-40B4-BE49-F238E27FC236}">
                <a16:creationId xmlns:a16="http://schemas.microsoft.com/office/drawing/2014/main" id="{037122F7-1B5D-DF44-8C75-68C08896592A}"/>
              </a:ext>
            </a:extLst>
          </p:cNvPr>
          <p:cNvSpPr txBox="1"/>
          <p:nvPr/>
        </p:nvSpPr>
        <p:spPr>
          <a:xfrm>
            <a:off x="3186416" y="7261995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91" name="CuadroTexto 90">
            <a:extLst>
              <a:ext uri="{FF2B5EF4-FFF2-40B4-BE49-F238E27FC236}">
                <a16:creationId xmlns:a16="http://schemas.microsoft.com/office/drawing/2014/main" id="{87DEBC46-238A-B1B7-4D71-F9732D3B9730}"/>
              </a:ext>
            </a:extLst>
          </p:cNvPr>
          <p:cNvSpPr txBox="1"/>
          <p:nvPr/>
        </p:nvSpPr>
        <p:spPr>
          <a:xfrm>
            <a:off x="3426550" y="7523605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92" name="CuadroTexto 91">
            <a:extLst>
              <a:ext uri="{FF2B5EF4-FFF2-40B4-BE49-F238E27FC236}">
                <a16:creationId xmlns:a16="http://schemas.microsoft.com/office/drawing/2014/main" id="{7A544469-F9E8-1EC8-0637-A2077AA92B81}"/>
              </a:ext>
            </a:extLst>
          </p:cNvPr>
          <p:cNvSpPr txBox="1"/>
          <p:nvPr/>
        </p:nvSpPr>
        <p:spPr>
          <a:xfrm>
            <a:off x="5276447" y="7301306"/>
            <a:ext cx="1320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2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93" name="CuadroTexto 92">
            <a:extLst>
              <a:ext uri="{FF2B5EF4-FFF2-40B4-BE49-F238E27FC236}">
                <a16:creationId xmlns:a16="http://schemas.microsoft.com/office/drawing/2014/main" id="{99CB04A7-96E5-25B2-D3CB-37459ACF4032}"/>
              </a:ext>
            </a:extLst>
          </p:cNvPr>
          <p:cNvSpPr txBox="1"/>
          <p:nvPr/>
        </p:nvSpPr>
        <p:spPr>
          <a:xfrm>
            <a:off x="5516581" y="7562916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</p:spTree>
    <p:extLst>
      <p:ext uri="{BB962C8B-B14F-4D97-AF65-F5344CB8AC3E}">
        <p14:creationId xmlns:p14="http://schemas.microsoft.com/office/powerpoint/2010/main" val="3251294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7F1F1A30-EC81-1F79-7E80-7CAAB03685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57" y="492928"/>
            <a:ext cx="1800000" cy="3600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A358500C-3E05-CE34-57F7-44E381B31D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3257" y="492928"/>
            <a:ext cx="1800000" cy="360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EA345AA2-9B30-897F-9E9E-C10E0C9E2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2057" y="492928"/>
            <a:ext cx="1800000" cy="3600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216D46E0-E8D0-7265-50A1-8034AB597B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57" y="852928"/>
            <a:ext cx="1800000" cy="360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C0852A6D-01EC-50CA-4E5A-DA8734EDE6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3257" y="852928"/>
            <a:ext cx="1800000" cy="3600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3493AA6D-A599-C0D6-3B2B-8FC8730337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2057" y="852928"/>
            <a:ext cx="1800000" cy="3600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EDDDB6BC-2DA4-B296-F57B-AC2FA70D15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57" y="1212928"/>
            <a:ext cx="1800000" cy="3600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EEABC708-3BB9-A006-BD86-7FDDD09719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3257" y="1212928"/>
            <a:ext cx="1800000" cy="3600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8E424AC6-C7A9-B177-1478-3EA22C336D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2057" y="1212928"/>
            <a:ext cx="1800000" cy="360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C60FD893-355B-C055-51E0-D198B4C12F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57" y="1572928"/>
            <a:ext cx="1800000" cy="3600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EAF18F60-F54D-22BD-A4A6-DE82CA0AD6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3257" y="1572928"/>
            <a:ext cx="1800000" cy="3600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C7B087C9-ADD6-3371-284F-97139BDD5E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2057" y="1572928"/>
            <a:ext cx="1800000" cy="36000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449460B0-C32C-F7A3-E8AB-8997461BE3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57" y="1932928"/>
            <a:ext cx="1800000" cy="3600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664A5B0C-672E-ED8A-27D7-E639970753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3257" y="1932928"/>
            <a:ext cx="1800000" cy="360000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F753E362-0175-6F58-A47D-D2546C40F3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2057" y="1932928"/>
            <a:ext cx="1800000" cy="36000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DF1C8AD2-FFDE-9752-E325-E1C7EE4F34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57" y="2292928"/>
            <a:ext cx="1800000" cy="360000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CEB04AEA-1207-C01E-AE6E-FEF0858EC9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3257" y="2292928"/>
            <a:ext cx="1800000" cy="360000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6D198C52-415B-A10D-D87F-057DC2E466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2057" y="2292928"/>
            <a:ext cx="1800000" cy="360000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68216984-91CD-872B-A163-599B51163D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57" y="2652928"/>
            <a:ext cx="1800000" cy="360000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7F25AA92-7676-61B8-E803-B87D53B9A5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3257" y="2652928"/>
            <a:ext cx="1800000" cy="360000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503E5AB1-0010-1336-4B86-073540CB0B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2057" y="2652928"/>
            <a:ext cx="1800000" cy="360000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67CA9608-D09F-2AB7-2327-A162603122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57" y="3012928"/>
            <a:ext cx="1800000" cy="360000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4F95968E-804D-D744-43AD-6979BDA70E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3257" y="3012928"/>
            <a:ext cx="1800000" cy="360000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5ECB4C00-95C5-43A5-42FC-023E997E8F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2057" y="3012928"/>
            <a:ext cx="1800000" cy="360000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FA4512E7-EDE2-58C1-89BB-4AEB5975EB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57" y="3372928"/>
            <a:ext cx="1800000" cy="360000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93EC76A8-4A4C-A717-57A5-0F031A1771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3257" y="3372928"/>
            <a:ext cx="1800000" cy="360000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684DBFEE-806E-8C04-AC2B-9ACEF2EA9B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2057" y="3372928"/>
            <a:ext cx="1800000" cy="360000"/>
          </a:xfrm>
          <a:prstGeom prst="rect">
            <a:avLst/>
          </a:prstGeom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D04C403D-7062-7BAA-EC97-F0748C14F8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57" y="3732928"/>
            <a:ext cx="1800000" cy="360000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AB51949F-D339-E0A8-3B8C-FE90A7A5AA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3257" y="3732928"/>
            <a:ext cx="1800000" cy="360000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11B3361F-AC8F-A6B4-B182-BF09737EF8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2057" y="3732928"/>
            <a:ext cx="1800000" cy="360000"/>
          </a:xfrm>
          <a:prstGeom prst="rect">
            <a:avLst/>
          </a:prstGeom>
        </p:spPr>
      </p:pic>
      <p:pic>
        <p:nvPicPr>
          <p:cNvPr id="32" name="Imagen 31">
            <a:extLst>
              <a:ext uri="{FF2B5EF4-FFF2-40B4-BE49-F238E27FC236}">
                <a16:creationId xmlns:a16="http://schemas.microsoft.com/office/drawing/2014/main" id="{53F95B44-BC72-D46F-E0D1-1982FD1123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57" y="4092928"/>
            <a:ext cx="1800000" cy="360000"/>
          </a:xfrm>
          <a:prstGeom prst="rect">
            <a:avLst/>
          </a:prstGeom>
        </p:spPr>
      </p:pic>
      <p:pic>
        <p:nvPicPr>
          <p:cNvPr id="33" name="Imagen 32">
            <a:extLst>
              <a:ext uri="{FF2B5EF4-FFF2-40B4-BE49-F238E27FC236}">
                <a16:creationId xmlns:a16="http://schemas.microsoft.com/office/drawing/2014/main" id="{CBB009BC-255D-6AC1-39CD-D2B56FCCD3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3257" y="4092928"/>
            <a:ext cx="1800000" cy="360000"/>
          </a:xfrm>
          <a:prstGeom prst="rect">
            <a:avLst/>
          </a:prstGeom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B9833F7A-D2CC-C6A0-B310-6929434EE6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2057" y="4092928"/>
            <a:ext cx="1800000" cy="360000"/>
          </a:xfrm>
          <a:prstGeom prst="rect">
            <a:avLst/>
          </a:prstGeom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B9E982B2-CE41-05E9-44B3-D4E101CF41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57" y="4452928"/>
            <a:ext cx="1800000" cy="360000"/>
          </a:xfrm>
          <a:prstGeom prst="rect">
            <a:avLst/>
          </a:prstGeom>
        </p:spPr>
      </p:pic>
      <p:pic>
        <p:nvPicPr>
          <p:cNvPr id="36" name="Imagen 35">
            <a:extLst>
              <a:ext uri="{FF2B5EF4-FFF2-40B4-BE49-F238E27FC236}">
                <a16:creationId xmlns:a16="http://schemas.microsoft.com/office/drawing/2014/main" id="{A4217129-0BF9-137B-07E0-0154902227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3257" y="4452928"/>
            <a:ext cx="1800000" cy="360000"/>
          </a:xfrm>
          <a:prstGeom prst="rect">
            <a:avLst/>
          </a:prstGeom>
        </p:spPr>
      </p:pic>
      <p:pic>
        <p:nvPicPr>
          <p:cNvPr id="37" name="Imagen 36">
            <a:extLst>
              <a:ext uri="{FF2B5EF4-FFF2-40B4-BE49-F238E27FC236}">
                <a16:creationId xmlns:a16="http://schemas.microsoft.com/office/drawing/2014/main" id="{C6D88709-567B-4A4D-0E8F-819698DE57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2057" y="4452928"/>
            <a:ext cx="1800000" cy="360000"/>
          </a:xfrm>
          <a:prstGeom prst="rect">
            <a:avLst/>
          </a:prstGeom>
        </p:spPr>
      </p:pic>
      <p:pic>
        <p:nvPicPr>
          <p:cNvPr id="38" name="Imagen 37">
            <a:extLst>
              <a:ext uri="{FF2B5EF4-FFF2-40B4-BE49-F238E27FC236}">
                <a16:creationId xmlns:a16="http://schemas.microsoft.com/office/drawing/2014/main" id="{88C6D08D-6D88-AE23-305D-B6EF4CD0E8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57" y="4812928"/>
            <a:ext cx="1800000" cy="360000"/>
          </a:xfrm>
          <a:prstGeom prst="rect">
            <a:avLst/>
          </a:prstGeom>
        </p:spPr>
      </p:pic>
      <p:pic>
        <p:nvPicPr>
          <p:cNvPr id="39" name="Imagen 38">
            <a:extLst>
              <a:ext uri="{FF2B5EF4-FFF2-40B4-BE49-F238E27FC236}">
                <a16:creationId xmlns:a16="http://schemas.microsoft.com/office/drawing/2014/main" id="{DA29D4FC-E340-BC05-B36A-25218E1817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3257" y="4812928"/>
            <a:ext cx="1800000" cy="360000"/>
          </a:xfrm>
          <a:prstGeom prst="rect">
            <a:avLst/>
          </a:prstGeom>
        </p:spPr>
      </p:pic>
      <p:pic>
        <p:nvPicPr>
          <p:cNvPr id="40" name="Imagen 39">
            <a:extLst>
              <a:ext uri="{FF2B5EF4-FFF2-40B4-BE49-F238E27FC236}">
                <a16:creationId xmlns:a16="http://schemas.microsoft.com/office/drawing/2014/main" id="{7A632687-ED2B-6E5C-2AEE-FFF14C9A4A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2057" y="4812928"/>
            <a:ext cx="1800000" cy="360000"/>
          </a:xfrm>
          <a:prstGeom prst="rect">
            <a:avLst/>
          </a:prstGeom>
        </p:spPr>
      </p:pic>
      <p:pic>
        <p:nvPicPr>
          <p:cNvPr id="41" name="Imagen 40">
            <a:extLst>
              <a:ext uri="{FF2B5EF4-FFF2-40B4-BE49-F238E27FC236}">
                <a16:creationId xmlns:a16="http://schemas.microsoft.com/office/drawing/2014/main" id="{FB67D5C9-85DC-F8EA-1D5C-F83AD45EE4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57" y="5172928"/>
            <a:ext cx="1800000" cy="360000"/>
          </a:xfrm>
          <a:prstGeom prst="rect">
            <a:avLst/>
          </a:prstGeom>
        </p:spPr>
      </p:pic>
      <p:pic>
        <p:nvPicPr>
          <p:cNvPr id="42" name="Imagen 41">
            <a:extLst>
              <a:ext uri="{FF2B5EF4-FFF2-40B4-BE49-F238E27FC236}">
                <a16:creationId xmlns:a16="http://schemas.microsoft.com/office/drawing/2014/main" id="{95669D0B-5232-313E-2BFB-9AD67BA5F3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3257" y="5172928"/>
            <a:ext cx="1800000" cy="360000"/>
          </a:xfrm>
          <a:prstGeom prst="rect">
            <a:avLst/>
          </a:prstGeom>
        </p:spPr>
      </p:pic>
      <p:pic>
        <p:nvPicPr>
          <p:cNvPr id="43" name="Imagen 42">
            <a:extLst>
              <a:ext uri="{FF2B5EF4-FFF2-40B4-BE49-F238E27FC236}">
                <a16:creationId xmlns:a16="http://schemas.microsoft.com/office/drawing/2014/main" id="{C9415549-4BE3-FC2D-A7E4-862918B7F0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2057" y="5172928"/>
            <a:ext cx="1800000" cy="360000"/>
          </a:xfrm>
          <a:prstGeom prst="rect">
            <a:avLst/>
          </a:prstGeom>
        </p:spPr>
      </p:pic>
      <p:pic>
        <p:nvPicPr>
          <p:cNvPr id="44" name="Imagen 43">
            <a:extLst>
              <a:ext uri="{FF2B5EF4-FFF2-40B4-BE49-F238E27FC236}">
                <a16:creationId xmlns:a16="http://schemas.microsoft.com/office/drawing/2014/main" id="{C4F8B9E4-C410-20F0-EC45-7A4B747B11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57" y="5532928"/>
            <a:ext cx="1800000" cy="360000"/>
          </a:xfrm>
          <a:prstGeom prst="rect">
            <a:avLst/>
          </a:prstGeom>
        </p:spPr>
      </p:pic>
      <p:pic>
        <p:nvPicPr>
          <p:cNvPr id="45" name="Imagen 44">
            <a:extLst>
              <a:ext uri="{FF2B5EF4-FFF2-40B4-BE49-F238E27FC236}">
                <a16:creationId xmlns:a16="http://schemas.microsoft.com/office/drawing/2014/main" id="{14A22689-E167-1B98-5224-BCC5115327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3257" y="5532928"/>
            <a:ext cx="1800000" cy="360000"/>
          </a:xfrm>
          <a:prstGeom prst="rect">
            <a:avLst/>
          </a:prstGeom>
        </p:spPr>
      </p:pic>
      <p:pic>
        <p:nvPicPr>
          <p:cNvPr id="46" name="Imagen 45">
            <a:extLst>
              <a:ext uri="{FF2B5EF4-FFF2-40B4-BE49-F238E27FC236}">
                <a16:creationId xmlns:a16="http://schemas.microsoft.com/office/drawing/2014/main" id="{C7F3CB2C-F43D-A408-CE6B-4B70795CF0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2057" y="5532928"/>
            <a:ext cx="1800000" cy="360000"/>
          </a:xfrm>
          <a:prstGeom prst="rect">
            <a:avLst/>
          </a:prstGeom>
        </p:spPr>
      </p:pic>
      <p:pic>
        <p:nvPicPr>
          <p:cNvPr id="47" name="Imagen 46">
            <a:extLst>
              <a:ext uri="{FF2B5EF4-FFF2-40B4-BE49-F238E27FC236}">
                <a16:creationId xmlns:a16="http://schemas.microsoft.com/office/drawing/2014/main" id="{A37A3353-CBE8-204F-8EEE-6FBBF18B3D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57" y="5892928"/>
            <a:ext cx="1800000" cy="360000"/>
          </a:xfrm>
          <a:prstGeom prst="rect">
            <a:avLst/>
          </a:prstGeom>
        </p:spPr>
      </p:pic>
      <p:pic>
        <p:nvPicPr>
          <p:cNvPr id="48" name="Imagen 47">
            <a:extLst>
              <a:ext uri="{FF2B5EF4-FFF2-40B4-BE49-F238E27FC236}">
                <a16:creationId xmlns:a16="http://schemas.microsoft.com/office/drawing/2014/main" id="{82B1CDAD-80C6-D056-5552-637B8C2028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3257" y="5892928"/>
            <a:ext cx="1800000" cy="360000"/>
          </a:xfrm>
          <a:prstGeom prst="rect">
            <a:avLst/>
          </a:prstGeom>
        </p:spPr>
      </p:pic>
      <p:pic>
        <p:nvPicPr>
          <p:cNvPr id="49" name="Imagen 48">
            <a:extLst>
              <a:ext uri="{FF2B5EF4-FFF2-40B4-BE49-F238E27FC236}">
                <a16:creationId xmlns:a16="http://schemas.microsoft.com/office/drawing/2014/main" id="{5F441682-21FD-8AA8-7947-2F97988729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2057" y="5892928"/>
            <a:ext cx="1800000" cy="360000"/>
          </a:xfrm>
          <a:prstGeom prst="rect">
            <a:avLst/>
          </a:prstGeom>
        </p:spPr>
      </p:pic>
      <p:pic>
        <p:nvPicPr>
          <p:cNvPr id="50" name="Imagen 49">
            <a:extLst>
              <a:ext uri="{FF2B5EF4-FFF2-40B4-BE49-F238E27FC236}">
                <a16:creationId xmlns:a16="http://schemas.microsoft.com/office/drawing/2014/main" id="{4743A8DA-1DDE-D94C-4FD0-7E4B18CDBB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57" y="6269828"/>
            <a:ext cx="1800000" cy="360000"/>
          </a:xfrm>
          <a:prstGeom prst="rect">
            <a:avLst/>
          </a:prstGeom>
        </p:spPr>
      </p:pic>
      <p:pic>
        <p:nvPicPr>
          <p:cNvPr id="51" name="Imagen 50">
            <a:extLst>
              <a:ext uri="{FF2B5EF4-FFF2-40B4-BE49-F238E27FC236}">
                <a16:creationId xmlns:a16="http://schemas.microsoft.com/office/drawing/2014/main" id="{CBC4D67D-C98A-5A63-5614-3FCF02A0C9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3257" y="6269828"/>
            <a:ext cx="1800000" cy="360000"/>
          </a:xfrm>
          <a:prstGeom prst="rect">
            <a:avLst/>
          </a:prstGeom>
        </p:spPr>
      </p:pic>
      <p:pic>
        <p:nvPicPr>
          <p:cNvPr id="52" name="Imagen 51">
            <a:extLst>
              <a:ext uri="{FF2B5EF4-FFF2-40B4-BE49-F238E27FC236}">
                <a16:creationId xmlns:a16="http://schemas.microsoft.com/office/drawing/2014/main" id="{81C82102-B07F-9A5C-9EEE-B018FC1617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2057" y="6269828"/>
            <a:ext cx="1800000" cy="360000"/>
          </a:xfrm>
          <a:prstGeom prst="rect">
            <a:avLst/>
          </a:prstGeom>
        </p:spPr>
      </p:pic>
      <p:pic>
        <p:nvPicPr>
          <p:cNvPr id="53" name="Imagen 52">
            <a:extLst>
              <a:ext uri="{FF2B5EF4-FFF2-40B4-BE49-F238E27FC236}">
                <a16:creationId xmlns:a16="http://schemas.microsoft.com/office/drawing/2014/main" id="{A8E84247-C368-C594-25BD-BBF70C81BD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57" y="6629828"/>
            <a:ext cx="1800000" cy="360000"/>
          </a:xfrm>
          <a:prstGeom prst="rect">
            <a:avLst/>
          </a:prstGeom>
        </p:spPr>
      </p:pic>
      <p:pic>
        <p:nvPicPr>
          <p:cNvPr id="54" name="Imagen 53">
            <a:extLst>
              <a:ext uri="{FF2B5EF4-FFF2-40B4-BE49-F238E27FC236}">
                <a16:creationId xmlns:a16="http://schemas.microsoft.com/office/drawing/2014/main" id="{2FB5EBEE-D625-27CC-5062-AF84C72A13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3257" y="6629828"/>
            <a:ext cx="1800000" cy="360000"/>
          </a:xfrm>
          <a:prstGeom prst="rect">
            <a:avLst/>
          </a:prstGeom>
        </p:spPr>
      </p:pic>
      <p:pic>
        <p:nvPicPr>
          <p:cNvPr id="55" name="Imagen 54">
            <a:extLst>
              <a:ext uri="{FF2B5EF4-FFF2-40B4-BE49-F238E27FC236}">
                <a16:creationId xmlns:a16="http://schemas.microsoft.com/office/drawing/2014/main" id="{BD98AF31-BEBE-03FE-008A-F4EF66BD85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2057" y="6629828"/>
            <a:ext cx="1800000" cy="360000"/>
          </a:xfrm>
          <a:prstGeom prst="rect">
            <a:avLst/>
          </a:prstGeom>
        </p:spPr>
      </p:pic>
      <p:pic>
        <p:nvPicPr>
          <p:cNvPr id="56" name="Imagen 55">
            <a:extLst>
              <a:ext uri="{FF2B5EF4-FFF2-40B4-BE49-F238E27FC236}">
                <a16:creationId xmlns:a16="http://schemas.microsoft.com/office/drawing/2014/main" id="{D69A5CA8-FDDE-42B0-18C9-4EAAB6FAC0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57" y="6989828"/>
            <a:ext cx="1800000" cy="360000"/>
          </a:xfrm>
          <a:prstGeom prst="rect">
            <a:avLst/>
          </a:prstGeom>
        </p:spPr>
      </p:pic>
      <p:pic>
        <p:nvPicPr>
          <p:cNvPr id="57" name="Imagen 56">
            <a:extLst>
              <a:ext uri="{FF2B5EF4-FFF2-40B4-BE49-F238E27FC236}">
                <a16:creationId xmlns:a16="http://schemas.microsoft.com/office/drawing/2014/main" id="{DD0B00F4-1BBB-DD73-9029-55A6623D74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3257" y="6989828"/>
            <a:ext cx="1800000" cy="360000"/>
          </a:xfrm>
          <a:prstGeom prst="rect">
            <a:avLst/>
          </a:prstGeom>
        </p:spPr>
      </p:pic>
      <p:pic>
        <p:nvPicPr>
          <p:cNvPr id="58" name="Imagen 57">
            <a:extLst>
              <a:ext uri="{FF2B5EF4-FFF2-40B4-BE49-F238E27FC236}">
                <a16:creationId xmlns:a16="http://schemas.microsoft.com/office/drawing/2014/main" id="{7D213911-B4B4-9484-F7D6-AD9B7D69A4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2057" y="6989828"/>
            <a:ext cx="1800000" cy="360000"/>
          </a:xfrm>
          <a:prstGeom prst="rect">
            <a:avLst/>
          </a:prstGeom>
        </p:spPr>
      </p:pic>
      <p:pic>
        <p:nvPicPr>
          <p:cNvPr id="59" name="Imagen 58">
            <a:extLst>
              <a:ext uri="{FF2B5EF4-FFF2-40B4-BE49-F238E27FC236}">
                <a16:creationId xmlns:a16="http://schemas.microsoft.com/office/drawing/2014/main" id="{57E1F517-1E75-AA5B-EED7-229997488C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57" y="7349828"/>
            <a:ext cx="1800000" cy="360000"/>
          </a:xfrm>
          <a:prstGeom prst="rect">
            <a:avLst/>
          </a:prstGeom>
        </p:spPr>
      </p:pic>
      <p:pic>
        <p:nvPicPr>
          <p:cNvPr id="60" name="Imagen 59">
            <a:extLst>
              <a:ext uri="{FF2B5EF4-FFF2-40B4-BE49-F238E27FC236}">
                <a16:creationId xmlns:a16="http://schemas.microsoft.com/office/drawing/2014/main" id="{931E5BCB-AFA5-FE20-3B57-B6BB92453C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3257" y="7349828"/>
            <a:ext cx="1800000" cy="360000"/>
          </a:xfrm>
          <a:prstGeom prst="rect">
            <a:avLst/>
          </a:prstGeom>
        </p:spPr>
      </p:pic>
      <p:pic>
        <p:nvPicPr>
          <p:cNvPr id="61" name="Imagen 60">
            <a:extLst>
              <a:ext uri="{FF2B5EF4-FFF2-40B4-BE49-F238E27FC236}">
                <a16:creationId xmlns:a16="http://schemas.microsoft.com/office/drawing/2014/main" id="{16981E2B-0302-4594-AA49-D20143FFB5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2057" y="7349828"/>
            <a:ext cx="1800000" cy="360000"/>
          </a:xfrm>
          <a:prstGeom prst="rect">
            <a:avLst/>
          </a:prstGeom>
        </p:spPr>
      </p:pic>
      <p:pic>
        <p:nvPicPr>
          <p:cNvPr id="62" name="Imagen 61">
            <a:extLst>
              <a:ext uri="{FF2B5EF4-FFF2-40B4-BE49-F238E27FC236}">
                <a16:creationId xmlns:a16="http://schemas.microsoft.com/office/drawing/2014/main" id="{FE972CF4-65A9-47E5-36FC-23F6AB0E28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57" y="7709828"/>
            <a:ext cx="1800000" cy="360000"/>
          </a:xfrm>
          <a:prstGeom prst="rect">
            <a:avLst/>
          </a:prstGeom>
        </p:spPr>
      </p:pic>
      <p:pic>
        <p:nvPicPr>
          <p:cNvPr id="63" name="Imagen 62">
            <a:extLst>
              <a:ext uri="{FF2B5EF4-FFF2-40B4-BE49-F238E27FC236}">
                <a16:creationId xmlns:a16="http://schemas.microsoft.com/office/drawing/2014/main" id="{FDC5E9D3-3845-71AB-A97F-77D240F2F0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3257" y="7709828"/>
            <a:ext cx="1800000" cy="360000"/>
          </a:xfrm>
          <a:prstGeom prst="rect">
            <a:avLst/>
          </a:prstGeom>
        </p:spPr>
      </p:pic>
      <p:pic>
        <p:nvPicPr>
          <p:cNvPr id="64" name="Imagen 63">
            <a:extLst>
              <a:ext uri="{FF2B5EF4-FFF2-40B4-BE49-F238E27FC236}">
                <a16:creationId xmlns:a16="http://schemas.microsoft.com/office/drawing/2014/main" id="{3B54AB5A-61F4-D368-F73B-F4729EB42E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2057" y="7709828"/>
            <a:ext cx="1800000" cy="360000"/>
          </a:xfrm>
          <a:prstGeom prst="rect">
            <a:avLst/>
          </a:prstGeom>
        </p:spPr>
      </p:pic>
      <p:sp>
        <p:nvSpPr>
          <p:cNvPr id="65" name="CuadroTexto 64">
            <a:extLst>
              <a:ext uri="{FF2B5EF4-FFF2-40B4-BE49-F238E27FC236}">
                <a16:creationId xmlns:a16="http://schemas.microsoft.com/office/drawing/2014/main" id="{91A95837-0862-7999-866B-1E2B3E5A9D90}"/>
              </a:ext>
            </a:extLst>
          </p:cNvPr>
          <p:cNvSpPr txBox="1"/>
          <p:nvPr/>
        </p:nvSpPr>
        <p:spPr>
          <a:xfrm>
            <a:off x="1492169" y="463265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23F4E9BF-97BA-5064-4600-A08A6892E434}"/>
              </a:ext>
            </a:extLst>
          </p:cNvPr>
          <p:cNvSpPr txBox="1"/>
          <p:nvPr/>
        </p:nvSpPr>
        <p:spPr>
          <a:xfrm>
            <a:off x="1630652" y="624695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77" name="CuadroTexto 76">
            <a:extLst>
              <a:ext uri="{FF2B5EF4-FFF2-40B4-BE49-F238E27FC236}">
                <a16:creationId xmlns:a16="http://schemas.microsoft.com/office/drawing/2014/main" id="{0EF5051F-21FE-DE28-2FF6-DDA87D79672B}"/>
              </a:ext>
            </a:extLst>
          </p:cNvPr>
          <p:cNvSpPr txBox="1"/>
          <p:nvPr/>
        </p:nvSpPr>
        <p:spPr>
          <a:xfrm>
            <a:off x="3368594" y="470806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78" name="CuadroTexto 77">
            <a:extLst>
              <a:ext uri="{FF2B5EF4-FFF2-40B4-BE49-F238E27FC236}">
                <a16:creationId xmlns:a16="http://schemas.microsoft.com/office/drawing/2014/main" id="{0C72B03A-B2E9-E36E-49EA-74B26DA63C1B}"/>
              </a:ext>
            </a:extLst>
          </p:cNvPr>
          <p:cNvSpPr txBox="1"/>
          <p:nvPr/>
        </p:nvSpPr>
        <p:spPr>
          <a:xfrm>
            <a:off x="3507077" y="632236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79" name="CuadroTexto 78">
            <a:extLst>
              <a:ext uri="{FF2B5EF4-FFF2-40B4-BE49-F238E27FC236}">
                <a16:creationId xmlns:a16="http://schemas.microsoft.com/office/drawing/2014/main" id="{FBB8E92B-FA3E-1AB3-1DFA-D63221D8E24A}"/>
              </a:ext>
            </a:extLst>
          </p:cNvPr>
          <p:cNvSpPr txBox="1"/>
          <p:nvPr/>
        </p:nvSpPr>
        <p:spPr>
          <a:xfrm>
            <a:off x="5181331" y="463265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E690D70F-2C06-BC8E-5568-4F5B310F7F73}"/>
              </a:ext>
            </a:extLst>
          </p:cNvPr>
          <p:cNvSpPr txBox="1"/>
          <p:nvPr/>
        </p:nvSpPr>
        <p:spPr>
          <a:xfrm>
            <a:off x="5319814" y="624695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81" name="CuadroTexto 80">
            <a:extLst>
              <a:ext uri="{FF2B5EF4-FFF2-40B4-BE49-F238E27FC236}">
                <a16:creationId xmlns:a16="http://schemas.microsoft.com/office/drawing/2014/main" id="{F437704B-CBCA-F77F-7D7F-41E8D16353A9}"/>
              </a:ext>
            </a:extLst>
          </p:cNvPr>
          <p:cNvSpPr txBox="1"/>
          <p:nvPr/>
        </p:nvSpPr>
        <p:spPr>
          <a:xfrm>
            <a:off x="1496932" y="820870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82" name="CuadroTexto 81">
            <a:extLst>
              <a:ext uri="{FF2B5EF4-FFF2-40B4-BE49-F238E27FC236}">
                <a16:creationId xmlns:a16="http://schemas.microsoft.com/office/drawing/2014/main" id="{80F07431-66CE-4D77-7ECB-86590561CB11}"/>
              </a:ext>
            </a:extLst>
          </p:cNvPr>
          <p:cNvSpPr txBox="1"/>
          <p:nvPr/>
        </p:nvSpPr>
        <p:spPr>
          <a:xfrm>
            <a:off x="1635415" y="982300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83" name="CuadroTexto 82">
            <a:extLst>
              <a:ext uri="{FF2B5EF4-FFF2-40B4-BE49-F238E27FC236}">
                <a16:creationId xmlns:a16="http://schemas.microsoft.com/office/drawing/2014/main" id="{6D2A8A20-F94E-8B47-E004-D88191999E31}"/>
              </a:ext>
            </a:extLst>
          </p:cNvPr>
          <p:cNvSpPr txBox="1"/>
          <p:nvPr/>
        </p:nvSpPr>
        <p:spPr>
          <a:xfrm>
            <a:off x="3373357" y="828411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84" name="CuadroTexto 83">
            <a:extLst>
              <a:ext uri="{FF2B5EF4-FFF2-40B4-BE49-F238E27FC236}">
                <a16:creationId xmlns:a16="http://schemas.microsoft.com/office/drawing/2014/main" id="{594D71AD-3EA6-E449-31B3-6A0170ACDF10}"/>
              </a:ext>
            </a:extLst>
          </p:cNvPr>
          <p:cNvSpPr txBox="1"/>
          <p:nvPr/>
        </p:nvSpPr>
        <p:spPr>
          <a:xfrm>
            <a:off x="3511840" y="989841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85" name="CuadroTexto 84">
            <a:extLst>
              <a:ext uri="{FF2B5EF4-FFF2-40B4-BE49-F238E27FC236}">
                <a16:creationId xmlns:a16="http://schemas.microsoft.com/office/drawing/2014/main" id="{AE5E94C4-E0EB-4ED1-651F-48A8CA6282B1}"/>
              </a:ext>
            </a:extLst>
          </p:cNvPr>
          <p:cNvSpPr txBox="1"/>
          <p:nvPr/>
        </p:nvSpPr>
        <p:spPr>
          <a:xfrm>
            <a:off x="5186094" y="820870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86" name="CuadroTexto 85">
            <a:extLst>
              <a:ext uri="{FF2B5EF4-FFF2-40B4-BE49-F238E27FC236}">
                <a16:creationId xmlns:a16="http://schemas.microsoft.com/office/drawing/2014/main" id="{8ABA9FCA-A2B0-4484-8FBB-A8AFCABBAC08}"/>
              </a:ext>
            </a:extLst>
          </p:cNvPr>
          <p:cNvSpPr txBox="1"/>
          <p:nvPr/>
        </p:nvSpPr>
        <p:spPr>
          <a:xfrm>
            <a:off x="5324577" y="982300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87" name="CuadroTexto 86">
            <a:extLst>
              <a:ext uri="{FF2B5EF4-FFF2-40B4-BE49-F238E27FC236}">
                <a16:creationId xmlns:a16="http://schemas.microsoft.com/office/drawing/2014/main" id="{FC5BF2B1-4408-F7F4-405B-7C89FDB61628}"/>
              </a:ext>
            </a:extLst>
          </p:cNvPr>
          <p:cNvSpPr txBox="1"/>
          <p:nvPr/>
        </p:nvSpPr>
        <p:spPr>
          <a:xfrm>
            <a:off x="1501695" y="1182855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88" name="CuadroTexto 87">
            <a:extLst>
              <a:ext uri="{FF2B5EF4-FFF2-40B4-BE49-F238E27FC236}">
                <a16:creationId xmlns:a16="http://schemas.microsoft.com/office/drawing/2014/main" id="{C8B91685-910D-2DB3-1C0E-A46A0FFD3D04}"/>
              </a:ext>
            </a:extLst>
          </p:cNvPr>
          <p:cNvSpPr txBox="1"/>
          <p:nvPr/>
        </p:nvSpPr>
        <p:spPr>
          <a:xfrm>
            <a:off x="1640178" y="1344285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89" name="CuadroTexto 88">
            <a:extLst>
              <a:ext uri="{FF2B5EF4-FFF2-40B4-BE49-F238E27FC236}">
                <a16:creationId xmlns:a16="http://schemas.microsoft.com/office/drawing/2014/main" id="{BF2E6FDF-4E3C-58EF-2105-0E2A77D39975}"/>
              </a:ext>
            </a:extLst>
          </p:cNvPr>
          <p:cNvSpPr txBox="1"/>
          <p:nvPr/>
        </p:nvSpPr>
        <p:spPr>
          <a:xfrm>
            <a:off x="3378120" y="1190396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90" name="CuadroTexto 89">
            <a:extLst>
              <a:ext uri="{FF2B5EF4-FFF2-40B4-BE49-F238E27FC236}">
                <a16:creationId xmlns:a16="http://schemas.microsoft.com/office/drawing/2014/main" id="{7D481D8D-62A2-DB40-BDD9-93CA804DFF53}"/>
              </a:ext>
            </a:extLst>
          </p:cNvPr>
          <p:cNvSpPr txBox="1"/>
          <p:nvPr/>
        </p:nvSpPr>
        <p:spPr>
          <a:xfrm>
            <a:off x="3516603" y="1351826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91" name="CuadroTexto 90">
            <a:extLst>
              <a:ext uri="{FF2B5EF4-FFF2-40B4-BE49-F238E27FC236}">
                <a16:creationId xmlns:a16="http://schemas.microsoft.com/office/drawing/2014/main" id="{511527D8-C46E-5C2E-48BA-87A713983D33}"/>
              </a:ext>
            </a:extLst>
          </p:cNvPr>
          <p:cNvSpPr txBox="1"/>
          <p:nvPr/>
        </p:nvSpPr>
        <p:spPr>
          <a:xfrm>
            <a:off x="5190857" y="1182855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92" name="CuadroTexto 91">
            <a:extLst>
              <a:ext uri="{FF2B5EF4-FFF2-40B4-BE49-F238E27FC236}">
                <a16:creationId xmlns:a16="http://schemas.microsoft.com/office/drawing/2014/main" id="{956E73F1-B511-E5D0-ABBF-A20B0DC7958E}"/>
              </a:ext>
            </a:extLst>
          </p:cNvPr>
          <p:cNvSpPr txBox="1"/>
          <p:nvPr/>
        </p:nvSpPr>
        <p:spPr>
          <a:xfrm>
            <a:off x="5329340" y="1344285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93" name="CuadroTexto 92">
            <a:extLst>
              <a:ext uri="{FF2B5EF4-FFF2-40B4-BE49-F238E27FC236}">
                <a16:creationId xmlns:a16="http://schemas.microsoft.com/office/drawing/2014/main" id="{1BE9BB0E-41E7-D6DC-40E4-2821E119AA76}"/>
              </a:ext>
            </a:extLst>
          </p:cNvPr>
          <p:cNvSpPr txBox="1"/>
          <p:nvPr/>
        </p:nvSpPr>
        <p:spPr>
          <a:xfrm>
            <a:off x="1506458" y="1540460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94" name="CuadroTexto 93">
            <a:extLst>
              <a:ext uri="{FF2B5EF4-FFF2-40B4-BE49-F238E27FC236}">
                <a16:creationId xmlns:a16="http://schemas.microsoft.com/office/drawing/2014/main" id="{9A597C04-0D7A-F38A-F425-ADB3A7851A98}"/>
              </a:ext>
            </a:extLst>
          </p:cNvPr>
          <p:cNvSpPr txBox="1"/>
          <p:nvPr/>
        </p:nvSpPr>
        <p:spPr>
          <a:xfrm>
            <a:off x="1644941" y="1701890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95" name="CuadroTexto 94">
            <a:extLst>
              <a:ext uri="{FF2B5EF4-FFF2-40B4-BE49-F238E27FC236}">
                <a16:creationId xmlns:a16="http://schemas.microsoft.com/office/drawing/2014/main" id="{36AD7AF0-9AFF-C89E-93B6-0F6D337071D1}"/>
              </a:ext>
            </a:extLst>
          </p:cNvPr>
          <p:cNvSpPr txBox="1"/>
          <p:nvPr/>
        </p:nvSpPr>
        <p:spPr>
          <a:xfrm>
            <a:off x="3382883" y="1548001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96" name="CuadroTexto 95">
            <a:extLst>
              <a:ext uri="{FF2B5EF4-FFF2-40B4-BE49-F238E27FC236}">
                <a16:creationId xmlns:a16="http://schemas.microsoft.com/office/drawing/2014/main" id="{A342F01A-EA6F-B076-DFDD-85D829E5E936}"/>
              </a:ext>
            </a:extLst>
          </p:cNvPr>
          <p:cNvSpPr txBox="1"/>
          <p:nvPr/>
        </p:nvSpPr>
        <p:spPr>
          <a:xfrm>
            <a:off x="3521366" y="1709431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97" name="CuadroTexto 96">
            <a:extLst>
              <a:ext uri="{FF2B5EF4-FFF2-40B4-BE49-F238E27FC236}">
                <a16:creationId xmlns:a16="http://schemas.microsoft.com/office/drawing/2014/main" id="{FBC1DE65-7E30-714B-1AD7-8066F940093A}"/>
              </a:ext>
            </a:extLst>
          </p:cNvPr>
          <p:cNvSpPr txBox="1"/>
          <p:nvPr/>
        </p:nvSpPr>
        <p:spPr>
          <a:xfrm>
            <a:off x="5195620" y="1540460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98" name="CuadroTexto 97">
            <a:extLst>
              <a:ext uri="{FF2B5EF4-FFF2-40B4-BE49-F238E27FC236}">
                <a16:creationId xmlns:a16="http://schemas.microsoft.com/office/drawing/2014/main" id="{12D07D52-F3FB-83EE-4D8F-EFBD147C8F86}"/>
              </a:ext>
            </a:extLst>
          </p:cNvPr>
          <p:cNvSpPr txBox="1"/>
          <p:nvPr/>
        </p:nvSpPr>
        <p:spPr>
          <a:xfrm>
            <a:off x="5334103" y="1701890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99" name="CuadroTexto 98">
            <a:extLst>
              <a:ext uri="{FF2B5EF4-FFF2-40B4-BE49-F238E27FC236}">
                <a16:creationId xmlns:a16="http://schemas.microsoft.com/office/drawing/2014/main" id="{A54D03A4-D9F0-4EB2-A4DE-C7B8ADD3F36F}"/>
              </a:ext>
            </a:extLst>
          </p:cNvPr>
          <p:cNvSpPr txBox="1"/>
          <p:nvPr/>
        </p:nvSpPr>
        <p:spPr>
          <a:xfrm>
            <a:off x="1511221" y="1898065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00" name="CuadroTexto 99">
            <a:extLst>
              <a:ext uri="{FF2B5EF4-FFF2-40B4-BE49-F238E27FC236}">
                <a16:creationId xmlns:a16="http://schemas.microsoft.com/office/drawing/2014/main" id="{D4219C88-A2B5-80F8-73C0-8415CBC3EC22}"/>
              </a:ext>
            </a:extLst>
          </p:cNvPr>
          <p:cNvSpPr txBox="1"/>
          <p:nvPr/>
        </p:nvSpPr>
        <p:spPr>
          <a:xfrm>
            <a:off x="1649704" y="2059495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01" name="CuadroTexto 100">
            <a:extLst>
              <a:ext uri="{FF2B5EF4-FFF2-40B4-BE49-F238E27FC236}">
                <a16:creationId xmlns:a16="http://schemas.microsoft.com/office/drawing/2014/main" id="{EA571EA9-4EA3-8606-2D91-F562929D3F85}"/>
              </a:ext>
            </a:extLst>
          </p:cNvPr>
          <p:cNvSpPr txBox="1"/>
          <p:nvPr/>
        </p:nvSpPr>
        <p:spPr>
          <a:xfrm>
            <a:off x="3387646" y="1905606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02" name="CuadroTexto 101">
            <a:extLst>
              <a:ext uri="{FF2B5EF4-FFF2-40B4-BE49-F238E27FC236}">
                <a16:creationId xmlns:a16="http://schemas.microsoft.com/office/drawing/2014/main" id="{3E116C86-EC58-CC43-56A5-E3E00A24C34B}"/>
              </a:ext>
            </a:extLst>
          </p:cNvPr>
          <p:cNvSpPr txBox="1"/>
          <p:nvPr/>
        </p:nvSpPr>
        <p:spPr>
          <a:xfrm>
            <a:off x="3526129" y="2067036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03" name="CuadroTexto 102">
            <a:extLst>
              <a:ext uri="{FF2B5EF4-FFF2-40B4-BE49-F238E27FC236}">
                <a16:creationId xmlns:a16="http://schemas.microsoft.com/office/drawing/2014/main" id="{FD205007-C0B4-1EF7-2C29-A0B8163DA0C0}"/>
              </a:ext>
            </a:extLst>
          </p:cNvPr>
          <p:cNvSpPr txBox="1"/>
          <p:nvPr/>
        </p:nvSpPr>
        <p:spPr>
          <a:xfrm>
            <a:off x="5200383" y="1898065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04" name="CuadroTexto 103">
            <a:extLst>
              <a:ext uri="{FF2B5EF4-FFF2-40B4-BE49-F238E27FC236}">
                <a16:creationId xmlns:a16="http://schemas.microsoft.com/office/drawing/2014/main" id="{DCB7B0C7-64ED-03A6-10B7-F9402CEB8626}"/>
              </a:ext>
            </a:extLst>
          </p:cNvPr>
          <p:cNvSpPr txBox="1"/>
          <p:nvPr/>
        </p:nvSpPr>
        <p:spPr>
          <a:xfrm>
            <a:off x="5338866" y="2059495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05" name="CuadroTexto 104">
            <a:extLst>
              <a:ext uri="{FF2B5EF4-FFF2-40B4-BE49-F238E27FC236}">
                <a16:creationId xmlns:a16="http://schemas.microsoft.com/office/drawing/2014/main" id="{386A410B-C839-E755-EA99-C6C93C3DFCA0}"/>
              </a:ext>
            </a:extLst>
          </p:cNvPr>
          <p:cNvSpPr txBox="1"/>
          <p:nvPr/>
        </p:nvSpPr>
        <p:spPr>
          <a:xfrm>
            <a:off x="1515984" y="2255670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06" name="CuadroTexto 105">
            <a:extLst>
              <a:ext uri="{FF2B5EF4-FFF2-40B4-BE49-F238E27FC236}">
                <a16:creationId xmlns:a16="http://schemas.microsoft.com/office/drawing/2014/main" id="{627C620C-FAAE-50DC-1875-704F428E67FA}"/>
              </a:ext>
            </a:extLst>
          </p:cNvPr>
          <p:cNvSpPr txBox="1"/>
          <p:nvPr/>
        </p:nvSpPr>
        <p:spPr>
          <a:xfrm>
            <a:off x="1654467" y="2417100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07" name="CuadroTexto 106">
            <a:extLst>
              <a:ext uri="{FF2B5EF4-FFF2-40B4-BE49-F238E27FC236}">
                <a16:creationId xmlns:a16="http://schemas.microsoft.com/office/drawing/2014/main" id="{9BEB000C-7809-92E0-35EA-451070216C86}"/>
              </a:ext>
            </a:extLst>
          </p:cNvPr>
          <p:cNvSpPr txBox="1"/>
          <p:nvPr/>
        </p:nvSpPr>
        <p:spPr>
          <a:xfrm>
            <a:off x="3392409" y="2263211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08" name="CuadroTexto 107">
            <a:extLst>
              <a:ext uri="{FF2B5EF4-FFF2-40B4-BE49-F238E27FC236}">
                <a16:creationId xmlns:a16="http://schemas.microsoft.com/office/drawing/2014/main" id="{1EB2E5DB-0F37-0F08-E2B9-B236C7F52785}"/>
              </a:ext>
            </a:extLst>
          </p:cNvPr>
          <p:cNvSpPr txBox="1"/>
          <p:nvPr/>
        </p:nvSpPr>
        <p:spPr>
          <a:xfrm>
            <a:off x="3530892" y="2424641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09" name="CuadroTexto 108">
            <a:extLst>
              <a:ext uri="{FF2B5EF4-FFF2-40B4-BE49-F238E27FC236}">
                <a16:creationId xmlns:a16="http://schemas.microsoft.com/office/drawing/2014/main" id="{40BBB6DC-230A-C3D2-C79C-EFE9D9E2AF8C}"/>
              </a:ext>
            </a:extLst>
          </p:cNvPr>
          <p:cNvSpPr txBox="1"/>
          <p:nvPr/>
        </p:nvSpPr>
        <p:spPr>
          <a:xfrm>
            <a:off x="5205146" y="2255670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10" name="CuadroTexto 109">
            <a:extLst>
              <a:ext uri="{FF2B5EF4-FFF2-40B4-BE49-F238E27FC236}">
                <a16:creationId xmlns:a16="http://schemas.microsoft.com/office/drawing/2014/main" id="{0FEC0473-5E68-D0C1-7412-D37E655EB208}"/>
              </a:ext>
            </a:extLst>
          </p:cNvPr>
          <p:cNvSpPr txBox="1"/>
          <p:nvPr/>
        </p:nvSpPr>
        <p:spPr>
          <a:xfrm>
            <a:off x="5343629" y="2417100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11" name="CuadroTexto 110">
            <a:extLst>
              <a:ext uri="{FF2B5EF4-FFF2-40B4-BE49-F238E27FC236}">
                <a16:creationId xmlns:a16="http://schemas.microsoft.com/office/drawing/2014/main" id="{50BAC33E-15FB-32BB-77E7-E2A013B89A4E}"/>
              </a:ext>
            </a:extLst>
          </p:cNvPr>
          <p:cNvSpPr txBox="1"/>
          <p:nvPr/>
        </p:nvSpPr>
        <p:spPr>
          <a:xfrm>
            <a:off x="1520657" y="2623594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12" name="CuadroTexto 111">
            <a:extLst>
              <a:ext uri="{FF2B5EF4-FFF2-40B4-BE49-F238E27FC236}">
                <a16:creationId xmlns:a16="http://schemas.microsoft.com/office/drawing/2014/main" id="{B8225A39-7E48-D873-E24B-16309EC44771}"/>
              </a:ext>
            </a:extLst>
          </p:cNvPr>
          <p:cNvSpPr txBox="1"/>
          <p:nvPr/>
        </p:nvSpPr>
        <p:spPr>
          <a:xfrm>
            <a:off x="1659140" y="2785024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13" name="CuadroTexto 112">
            <a:extLst>
              <a:ext uri="{FF2B5EF4-FFF2-40B4-BE49-F238E27FC236}">
                <a16:creationId xmlns:a16="http://schemas.microsoft.com/office/drawing/2014/main" id="{0DB7C91D-C7B6-4BEC-038C-CA8F774016EC}"/>
              </a:ext>
            </a:extLst>
          </p:cNvPr>
          <p:cNvSpPr txBox="1"/>
          <p:nvPr/>
        </p:nvSpPr>
        <p:spPr>
          <a:xfrm>
            <a:off x="3397082" y="2631135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14" name="CuadroTexto 113">
            <a:extLst>
              <a:ext uri="{FF2B5EF4-FFF2-40B4-BE49-F238E27FC236}">
                <a16:creationId xmlns:a16="http://schemas.microsoft.com/office/drawing/2014/main" id="{71F7CCA7-0662-FBB3-DCD2-C1C44C6D43CF}"/>
              </a:ext>
            </a:extLst>
          </p:cNvPr>
          <p:cNvSpPr txBox="1"/>
          <p:nvPr/>
        </p:nvSpPr>
        <p:spPr>
          <a:xfrm>
            <a:off x="3535565" y="2792565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15" name="CuadroTexto 114">
            <a:extLst>
              <a:ext uri="{FF2B5EF4-FFF2-40B4-BE49-F238E27FC236}">
                <a16:creationId xmlns:a16="http://schemas.microsoft.com/office/drawing/2014/main" id="{13975547-6201-A53C-A72D-51DB7F2CA1B0}"/>
              </a:ext>
            </a:extLst>
          </p:cNvPr>
          <p:cNvSpPr txBox="1"/>
          <p:nvPr/>
        </p:nvSpPr>
        <p:spPr>
          <a:xfrm>
            <a:off x="5209819" y="2623594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16" name="CuadroTexto 115">
            <a:extLst>
              <a:ext uri="{FF2B5EF4-FFF2-40B4-BE49-F238E27FC236}">
                <a16:creationId xmlns:a16="http://schemas.microsoft.com/office/drawing/2014/main" id="{2A8F8E6C-FAD9-89AE-03EA-23D3674D3C6A}"/>
              </a:ext>
            </a:extLst>
          </p:cNvPr>
          <p:cNvSpPr txBox="1"/>
          <p:nvPr/>
        </p:nvSpPr>
        <p:spPr>
          <a:xfrm>
            <a:off x="5348302" y="2785024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17" name="CuadroTexto 116">
            <a:extLst>
              <a:ext uri="{FF2B5EF4-FFF2-40B4-BE49-F238E27FC236}">
                <a16:creationId xmlns:a16="http://schemas.microsoft.com/office/drawing/2014/main" id="{0BF1FD73-CCF9-FCD3-6C1A-1156E4D5249E}"/>
              </a:ext>
            </a:extLst>
          </p:cNvPr>
          <p:cNvSpPr txBox="1"/>
          <p:nvPr/>
        </p:nvSpPr>
        <p:spPr>
          <a:xfrm>
            <a:off x="1525420" y="2981199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18" name="CuadroTexto 117">
            <a:extLst>
              <a:ext uri="{FF2B5EF4-FFF2-40B4-BE49-F238E27FC236}">
                <a16:creationId xmlns:a16="http://schemas.microsoft.com/office/drawing/2014/main" id="{E3CC5F6C-8B51-B794-4D7D-D7D28B9C9AE5}"/>
              </a:ext>
            </a:extLst>
          </p:cNvPr>
          <p:cNvSpPr txBox="1"/>
          <p:nvPr/>
        </p:nvSpPr>
        <p:spPr>
          <a:xfrm>
            <a:off x="1663903" y="3142629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19" name="CuadroTexto 118">
            <a:extLst>
              <a:ext uri="{FF2B5EF4-FFF2-40B4-BE49-F238E27FC236}">
                <a16:creationId xmlns:a16="http://schemas.microsoft.com/office/drawing/2014/main" id="{FA6264D8-63AC-BA10-0087-1C84F80FA20F}"/>
              </a:ext>
            </a:extLst>
          </p:cNvPr>
          <p:cNvSpPr txBox="1"/>
          <p:nvPr/>
        </p:nvSpPr>
        <p:spPr>
          <a:xfrm>
            <a:off x="3401845" y="2988740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20" name="CuadroTexto 119">
            <a:extLst>
              <a:ext uri="{FF2B5EF4-FFF2-40B4-BE49-F238E27FC236}">
                <a16:creationId xmlns:a16="http://schemas.microsoft.com/office/drawing/2014/main" id="{2146B0BE-216C-5C85-94EB-0B393182165F}"/>
              </a:ext>
            </a:extLst>
          </p:cNvPr>
          <p:cNvSpPr txBox="1"/>
          <p:nvPr/>
        </p:nvSpPr>
        <p:spPr>
          <a:xfrm>
            <a:off x="3540328" y="3150170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21" name="CuadroTexto 120">
            <a:extLst>
              <a:ext uri="{FF2B5EF4-FFF2-40B4-BE49-F238E27FC236}">
                <a16:creationId xmlns:a16="http://schemas.microsoft.com/office/drawing/2014/main" id="{3617D8CA-06AE-5065-DCF8-5078B7FDCCDB}"/>
              </a:ext>
            </a:extLst>
          </p:cNvPr>
          <p:cNvSpPr txBox="1"/>
          <p:nvPr/>
        </p:nvSpPr>
        <p:spPr>
          <a:xfrm>
            <a:off x="5214582" y="2981199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22" name="CuadroTexto 121">
            <a:extLst>
              <a:ext uri="{FF2B5EF4-FFF2-40B4-BE49-F238E27FC236}">
                <a16:creationId xmlns:a16="http://schemas.microsoft.com/office/drawing/2014/main" id="{C206D1A3-5383-84A4-394D-62A6DC03B34D}"/>
              </a:ext>
            </a:extLst>
          </p:cNvPr>
          <p:cNvSpPr txBox="1"/>
          <p:nvPr/>
        </p:nvSpPr>
        <p:spPr>
          <a:xfrm>
            <a:off x="5353065" y="3142629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23" name="CuadroTexto 122">
            <a:extLst>
              <a:ext uri="{FF2B5EF4-FFF2-40B4-BE49-F238E27FC236}">
                <a16:creationId xmlns:a16="http://schemas.microsoft.com/office/drawing/2014/main" id="{52318114-AF0D-AC6D-72DE-C8B0F88FC58E}"/>
              </a:ext>
            </a:extLst>
          </p:cNvPr>
          <p:cNvSpPr txBox="1"/>
          <p:nvPr/>
        </p:nvSpPr>
        <p:spPr>
          <a:xfrm>
            <a:off x="1525420" y="3337538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24" name="CuadroTexto 123">
            <a:extLst>
              <a:ext uri="{FF2B5EF4-FFF2-40B4-BE49-F238E27FC236}">
                <a16:creationId xmlns:a16="http://schemas.microsoft.com/office/drawing/2014/main" id="{CC25E6F8-1481-CF65-81D8-26716CC9EB3E}"/>
              </a:ext>
            </a:extLst>
          </p:cNvPr>
          <p:cNvSpPr txBox="1"/>
          <p:nvPr/>
        </p:nvSpPr>
        <p:spPr>
          <a:xfrm>
            <a:off x="1663903" y="3498968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25" name="CuadroTexto 124">
            <a:extLst>
              <a:ext uri="{FF2B5EF4-FFF2-40B4-BE49-F238E27FC236}">
                <a16:creationId xmlns:a16="http://schemas.microsoft.com/office/drawing/2014/main" id="{EE05FB28-D1CA-9A0B-702A-1E35A941D251}"/>
              </a:ext>
            </a:extLst>
          </p:cNvPr>
          <p:cNvSpPr txBox="1"/>
          <p:nvPr/>
        </p:nvSpPr>
        <p:spPr>
          <a:xfrm>
            <a:off x="3401845" y="3345079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26" name="CuadroTexto 125">
            <a:extLst>
              <a:ext uri="{FF2B5EF4-FFF2-40B4-BE49-F238E27FC236}">
                <a16:creationId xmlns:a16="http://schemas.microsoft.com/office/drawing/2014/main" id="{F120FA5B-F835-968B-3391-E283E2A64146}"/>
              </a:ext>
            </a:extLst>
          </p:cNvPr>
          <p:cNvSpPr txBox="1"/>
          <p:nvPr/>
        </p:nvSpPr>
        <p:spPr>
          <a:xfrm>
            <a:off x="3540328" y="3506509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27" name="CuadroTexto 126">
            <a:extLst>
              <a:ext uri="{FF2B5EF4-FFF2-40B4-BE49-F238E27FC236}">
                <a16:creationId xmlns:a16="http://schemas.microsoft.com/office/drawing/2014/main" id="{B44BF05D-C49B-26F5-E2FE-B8D87943545F}"/>
              </a:ext>
            </a:extLst>
          </p:cNvPr>
          <p:cNvSpPr txBox="1"/>
          <p:nvPr/>
        </p:nvSpPr>
        <p:spPr>
          <a:xfrm>
            <a:off x="5214582" y="3337538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28" name="CuadroTexto 127">
            <a:extLst>
              <a:ext uri="{FF2B5EF4-FFF2-40B4-BE49-F238E27FC236}">
                <a16:creationId xmlns:a16="http://schemas.microsoft.com/office/drawing/2014/main" id="{183B94DC-49C7-7EA7-B518-81D10A5BC393}"/>
              </a:ext>
            </a:extLst>
          </p:cNvPr>
          <p:cNvSpPr txBox="1"/>
          <p:nvPr/>
        </p:nvSpPr>
        <p:spPr>
          <a:xfrm>
            <a:off x="5353065" y="3498968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29" name="CuadroTexto 128">
            <a:extLst>
              <a:ext uri="{FF2B5EF4-FFF2-40B4-BE49-F238E27FC236}">
                <a16:creationId xmlns:a16="http://schemas.microsoft.com/office/drawing/2014/main" id="{5D74E1BA-51DA-B03F-30ED-7A654C5FD246}"/>
              </a:ext>
            </a:extLst>
          </p:cNvPr>
          <p:cNvSpPr txBox="1"/>
          <p:nvPr/>
        </p:nvSpPr>
        <p:spPr>
          <a:xfrm>
            <a:off x="1530183" y="3695143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30" name="CuadroTexto 129">
            <a:extLst>
              <a:ext uri="{FF2B5EF4-FFF2-40B4-BE49-F238E27FC236}">
                <a16:creationId xmlns:a16="http://schemas.microsoft.com/office/drawing/2014/main" id="{0F3EA788-EAB3-2ADF-1BA7-E5F405CB4FC4}"/>
              </a:ext>
            </a:extLst>
          </p:cNvPr>
          <p:cNvSpPr txBox="1"/>
          <p:nvPr/>
        </p:nvSpPr>
        <p:spPr>
          <a:xfrm>
            <a:off x="1668666" y="3856573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31" name="CuadroTexto 130">
            <a:extLst>
              <a:ext uri="{FF2B5EF4-FFF2-40B4-BE49-F238E27FC236}">
                <a16:creationId xmlns:a16="http://schemas.microsoft.com/office/drawing/2014/main" id="{6D0C637C-E775-C272-D735-42678F821D31}"/>
              </a:ext>
            </a:extLst>
          </p:cNvPr>
          <p:cNvSpPr txBox="1"/>
          <p:nvPr/>
        </p:nvSpPr>
        <p:spPr>
          <a:xfrm>
            <a:off x="3406608" y="3702684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32" name="CuadroTexto 131">
            <a:extLst>
              <a:ext uri="{FF2B5EF4-FFF2-40B4-BE49-F238E27FC236}">
                <a16:creationId xmlns:a16="http://schemas.microsoft.com/office/drawing/2014/main" id="{E2F95AE1-19F7-38C8-F3CE-A58FD9E941A3}"/>
              </a:ext>
            </a:extLst>
          </p:cNvPr>
          <p:cNvSpPr txBox="1"/>
          <p:nvPr/>
        </p:nvSpPr>
        <p:spPr>
          <a:xfrm>
            <a:off x="3545091" y="3864114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33" name="CuadroTexto 132">
            <a:extLst>
              <a:ext uri="{FF2B5EF4-FFF2-40B4-BE49-F238E27FC236}">
                <a16:creationId xmlns:a16="http://schemas.microsoft.com/office/drawing/2014/main" id="{968BA40D-1C83-A042-4BE2-53640CF8F8E1}"/>
              </a:ext>
            </a:extLst>
          </p:cNvPr>
          <p:cNvSpPr txBox="1"/>
          <p:nvPr/>
        </p:nvSpPr>
        <p:spPr>
          <a:xfrm>
            <a:off x="5219345" y="3695143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34" name="CuadroTexto 133">
            <a:extLst>
              <a:ext uri="{FF2B5EF4-FFF2-40B4-BE49-F238E27FC236}">
                <a16:creationId xmlns:a16="http://schemas.microsoft.com/office/drawing/2014/main" id="{1ECD474C-EA3C-0164-6071-910322DFDE56}"/>
              </a:ext>
            </a:extLst>
          </p:cNvPr>
          <p:cNvSpPr txBox="1"/>
          <p:nvPr/>
        </p:nvSpPr>
        <p:spPr>
          <a:xfrm>
            <a:off x="5357828" y="3856573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35" name="CuadroTexto 134">
            <a:extLst>
              <a:ext uri="{FF2B5EF4-FFF2-40B4-BE49-F238E27FC236}">
                <a16:creationId xmlns:a16="http://schemas.microsoft.com/office/drawing/2014/main" id="{9A80B7C6-D887-B419-8EA1-A2F602DF153D}"/>
              </a:ext>
            </a:extLst>
          </p:cNvPr>
          <p:cNvSpPr txBox="1"/>
          <p:nvPr/>
        </p:nvSpPr>
        <p:spPr>
          <a:xfrm>
            <a:off x="1530183" y="4067830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36" name="CuadroTexto 135">
            <a:extLst>
              <a:ext uri="{FF2B5EF4-FFF2-40B4-BE49-F238E27FC236}">
                <a16:creationId xmlns:a16="http://schemas.microsoft.com/office/drawing/2014/main" id="{3798A8AD-5A59-DBE6-0C30-712186FC1C79}"/>
              </a:ext>
            </a:extLst>
          </p:cNvPr>
          <p:cNvSpPr txBox="1"/>
          <p:nvPr/>
        </p:nvSpPr>
        <p:spPr>
          <a:xfrm>
            <a:off x="1668666" y="4229260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37" name="CuadroTexto 136">
            <a:extLst>
              <a:ext uri="{FF2B5EF4-FFF2-40B4-BE49-F238E27FC236}">
                <a16:creationId xmlns:a16="http://schemas.microsoft.com/office/drawing/2014/main" id="{9F13DA92-D1AA-BF07-8606-714FBBE5F93D}"/>
              </a:ext>
            </a:extLst>
          </p:cNvPr>
          <p:cNvSpPr txBox="1"/>
          <p:nvPr/>
        </p:nvSpPr>
        <p:spPr>
          <a:xfrm>
            <a:off x="3406608" y="4075371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38" name="CuadroTexto 137">
            <a:extLst>
              <a:ext uri="{FF2B5EF4-FFF2-40B4-BE49-F238E27FC236}">
                <a16:creationId xmlns:a16="http://schemas.microsoft.com/office/drawing/2014/main" id="{D2FFE3F0-7A32-DE80-C593-78EB62A94B85}"/>
              </a:ext>
            </a:extLst>
          </p:cNvPr>
          <p:cNvSpPr txBox="1"/>
          <p:nvPr/>
        </p:nvSpPr>
        <p:spPr>
          <a:xfrm>
            <a:off x="3545091" y="4236801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39" name="CuadroTexto 138">
            <a:extLst>
              <a:ext uri="{FF2B5EF4-FFF2-40B4-BE49-F238E27FC236}">
                <a16:creationId xmlns:a16="http://schemas.microsoft.com/office/drawing/2014/main" id="{A9064693-2E86-75A7-C3B1-E04CBE038A7B}"/>
              </a:ext>
            </a:extLst>
          </p:cNvPr>
          <p:cNvSpPr txBox="1"/>
          <p:nvPr/>
        </p:nvSpPr>
        <p:spPr>
          <a:xfrm>
            <a:off x="5219345" y="4067830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40" name="CuadroTexto 139">
            <a:extLst>
              <a:ext uri="{FF2B5EF4-FFF2-40B4-BE49-F238E27FC236}">
                <a16:creationId xmlns:a16="http://schemas.microsoft.com/office/drawing/2014/main" id="{3CEF1971-5984-CE05-285E-7BC2E4F2A8C2}"/>
              </a:ext>
            </a:extLst>
          </p:cNvPr>
          <p:cNvSpPr txBox="1"/>
          <p:nvPr/>
        </p:nvSpPr>
        <p:spPr>
          <a:xfrm>
            <a:off x="5357828" y="4229260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41" name="CuadroTexto 140">
            <a:extLst>
              <a:ext uri="{FF2B5EF4-FFF2-40B4-BE49-F238E27FC236}">
                <a16:creationId xmlns:a16="http://schemas.microsoft.com/office/drawing/2014/main" id="{912B4378-6D81-E250-8208-E2670950B909}"/>
              </a:ext>
            </a:extLst>
          </p:cNvPr>
          <p:cNvSpPr txBox="1"/>
          <p:nvPr/>
        </p:nvSpPr>
        <p:spPr>
          <a:xfrm>
            <a:off x="1534946" y="4425435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42" name="CuadroTexto 141">
            <a:extLst>
              <a:ext uri="{FF2B5EF4-FFF2-40B4-BE49-F238E27FC236}">
                <a16:creationId xmlns:a16="http://schemas.microsoft.com/office/drawing/2014/main" id="{371B4FF2-948F-1EB3-57DA-6BF00A202226}"/>
              </a:ext>
            </a:extLst>
          </p:cNvPr>
          <p:cNvSpPr txBox="1"/>
          <p:nvPr/>
        </p:nvSpPr>
        <p:spPr>
          <a:xfrm>
            <a:off x="1673429" y="4586865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43" name="CuadroTexto 142">
            <a:extLst>
              <a:ext uri="{FF2B5EF4-FFF2-40B4-BE49-F238E27FC236}">
                <a16:creationId xmlns:a16="http://schemas.microsoft.com/office/drawing/2014/main" id="{0B9272C6-6E62-24D6-B0B3-AB86BACFAB22}"/>
              </a:ext>
            </a:extLst>
          </p:cNvPr>
          <p:cNvSpPr txBox="1"/>
          <p:nvPr/>
        </p:nvSpPr>
        <p:spPr>
          <a:xfrm>
            <a:off x="3411371" y="4432976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44" name="CuadroTexto 143">
            <a:extLst>
              <a:ext uri="{FF2B5EF4-FFF2-40B4-BE49-F238E27FC236}">
                <a16:creationId xmlns:a16="http://schemas.microsoft.com/office/drawing/2014/main" id="{D6A692BE-9EF3-CAD0-5C4E-C7F7C0FFD8B4}"/>
              </a:ext>
            </a:extLst>
          </p:cNvPr>
          <p:cNvSpPr txBox="1"/>
          <p:nvPr/>
        </p:nvSpPr>
        <p:spPr>
          <a:xfrm>
            <a:off x="3549854" y="4594406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45" name="CuadroTexto 144">
            <a:extLst>
              <a:ext uri="{FF2B5EF4-FFF2-40B4-BE49-F238E27FC236}">
                <a16:creationId xmlns:a16="http://schemas.microsoft.com/office/drawing/2014/main" id="{5335BD9E-D635-1A1D-FCB0-D65A70D49AD3}"/>
              </a:ext>
            </a:extLst>
          </p:cNvPr>
          <p:cNvSpPr txBox="1"/>
          <p:nvPr/>
        </p:nvSpPr>
        <p:spPr>
          <a:xfrm>
            <a:off x="5224108" y="4425435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46" name="CuadroTexto 145">
            <a:extLst>
              <a:ext uri="{FF2B5EF4-FFF2-40B4-BE49-F238E27FC236}">
                <a16:creationId xmlns:a16="http://schemas.microsoft.com/office/drawing/2014/main" id="{EBF5AB51-07C2-57ED-D59B-97AEB98B9960}"/>
              </a:ext>
            </a:extLst>
          </p:cNvPr>
          <p:cNvSpPr txBox="1"/>
          <p:nvPr/>
        </p:nvSpPr>
        <p:spPr>
          <a:xfrm>
            <a:off x="5362591" y="4586865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47" name="CuadroTexto 146">
            <a:extLst>
              <a:ext uri="{FF2B5EF4-FFF2-40B4-BE49-F238E27FC236}">
                <a16:creationId xmlns:a16="http://schemas.microsoft.com/office/drawing/2014/main" id="{A63E2437-8A6A-9DB9-C1AA-984EA7E8386E}"/>
              </a:ext>
            </a:extLst>
          </p:cNvPr>
          <p:cNvSpPr txBox="1"/>
          <p:nvPr/>
        </p:nvSpPr>
        <p:spPr>
          <a:xfrm>
            <a:off x="1534857" y="4782550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48" name="CuadroTexto 147">
            <a:extLst>
              <a:ext uri="{FF2B5EF4-FFF2-40B4-BE49-F238E27FC236}">
                <a16:creationId xmlns:a16="http://schemas.microsoft.com/office/drawing/2014/main" id="{C5F59CA2-3DCB-43AD-DF56-87866120FFF4}"/>
              </a:ext>
            </a:extLst>
          </p:cNvPr>
          <p:cNvSpPr txBox="1"/>
          <p:nvPr/>
        </p:nvSpPr>
        <p:spPr>
          <a:xfrm>
            <a:off x="1673340" y="4943980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49" name="CuadroTexto 148">
            <a:extLst>
              <a:ext uri="{FF2B5EF4-FFF2-40B4-BE49-F238E27FC236}">
                <a16:creationId xmlns:a16="http://schemas.microsoft.com/office/drawing/2014/main" id="{A607D975-6158-05C9-1EDB-FF83102CC506}"/>
              </a:ext>
            </a:extLst>
          </p:cNvPr>
          <p:cNvSpPr txBox="1"/>
          <p:nvPr/>
        </p:nvSpPr>
        <p:spPr>
          <a:xfrm>
            <a:off x="3411282" y="4790091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50" name="CuadroTexto 149">
            <a:extLst>
              <a:ext uri="{FF2B5EF4-FFF2-40B4-BE49-F238E27FC236}">
                <a16:creationId xmlns:a16="http://schemas.microsoft.com/office/drawing/2014/main" id="{687CBDCC-5273-355D-C5CB-9761200CF372}"/>
              </a:ext>
            </a:extLst>
          </p:cNvPr>
          <p:cNvSpPr txBox="1"/>
          <p:nvPr/>
        </p:nvSpPr>
        <p:spPr>
          <a:xfrm>
            <a:off x="3549765" y="4951521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51" name="CuadroTexto 150">
            <a:extLst>
              <a:ext uri="{FF2B5EF4-FFF2-40B4-BE49-F238E27FC236}">
                <a16:creationId xmlns:a16="http://schemas.microsoft.com/office/drawing/2014/main" id="{9E43270C-E5C8-2918-2C69-500CF8946805}"/>
              </a:ext>
            </a:extLst>
          </p:cNvPr>
          <p:cNvSpPr txBox="1"/>
          <p:nvPr/>
        </p:nvSpPr>
        <p:spPr>
          <a:xfrm>
            <a:off x="5224019" y="4782550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52" name="CuadroTexto 151">
            <a:extLst>
              <a:ext uri="{FF2B5EF4-FFF2-40B4-BE49-F238E27FC236}">
                <a16:creationId xmlns:a16="http://schemas.microsoft.com/office/drawing/2014/main" id="{21106179-1537-41EB-F0AE-31B1F18A2CEF}"/>
              </a:ext>
            </a:extLst>
          </p:cNvPr>
          <p:cNvSpPr txBox="1"/>
          <p:nvPr/>
        </p:nvSpPr>
        <p:spPr>
          <a:xfrm>
            <a:off x="5362502" y="4943980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53" name="CuadroTexto 152">
            <a:extLst>
              <a:ext uri="{FF2B5EF4-FFF2-40B4-BE49-F238E27FC236}">
                <a16:creationId xmlns:a16="http://schemas.microsoft.com/office/drawing/2014/main" id="{A734606A-D760-7A78-264F-5E9D7882CDF3}"/>
              </a:ext>
            </a:extLst>
          </p:cNvPr>
          <p:cNvSpPr txBox="1"/>
          <p:nvPr/>
        </p:nvSpPr>
        <p:spPr>
          <a:xfrm>
            <a:off x="1539620" y="5140155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54" name="CuadroTexto 153">
            <a:extLst>
              <a:ext uri="{FF2B5EF4-FFF2-40B4-BE49-F238E27FC236}">
                <a16:creationId xmlns:a16="http://schemas.microsoft.com/office/drawing/2014/main" id="{DAB93ABD-0912-BA44-0BD3-A79A7F8726B5}"/>
              </a:ext>
            </a:extLst>
          </p:cNvPr>
          <p:cNvSpPr txBox="1"/>
          <p:nvPr/>
        </p:nvSpPr>
        <p:spPr>
          <a:xfrm>
            <a:off x="1678103" y="5301585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55" name="CuadroTexto 154">
            <a:extLst>
              <a:ext uri="{FF2B5EF4-FFF2-40B4-BE49-F238E27FC236}">
                <a16:creationId xmlns:a16="http://schemas.microsoft.com/office/drawing/2014/main" id="{6068BC9E-1444-D50E-3E3D-BB7739480AED}"/>
              </a:ext>
            </a:extLst>
          </p:cNvPr>
          <p:cNvSpPr txBox="1"/>
          <p:nvPr/>
        </p:nvSpPr>
        <p:spPr>
          <a:xfrm>
            <a:off x="3416045" y="5147696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56" name="CuadroTexto 155">
            <a:extLst>
              <a:ext uri="{FF2B5EF4-FFF2-40B4-BE49-F238E27FC236}">
                <a16:creationId xmlns:a16="http://schemas.microsoft.com/office/drawing/2014/main" id="{A43FECE5-5EC5-1C3F-EA05-25824EFEC23C}"/>
              </a:ext>
            </a:extLst>
          </p:cNvPr>
          <p:cNvSpPr txBox="1"/>
          <p:nvPr/>
        </p:nvSpPr>
        <p:spPr>
          <a:xfrm>
            <a:off x="3554528" y="5309126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57" name="CuadroTexto 156">
            <a:extLst>
              <a:ext uri="{FF2B5EF4-FFF2-40B4-BE49-F238E27FC236}">
                <a16:creationId xmlns:a16="http://schemas.microsoft.com/office/drawing/2014/main" id="{0997CC82-0546-A4AC-0101-F95AF1A2FF85}"/>
              </a:ext>
            </a:extLst>
          </p:cNvPr>
          <p:cNvSpPr txBox="1"/>
          <p:nvPr/>
        </p:nvSpPr>
        <p:spPr>
          <a:xfrm>
            <a:off x="5228782" y="5140155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58" name="CuadroTexto 157">
            <a:extLst>
              <a:ext uri="{FF2B5EF4-FFF2-40B4-BE49-F238E27FC236}">
                <a16:creationId xmlns:a16="http://schemas.microsoft.com/office/drawing/2014/main" id="{E6516737-F647-77FF-5F50-E987B35226EE}"/>
              </a:ext>
            </a:extLst>
          </p:cNvPr>
          <p:cNvSpPr txBox="1"/>
          <p:nvPr/>
        </p:nvSpPr>
        <p:spPr>
          <a:xfrm>
            <a:off x="5367265" y="5301585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59" name="CuadroTexto 158">
            <a:extLst>
              <a:ext uri="{FF2B5EF4-FFF2-40B4-BE49-F238E27FC236}">
                <a16:creationId xmlns:a16="http://schemas.microsoft.com/office/drawing/2014/main" id="{554CAED8-AC1C-E0C9-40DC-08C48F0B40D7}"/>
              </a:ext>
            </a:extLst>
          </p:cNvPr>
          <p:cNvSpPr txBox="1"/>
          <p:nvPr/>
        </p:nvSpPr>
        <p:spPr>
          <a:xfrm>
            <a:off x="1544383" y="5502523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60" name="CuadroTexto 159">
            <a:extLst>
              <a:ext uri="{FF2B5EF4-FFF2-40B4-BE49-F238E27FC236}">
                <a16:creationId xmlns:a16="http://schemas.microsoft.com/office/drawing/2014/main" id="{6A360F6D-924B-5967-690F-5C58B0E65F07}"/>
              </a:ext>
            </a:extLst>
          </p:cNvPr>
          <p:cNvSpPr txBox="1"/>
          <p:nvPr/>
        </p:nvSpPr>
        <p:spPr>
          <a:xfrm>
            <a:off x="1682866" y="5663953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61" name="CuadroTexto 160">
            <a:extLst>
              <a:ext uri="{FF2B5EF4-FFF2-40B4-BE49-F238E27FC236}">
                <a16:creationId xmlns:a16="http://schemas.microsoft.com/office/drawing/2014/main" id="{817BBFFA-9A86-B27B-ADA6-A7107C7B922F}"/>
              </a:ext>
            </a:extLst>
          </p:cNvPr>
          <p:cNvSpPr txBox="1"/>
          <p:nvPr/>
        </p:nvSpPr>
        <p:spPr>
          <a:xfrm>
            <a:off x="3420808" y="5510064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62" name="CuadroTexto 161">
            <a:extLst>
              <a:ext uri="{FF2B5EF4-FFF2-40B4-BE49-F238E27FC236}">
                <a16:creationId xmlns:a16="http://schemas.microsoft.com/office/drawing/2014/main" id="{53326DE5-0288-FA29-ED87-C74B9736C4F7}"/>
              </a:ext>
            </a:extLst>
          </p:cNvPr>
          <p:cNvSpPr txBox="1"/>
          <p:nvPr/>
        </p:nvSpPr>
        <p:spPr>
          <a:xfrm>
            <a:off x="3559291" y="5671494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63" name="CuadroTexto 162">
            <a:extLst>
              <a:ext uri="{FF2B5EF4-FFF2-40B4-BE49-F238E27FC236}">
                <a16:creationId xmlns:a16="http://schemas.microsoft.com/office/drawing/2014/main" id="{F7D904B9-B02B-AEE1-6915-FC18E4205009}"/>
              </a:ext>
            </a:extLst>
          </p:cNvPr>
          <p:cNvSpPr txBox="1"/>
          <p:nvPr/>
        </p:nvSpPr>
        <p:spPr>
          <a:xfrm>
            <a:off x="5233545" y="5502523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64" name="CuadroTexto 163">
            <a:extLst>
              <a:ext uri="{FF2B5EF4-FFF2-40B4-BE49-F238E27FC236}">
                <a16:creationId xmlns:a16="http://schemas.microsoft.com/office/drawing/2014/main" id="{A9A750A7-4BCE-DC79-15C9-2C79822BB853}"/>
              </a:ext>
            </a:extLst>
          </p:cNvPr>
          <p:cNvSpPr txBox="1"/>
          <p:nvPr/>
        </p:nvSpPr>
        <p:spPr>
          <a:xfrm>
            <a:off x="5372028" y="5663953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65" name="CuadroTexto 164">
            <a:extLst>
              <a:ext uri="{FF2B5EF4-FFF2-40B4-BE49-F238E27FC236}">
                <a16:creationId xmlns:a16="http://schemas.microsoft.com/office/drawing/2014/main" id="{8B1652C7-AA4B-6964-8086-135BED510C6F}"/>
              </a:ext>
            </a:extLst>
          </p:cNvPr>
          <p:cNvSpPr txBox="1"/>
          <p:nvPr/>
        </p:nvSpPr>
        <p:spPr>
          <a:xfrm>
            <a:off x="1549146" y="5860128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66" name="CuadroTexto 165">
            <a:extLst>
              <a:ext uri="{FF2B5EF4-FFF2-40B4-BE49-F238E27FC236}">
                <a16:creationId xmlns:a16="http://schemas.microsoft.com/office/drawing/2014/main" id="{354ABE2D-3928-52AD-4551-3C1CA5DB980F}"/>
              </a:ext>
            </a:extLst>
          </p:cNvPr>
          <p:cNvSpPr txBox="1"/>
          <p:nvPr/>
        </p:nvSpPr>
        <p:spPr>
          <a:xfrm>
            <a:off x="1687629" y="6021558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67" name="CuadroTexto 166">
            <a:extLst>
              <a:ext uri="{FF2B5EF4-FFF2-40B4-BE49-F238E27FC236}">
                <a16:creationId xmlns:a16="http://schemas.microsoft.com/office/drawing/2014/main" id="{BA413ACD-DC69-0719-43BF-953DECEE1864}"/>
              </a:ext>
            </a:extLst>
          </p:cNvPr>
          <p:cNvSpPr txBox="1"/>
          <p:nvPr/>
        </p:nvSpPr>
        <p:spPr>
          <a:xfrm>
            <a:off x="3425571" y="5867669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68" name="CuadroTexto 167">
            <a:extLst>
              <a:ext uri="{FF2B5EF4-FFF2-40B4-BE49-F238E27FC236}">
                <a16:creationId xmlns:a16="http://schemas.microsoft.com/office/drawing/2014/main" id="{5DDCB106-A157-0EC9-FEC4-1F78E98FE4F1}"/>
              </a:ext>
            </a:extLst>
          </p:cNvPr>
          <p:cNvSpPr txBox="1"/>
          <p:nvPr/>
        </p:nvSpPr>
        <p:spPr>
          <a:xfrm>
            <a:off x="3564054" y="6029099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69" name="CuadroTexto 168">
            <a:extLst>
              <a:ext uri="{FF2B5EF4-FFF2-40B4-BE49-F238E27FC236}">
                <a16:creationId xmlns:a16="http://schemas.microsoft.com/office/drawing/2014/main" id="{18C2678A-4A66-4126-6494-14525926DD8F}"/>
              </a:ext>
            </a:extLst>
          </p:cNvPr>
          <p:cNvSpPr txBox="1"/>
          <p:nvPr/>
        </p:nvSpPr>
        <p:spPr>
          <a:xfrm>
            <a:off x="5238308" y="5860128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70" name="CuadroTexto 169">
            <a:extLst>
              <a:ext uri="{FF2B5EF4-FFF2-40B4-BE49-F238E27FC236}">
                <a16:creationId xmlns:a16="http://schemas.microsoft.com/office/drawing/2014/main" id="{30828F14-950A-33F3-DA60-B8C93671CD26}"/>
              </a:ext>
            </a:extLst>
          </p:cNvPr>
          <p:cNvSpPr txBox="1"/>
          <p:nvPr/>
        </p:nvSpPr>
        <p:spPr>
          <a:xfrm>
            <a:off x="5376791" y="6021558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71" name="CuadroTexto 170">
            <a:extLst>
              <a:ext uri="{FF2B5EF4-FFF2-40B4-BE49-F238E27FC236}">
                <a16:creationId xmlns:a16="http://schemas.microsoft.com/office/drawing/2014/main" id="{D474766C-1D38-ED76-3CA9-FE5D85290D37}"/>
              </a:ext>
            </a:extLst>
          </p:cNvPr>
          <p:cNvSpPr txBox="1"/>
          <p:nvPr/>
        </p:nvSpPr>
        <p:spPr>
          <a:xfrm>
            <a:off x="1549146" y="6241975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72" name="CuadroTexto 171">
            <a:extLst>
              <a:ext uri="{FF2B5EF4-FFF2-40B4-BE49-F238E27FC236}">
                <a16:creationId xmlns:a16="http://schemas.microsoft.com/office/drawing/2014/main" id="{B82EBAB0-6561-7CAD-D09D-7FB2D3D2C319}"/>
              </a:ext>
            </a:extLst>
          </p:cNvPr>
          <p:cNvSpPr txBox="1"/>
          <p:nvPr/>
        </p:nvSpPr>
        <p:spPr>
          <a:xfrm>
            <a:off x="1687629" y="6403405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73" name="CuadroTexto 172">
            <a:extLst>
              <a:ext uri="{FF2B5EF4-FFF2-40B4-BE49-F238E27FC236}">
                <a16:creationId xmlns:a16="http://schemas.microsoft.com/office/drawing/2014/main" id="{BF09F859-3F08-1228-37C0-AC41F96273A1}"/>
              </a:ext>
            </a:extLst>
          </p:cNvPr>
          <p:cNvSpPr txBox="1"/>
          <p:nvPr/>
        </p:nvSpPr>
        <p:spPr>
          <a:xfrm>
            <a:off x="3425571" y="6249516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74" name="CuadroTexto 173">
            <a:extLst>
              <a:ext uri="{FF2B5EF4-FFF2-40B4-BE49-F238E27FC236}">
                <a16:creationId xmlns:a16="http://schemas.microsoft.com/office/drawing/2014/main" id="{B5AA10A6-0E0D-6D11-2F20-18105D7FFB3B}"/>
              </a:ext>
            </a:extLst>
          </p:cNvPr>
          <p:cNvSpPr txBox="1"/>
          <p:nvPr/>
        </p:nvSpPr>
        <p:spPr>
          <a:xfrm>
            <a:off x="3564054" y="6410946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75" name="CuadroTexto 174">
            <a:extLst>
              <a:ext uri="{FF2B5EF4-FFF2-40B4-BE49-F238E27FC236}">
                <a16:creationId xmlns:a16="http://schemas.microsoft.com/office/drawing/2014/main" id="{3F39A379-C7EE-F5FA-6CE8-C17EDC798843}"/>
              </a:ext>
            </a:extLst>
          </p:cNvPr>
          <p:cNvSpPr txBox="1"/>
          <p:nvPr/>
        </p:nvSpPr>
        <p:spPr>
          <a:xfrm>
            <a:off x="5238308" y="6241975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76" name="CuadroTexto 175">
            <a:extLst>
              <a:ext uri="{FF2B5EF4-FFF2-40B4-BE49-F238E27FC236}">
                <a16:creationId xmlns:a16="http://schemas.microsoft.com/office/drawing/2014/main" id="{2CAB08CC-4A34-0341-958F-CD393BFE71F8}"/>
              </a:ext>
            </a:extLst>
          </p:cNvPr>
          <p:cNvSpPr txBox="1"/>
          <p:nvPr/>
        </p:nvSpPr>
        <p:spPr>
          <a:xfrm>
            <a:off x="5376791" y="6403405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77" name="CuadroTexto 176">
            <a:extLst>
              <a:ext uri="{FF2B5EF4-FFF2-40B4-BE49-F238E27FC236}">
                <a16:creationId xmlns:a16="http://schemas.microsoft.com/office/drawing/2014/main" id="{24920F9B-AA35-A9FB-E273-238C4BF5F9AB}"/>
              </a:ext>
            </a:extLst>
          </p:cNvPr>
          <p:cNvSpPr txBox="1"/>
          <p:nvPr/>
        </p:nvSpPr>
        <p:spPr>
          <a:xfrm>
            <a:off x="1553909" y="6599580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78" name="CuadroTexto 177">
            <a:extLst>
              <a:ext uri="{FF2B5EF4-FFF2-40B4-BE49-F238E27FC236}">
                <a16:creationId xmlns:a16="http://schemas.microsoft.com/office/drawing/2014/main" id="{3E742B7F-8E4A-AFB3-EEDE-172EC643C0AD}"/>
              </a:ext>
            </a:extLst>
          </p:cNvPr>
          <p:cNvSpPr txBox="1"/>
          <p:nvPr/>
        </p:nvSpPr>
        <p:spPr>
          <a:xfrm>
            <a:off x="1692392" y="6761010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79" name="CuadroTexto 178">
            <a:extLst>
              <a:ext uri="{FF2B5EF4-FFF2-40B4-BE49-F238E27FC236}">
                <a16:creationId xmlns:a16="http://schemas.microsoft.com/office/drawing/2014/main" id="{4B6D64D8-F246-61AD-7D46-424AE836C264}"/>
              </a:ext>
            </a:extLst>
          </p:cNvPr>
          <p:cNvSpPr txBox="1"/>
          <p:nvPr/>
        </p:nvSpPr>
        <p:spPr>
          <a:xfrm>
            <a:off x="3430334" y="6607121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80" name="CuadroTexto 179">
            <a:extLst>
              <a:ext uri="{FF2B5EF4-FFF2-40B4-BE49-F238E27FC236}">
                <a16:creationId xmlns:a16="http://schemas.microsoft.com/office/drawing/2014/main" id="{47BBFC44-7C13-6E6E-3672-E3FA51F608A7}"/>
              </a:ext>
            </a:extLst>
          </p:cNvPr>
          <p:cNvSpPr txBox="1"/>
          <p:nvPr/>
        </p:nvSpPr>
        <p:spPr>
          <a:xfrm>
            <a:off x="3568817" y="6768551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81" name="CuadroTexto 180">
            <a:extLst>
              <a:ext uri="{FF2B5EF4-FFF2-40B4-BE49-F238E27FC236}">
                <a16:creationId xmlns:a16="http://schemas.microsoft.com/office/drawing/2014/main" id="{BC1A39ED-C1A8-75DA-5CB3-1F5F10D673A7}"/>
              </a:ext>
            </a:extLst>
          </p:cNvPr>
          <p:cNvSpPr txBox="1"/>
          <p:nvPr/>
        </p:nvSpPr>
        <p:spPr>
          <a:xfrm>
            <a:off x="5243071" y="6599580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82" name="CuadroTexto 181">
            <a:extLst>
              <a:ext uri="{FF2B5EF4-FFF2-40B4-BE49-F238E27FC236}">
                <a16:creationId xmlns:a16="http://schemas.microsoft.com/office/drawing/2014/main" id="{E9745F04-4B49-14C7-CBCE-CC7E2130D55B}"/>
              </a:ext>
            </a:extLst>
          </p:cNvPr>
          <p:cNvSpPr txBox="1"/>
          <p:nvPr/>
        </p:nvSpPr>
        <p:spPr>
          <a:xfrm>
            <a:off x="5381554" y="6761010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83" name="CuadroTexto 182">
            <a:extLst>
              <a:ext uri="{FF2B5EF4-FFF2-40B4-BE49-F238E27FC236}">
                <a16:creationId xmlns:a16="http://schemas.microsoft.com/office/drawing/2014/main" id="{09039AF0-B373-FBCA-0F96-7B71A8ABEBD4}"/>
              </a:ext>
            </a:extLst>
          </p:cNvPr>
          <p:cNvSpPr txBox="1"/>
          <p:nvPr/>
        </p:nvSpPr>
        <p:spPr>
          <a:xfrm>
            <a:off x="1549146" y="6959580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84" name="CuadroTexto 183">
            <a:extLst>
              <a:ext uri="{FF2B5EF4-FFF2-40B4-BE49-F238E27FC236}">
                <a16:creationId xmlns:a16="http://schemas.microsoft.com/office/drawing/2014/main" id="{DD321536-A4C3-B403-5163-9F203DC717A3}"/>
              </a:ext>
            </a:extLst>
          </p:cNvPr>
          <p:cNvSpPr txBox="1"/>
          <p:nvPr/>
        </p:nvSpPr>
        <p:spPr>
          <a:xfrm>
            <a:off x="1687629" y="7121010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85" name="CuadroTexto 184">
            <a:extLst>
              <a:ext uri="{FF2B5EF4-FFF2-40B4-BE49-F238E27FC236}">
                <a16:creationId xmlns:a16="http://schemas.microsoft.com/office/drawing/2014/main" id="{DDDB9611-E47C-0068-95F7-BC804F3AA33D}"/>
              </a:ext>
            </a:extLst>
          </p:cNvPr>
          <p:cNvSpPr txBox="1"/>
          <p:nvPr/>
        </p:nvSpPr>
        <p:spPr>
          <a:xfrm>
            <a:off x="3425571" y="6967121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86" name="CuadroTexto 185">
            <a:extLst>
              <a:ext uri="{FF2B5EF4-FFF2-40B4-BE49-F238E27FC236}">
                <a16:creationId xmlns:a16="http://schemas.microsoft.com/office/drawing/2014/main" id="{330001C2-E039-5BC5-18D1-5409AD9DA0B4}"/>
              </a:ext>
            </a:extLst>
          </p:cNvPr>
          <p:cNvSpPr txBox="1"/>
          <p:nvPr/>
        </p:nvSpPr>
        <p:spPr>
          <a:xfrm>
            <a:off x="3564054" y="7128551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87" name="CuadroTexto 186">
            <a:extLst>
              <a:ext uri="{FF2B5EF4-FFF2-40B4-BE49-F238E27FC236}">
                <a16:creationId xmlns:a16="http://schemas.microsoft.com/office/drawing/2014/main" id="{34D27A01-20FE-63B0-4DC9-6C13752419A3}"/>
              </a:ext>
            </a:extLst>
          </p:cNvPr>
          <p:cNvSpPr txBox="1"/>
          <p:nvPr/>
        </p:nvSpPr>
        <p:spPr>
          <a:xfrm>
            <a:off x="5238308" y="6959580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88" name="CuadroTexto 187">
            <a:extLst>
              <a:ext uri="{FF2B5EF4-FFF2-40B4-BE49-F238E27FC236}">
                <a16:creationId xmlns:a16="http://schemas.microsoft.com/office/drawing/2014/main" id="{7346DCB2-C65A-C413-5B3C-E205D9CE7176}"/>
              </a:ext>
            </a:extLst>
          </p:cNvPr>
          <p:cNvSpPr txBox="1"/>
          <p:nvPr/>
        </p:nvSpPr>
        <p:spPr>
          <a:xfrm>
            <a:off x="5376791" y="7121010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89" name="CuadroTexto 188">
            <a:extLst>
              <a:ext uri="{FF2B5EF4-FFF2-40B4-BE49-F238E27FC236}">
                <a16:creationId xmlns:a16="http://schemas.microsoft.com/office/drawing/2014/main" id="{778FC4E6-457B-EEC2-08F4-D178C1517FED}"/>
              </a:ext>
            </a:extLst>
          </p:cNvPr>
          <p:cNvSpPr txBox="1"/>
          <p:nvPr/>
        </p:nvSpPr>
        <p:spPr>
          <a:xfrm>
            <a:off x="1553909" y="7317185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90" name="CuadroTexto 189">
            <a:extLst>
              <a:ext uri="{FF2B5EF4-FFF2-40B4-BE49-F238E27FC236}">
                <a16:creationId xmlns:a16="http://schemas.microsoft.com/office/drawing/2014/main" id="{D0E9853B-CC71-CBBA-858B-6A325E218221}"/>
              </a:ext>
            </a:extLst>
          </p:cNvPr>
          <p:cNvSpPr txBox="1"/>
          <p:nvPr/>
        </p:nvSpPr>
        <p:spPr>
          <a:xfrm>
            <a:off x="1692392" y="7478615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91" name="CuadroTexto 190">
            <a:extLst>
              <a:ext uri="{FF2B5EF4-FFF2-40B4-BE49-F238E27FC236}">
                <a16:creationId xmlns:a16="http://schemas.microsoft.com/office/drawing/2014/main" id="{3822DB56-8917-641F-334A-A939B25B82E1}"/>
              </a:ext>
            </a:extLst>
          </p:cNvPr>
          <p:cNvSpPr txBox="1"/>
          <p:nvPr/>
        </p:nvSpPr>
        <p:spPr>
          <a:xfrm>
            <a:off x="3430334" y="7324726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92" name="CuadroTexto 191">
            <a:extLst>
              <a:ext uri="{FF2B5EF4-FFF2-40B4-BE49-F238E27FC236}">
                <a16:creationId xmlns:a16="http://schemas.microsoft.com/office/drawing/2014/main" id="{6190C96F-87DA-755B-F685-DBEB764F452B}"/>
              </a:ext>
            </a:extLst>
          </p:cNvPr>
          <p:cNvSpPr txBox="1"/>
          <p:nvPr/>
        </p:nvSpPr>
        <p:spPr>
          <a:xfrm>
            <a:off x="3568817" y="7486156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93" name="CuadroTexto 192">
            <a:extLst>
              <a:ext uri="{FF2B5EF4-FFF2-40B4-BE49-F238E27FC236}">
                <a16:creationId xmlns:a16="http://schemas.microsoft.com/office/drawing/2014/main" id="{2EBBE04A-942F-B23F-049B-8910F7106C02}"/>
              </a:ext>
            </a:extLst>
          </p:cNvPr>
          <p:cNvSpPr txBox="1"/>
          <p:nvPr/>
        </p:nvSpPr>
        <p:spPr>
          <a:xfrm>
            <a:off x="5243071" y="7317185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94" name="CuadroTexto 193">
            <a:extLst>
              <a:ext uri="{FF2B5EF4-FFF2-40B4-BE49-F238E27FC236}">
                <a16:creationId xmlns:a16="http://schemas.microsoft.com/office/drawing/2014/main" id="{B640DA72-3CD0-52B5-376A-A6B173920172}"/>
              </a:ext>
            </a:extLst>
          </p:cNvPr>
          <p:cNvSpPr txBox="1"/>
          <p:nvPr/>
        </p:nvSpPr>
        <p:spPr>
          <a:xfrm>
            <a:off x="5381554" y="7478615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95" name="CuadroTexto 194">
            <a:extLst>
              <a:ext uri="{FF2B5EF4-FFF2-40B4-BE49-F238E27FC236}">
                <a16:creationId xmlns:a16="http://schemas.microsoft.com/office/drawing/2014/main" id="{E2E8046B-D82F-DFBD-20D7-5E6E5A8FAB31}"/>
              </a:ext>
            </a:extLst>
          </p:cNvPr>
          <p:cNvSpPr txBox="1"/>
          <p:nvPr/>
        </p:nvSpPr>
        <p:spPr>
          <a:xfrm>
            <a:off x="1549146" y="7684973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96" name="CuadroTexto 195">
            <a:extLst>
              <a:ext uri="{FF2B5EF4-FFF2-40B4-BE49-F238E27FC236}">
                <a16:creationId xmlns:a16="http://schemas.microsoft.com/office/drawing/2014/main" id="{5DEECEFD-BD04-6CBA-B483-CE6920FDBEC0}"/>
              </a:ext>
            </a:extLst>
          </p:cNvPr>
          <p:cNvSpPr txBox="1"/>
          <p:nvPr/>
        </p:nvSpPr>
        <p:spPr>
          <a:xfrm>
            <a:off x="1687629" y="7846403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97" name="CuadroTexto 196">
            <a:extLst>
              <a:ext uri="{FF2B5EF4-FFF2-40B4-BE49-F238E27FC236}">
                <a16:creationId xmlns:a16="http://schemas.microsoft.com/office/drawing/2014/main" id="{2D9B2801-3BC7-8ADB-D32C-F16B600FF7B2}"/>
              </a:ext>
            </a:extLst>
          </p:cNvPr>
          <p:cNvSpPr txBox="1"/>
          <p:nvPr/>
        </p:nvSpPr>
        <p:spPr>
          <a:xfrm>
            <a:off x="3425571" y="7692514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98" name="CuadroTexto 197">
            <a:extLst>
              <a:ext uri="{FF2B5EF4-FFF2-40B4-BE49-F238E27FC236}">
                <a16:creationId xmlns:a16="http://schemas.microsoft.com/office/drawing/2014/main" id="{3F4858E7-68EE-DC41-C5F9-99DA1892F730}"/>
              </a:ext>
            </a:extLst>
          </p:cNvPr>
          <p:cNvSpPr txBox="1"/>
          <p:nvPr/>
        </p:nvSpPr>
        <p:spPr>
          <a:xfrm>
            <a:off x="3564054" y="7853944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  <p:sp>
        <p:nvSpPr>
          <p:cNvPr id="199" name="CuadroTexto 198">
            <a:extLst>
              <a:ext uri="{FF2B5EF4-FFF2-40B4-BE49-F238E27FC236}">
                <a16:creationId xmlns:a16="http://schemas.microsoft.com/office/drawing/2014/main" id="{3360C908-2243-D0C5-34A0-CACAA2FE0A3B}"/>
              </a:ext>
            </a:extLst>
          </p:cNvPr>
          <p:cNvSpPr txBox="1"/>
          <p:nvPr/>
        </p:nvSpPr>
        <p:spPr>
          <a:xfrm>
            <a:off x="5238308" y="7684973"/>
            <a:ext cx="846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N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96D5F8"/>
                </a:solidFill>
                <a:latin typeface="Porky's" panose="00000700000000000000" pitchFamily="2" charset="0"/>
              </a:rPr>
              <a:t>L</a:t>
            </a:r>
            <a:r>
              <a:rPr lang="es-VE" sz="1400" dirty="0">
                <a:ln w="952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00" name="CuadroTexto 199">
            <a:extLst>
              <a:ext uri="{FF2B5EF4-FFF2-40B4-BE49-F238E27FC236}">
                <a16:creationId xmlns:a16="http://schemas.microsoft.com/office/drawing/2014/main" id="{322F6525-2357-17C4-71FC-7256DFFA72AD}"/>
              </a:ext>
            </a:extLst>
          </p:cNvPr>
          <p:cNvSpPr txBox="1"/>
          <p:nvPr/>
        </p:nvSpPr>
        <p:spPr>
          <a:xfrm>
            <a:off x="5376791" y="7846403"/>
            <a:ext cx="6222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  <a:latin typeface="Bebas Neue Bold" panose="020B0606020202050201" pitchFamily="34" charset="0"/>
              </a:rPr>
              <a:t>RAMIREZ </a:t>
            </a:r>
          </a:p>
        </p:txBody>
      </p:sp>
    </p:spTree>
    <p:extLst>
      <p:ext uri="{BB962C8B-B14F-4D97-AF65-F5344CB8AC3E}">
        <p14:creationId xmlns:p14="http://schemas.microsoft.com/office/powerpoint/2010/main" val="264073355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8547</TotalTime>
  <Words>298</Words>
  <Application>Microsoft Office PowerPoint</Application>
  <PresentationFormat>Carta (216 x 279 mm)</PresentationFormat>
  <Paragraphs>294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2" baseType="lpstr">
      <vt:lpstr>Calibri Light</vt:lpstr>
      <vt:lpstr>Arial</vt:lpstr>
      <vt:lpstr>Calibri</vt:lpstr>
      <vt:lpstr>Bebas Neue Bold</vt:lpstr>
      <vt:lpstr>Porky's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tebasde@gmail.com</dc:creator>
  <cp:lastModifiedBy>tebasde@gmail.com</cp:lastModifiedBy>
  <cp:revision>23</cp:revision>
  <dcterms:created xsi:type="dcterms:W3CDTF">2024-07-23T03:15:22Z</dcterms:created>
  <dcterms:modified xsi:type="dcterms:W3CDTF">2024-08-20T16:36:20Z</dcterms:modified>
</cp:coreProperties>
</file>