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Austria Rainbow" panose="02000600000000000000" pitchFamily="50" charset="0"/>
      <p:regular r:id="rId8"/>
    </p:embeddedFont>
    <p:embeddedFont>
      <p:font typeface="Bebas Neue Bold" panose="020B0606020202050201" pitchFamily="34" charset="0"/>
      <p:bold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9008C"/>
    <a:srgbClr val="DC73FF"/>
    <a:srgbClr val="FF3107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29E774B6-AE3E-E726-6046-AF60E2B5BB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90" y="1241197"/>
            <a:ext cx="3130200" cy="3177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EC489EA9-C7FA-26FE-B42D-52E16E9B1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790" y="1241197"/>
            <a:ext cx="3130200" cy="3177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C764C28-F434-8065-48A7-5FCA782E2B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90" y="4507500"/>
            <a:ext cx="3130200" cy="31770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5CCE412-B8E9-ABCE-4E3A-5CD67BAB1F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790" y="4507500"/>
            <a:ext cx="3130200" cy="3177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465C7CF2-7AB6-B429-ACD5-6BF48327F57D}"/>
              </a:ext>
            </a:extLst>
          </p:cNvPr>
          <p:cNvSpPr txBox="1"/>
          <p:nvPr/>
        </p:nvSpPr>
        <p:spPr>
          <a:xfrm>
            <a:off x="628763" y="2852557"/>
            <a:ext cx="23856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60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F124787-571C-A4BD-DF3E-4F78B92CE1CE}"/>
              </a:ext>
            </a:extLst>
          </p:cNvPr>
          <p:cNvSpPr txBox="1"/>
          <p:nvPr/>
        </p:nvSpPr>
        <p:spPr>
          <a:xfrm>
            <a:off x="923278" y="3559226"/>
            <a:ext cx="185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AF163AA-A353-AC29-8926-90FA17C1BBCC}"/>
              </a:ext>
            </a:extLst>
          </p:cNvPr>
          <p:cNvSpPr txBox="1"/>
          <p:nvPr/>
        </p:nvSpPr>
        <p:spPr>
          <a:xfrm>
            <a:off x="1244631" y="4008917"/>
            <a:ext cx="1242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2D93084-AA20-5FCE-5E3E-DFFC3500FC4E}"/>
              </a:ext>
            </a:extLst>
          </p:cNvPr>
          <p:cNvSpPr txBox="1"/>
          <p:nvPr/>
        </p:nvSpPr>
        <p:spPr>
          <a:xfrm>
            <a:off x="3758963" y="2852557"/>
            <a:ext cx="23856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60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B35A176-AE81-61A7-6687-D0D05382CA00}"/>
              </a:ext>
            </a:extLst>
          </p:cNvPr>
          <p:cNvSpPr txBox="1"/>
          <p:nvPr/>
        </p:nvSpPr>
        <p:spPr>
          <a:xfrm>
            <a:off x="4053478" y="3559226"/>
            <a:ext cx="185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D2C8000-29B7-D3D0-B0FE-7BF3513FEA23}"/>
              </a:ext>
            </a:extLst>
          </p:cNvPr>
          <p:cNvSpPr txBox="1"/>
          <p:nvPr/>
        </p:nvSpPr>
        <p:spPr>
          <a:xfrm>
            <a:off x="4374831" y="4008917"/>
            <a:ext cx="1242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2F36865-AB5F-9AB1-9AC4-434E43C1DD68}"/>
              </a:ext>
            </a:extLst>
          </p:cNvPr>
          <p:cNvSpPr txBox="1"/>
          <p:nvPr/>
        </p:nvSpPr>
        <p:spPr>
          <a:xfrm>
            <a:off x="628763" y="6121064"/>
            <a:ext cx="23856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60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13E805F-D79E-86B7-1297-A28B4BE2D704}"/>
              </a:ext>
            </a:extLst>
          </p:cNvPr>
          <p:cNvSpPr txBox="1"/>
          <p:nvPr/>
        </p:nvSpPr>
        <p:spPr>
          <a:xfrm>
            <a:off x="923278" y="6827733"/>
            <a:ext cx="185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537BBDC-378A-D8FC-BC8E-E5E4CD29A095}"/>
              </a:ext>
            </a:extLst>
          </p:cNvPr>
          <p:cNvSpPr txBox="1"/>
          <p:nvPr/>
        </p:nvSpPr>
        <p:spPr>
          <a:xfrm>
            <a:off x="1244631" y="7277424"/>
            <a:ext cx="1242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1593F41-0528-AAE5-9226-D1751920082B}"/>
              </a:ext>
            </a:extLst>
          </p:cNvPr>
          <p:cNvSpPr txBox="1"/>
          <p:nvPr/>
        </p:nvSpPr>
        <p:spPr>
          <a:xfrm>
            <a:off x="3758963" y="6121064"/>
            <a:ext cx="23856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60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AD04299-173E-6450-1D1B-2142FC6A5550}"/>
              </a:ext>
            </a:extLst>
          </p:cNvPr>
          <p:cNvSpPr txBox="1"/>
          <p:nvPr/>
        </p:nvSpPr>
        <p:spPr>
          <a:xfrm>
            <a:off x="4053478" y="6827733"/>
            <a:ext cx="185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10A800F9-CC3E-6543-33EA-20339E067876}"/>
              </a:ext>
            </a:extLst>
          </p:cNvPr>
          <p:cNvSpPr txBox="1"/>
          <p:nvPr/>
        </p:nvSpPr>
        <p:spPr>
          <a:xfrm>
            <a:off x="4374831" y="7277424"/>
            <a:ext cx="1242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08C48F3-4CEA-A247-8AA6-9155AA38F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17" y="743446"/>
            <a:ext cx="288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A245CAA-B3E8-B425-7805-415E31AC5A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740" y="743446"/>
            <a:ext cx="288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AE3C84E-C0D2-AD4F-8048-44D6ECA8DE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17" y="2611359"/>
            <a:ext cx="288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B02A2C0-AAC3-1C74-9E15-F4EAE64623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740" y="2611359"/>
            <a:ext cx="288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13AA295-77D9-6836-5CA7-A11949DE6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17" y="4479273"/>
            <a:ext cx="288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FF72FEF-EE5C-DA56-ED5F-10B8F00FC3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740" y="4479273"/>
            <a:ext cx="2880000" cy="18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CE3DD6B-2AD8-546C-02D2-A58D48C05F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17" y="6347186"/>
            <a:ext cx="2880000" cy="180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A9A4574-FCF3-DDC0-1B5C-91787504E5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740" y="6347186"/>
            <a:ext cx="288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AC530096-FD8D-05EE-DAF7-72C00B0BEF29}"/>
              </a:ext>
            </a:extLst>
          </p:cNvPr>
          <p:cNvSpPr txBox="1"/>
          <p:nvPr/>
        </p:nvSpPr>
        <p:spPr>
          <a:xfrm>
            <a:off x="864983" y="7116823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3590FA6-C97C-8AF2-0D18-4B1A5CF791D1}"/>
              </a:ext>
            </a:extLst>
          </p:cNvPr>
          <p:cNvSpPr txBox="1"/>
          <p:nvPr/>
        </p:nvSpPr>
        <p:spPr>
          <a:xfrm>
            <a:off x="1136638" y="7655852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5C4A317-65BE-BAA9-2849-05EBD53DDFD9}"/>
              </a:ext>
            </a:extLst>
          </p:cNvPr>
          <p:cNvSpPr txBox="1"/>
          <p:nvPr/>
        </p:nvSpPr>
        <p:spPr>
          <a:xfrm>
            <a:off x="3867263" y="7116823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0DC43B7-60AE-9C38-DF67-B8CCAB98D46F}"/>
              </a:ext>
            </a:extLst>
          </p:cNvPr>
          <p:cNvSpPr txBox="1"/>
          <p:nvPr/>
        </p:nvSpPr>
        <p:spPr>
          <a:xfrm>
            <a:off x="4138918" y="7655852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7DED96B-D58E-226D-5300-5EE53798CE78}"/>
              </a:ext>
            </a:extLst>
          </p:cNvPr>
          <p:cNvSpPr txBox="1"/>
          <p:nvPr/>
        </p:nvSpPr>
        <p:spPr>
          <a:xfrm>
            <a:off x="872603" y="5253935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EFF15A1-7BA1-E06D-E27F-4E819D721120}"/>
              </a:ext>
            </a:extLst>
          </p:cNvPr>
          <p:cNvSpPr txBox="1"/>
          <p:nvPr/>
        </p:nvSpPr>
        <p:spPr>
          <a:xfrm>
            <a:off x="1144258" y="5792964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45F10E2-3A19-8E05-669D-51C3F159F33C}"/>
              </a:ext>
            </a:extLst>
          </p:cNvPr>
          <p:cNvSpPr txBox="1"/>
          <p:nvPr/>
        </p:nvSpPr>
        <p:spPr>
          <a:xfrm>
            <a:off x="3874883" y="5253935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48D0A59-4FDC-B792-9251-12701509C485}"/>
              </a:ext>
            </a:extLst>
          </p:cNvPr>
          <p:cNvSpPr txBox="1"/>
          <p:nvPr/>
        </p:nvSpPr>
        <p:spPr>
          <a:xfrm>
            <a:off x="4146538" y="5792964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0A22F70-DB8E-05DA-E130-D514C4678216}"/>
              </a:ext>
            </a:extLst>
          </p:cNvPr>
          <p:cNvSpPr txBox="1"/>
          <p:nvPr/>
        </p:nvSpPr>
        <p:spPr>
          <a:xfrm>
            <a:off x="918843" y="3382782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7F2EF7E-E982-8F13-80F0-3E4F5367EC38}"/>
              </a:ext>
            </a:extLst>
          </p:cNvPr>
          <p:cNvSpPr txBox="1"/>
          <p:nvPr/>
        </p:nvSpPr>
        <p:spPr>
          <a:xfrm>
            <a:off x="1190498" y="3921811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17352CF-699D-F250-E572-8F4E7FA2D267}"/>
              </a:ext>
            </a:extLst>
          </p:cNvPr>
          <p:cNvSpPr txBox="1"/>
          <p:nvPr/>
        </p:nvSpPr>
        <p:spPr>
          <a:xfrm>
            <a:off x="3921123" y="3382782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DB02206-E7E0-E179-46B3-197662CF5D2D}"/>
              </a:ext>
            </a:extLst>
          </p:cNvPr>
          <p:cNvSpPr txBox="1"/>
          <p:nvPr/>
        </p:nvSpPr>
        <p:spPr>
          <a:xfrm>
            <a:off x="4192778" y="3921811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5AD396B-E756-4D0F-AD0F-FEC254A31837}"/>
              </a:ext>
            </a:extLst>
          </p:cNvPr>
          <p:cNvSpPr txBox="1"/>
          <p:nvPr/>
        </p:nvSpPr>
        <p:spPr>
          <a:xfrm>
            <a:off x="911223" y="1524085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050835D-D54C-F5CE-C561-707A9A2439F5}"/>
              </a:ext>
            </a:extLst>
          </p:cNvPr>
          <p:cNvSpPr txBox="1"/>
          <p:nvPr/>
        </p:nvSpPr>
        <p:spPr>
          <a:xfrm>
            <a:off x="1182878" y="2063114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E4F6853-6A61-BB0C-5205-FB0899B42015}"/>
              </a:ext>
            </a:extLst>
          </p:cNvPr>
          <p:cNvSpPr txBox="1"/>
          <p:nvPr/>
        </p:nvSpPr>
        <p:spPr>
          <a:xfrm>
            <a:off x="3913503" y="1524085"/>
            <a:ext cx="1946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err="1">
                <a:ln w="190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4800" dirty="0">
              <a:ln w="190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FD86417-B7ED-5AA7-536C-F39480B05E09}"/>
              </a:ext>
            </a:extLst>
          </p:cNvPr>
          <p:cNvSpPr txBox="1"/>
          <p:nvPr/>
        </p:nvSpPr>
        <p:spPr>
          <a:xfrm>
            <a:off x="4185158" y="2063114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</p:spTree>
    <p:extLst>
      <p:ext uri="{BB962C8B-B14F-4D97-AF65-F5344CB8AC3E}">
        <p14:creationId xmlns:p14="http://schemas.microsoft.com/office/powerpoint/2010/main" val="1416635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5CD17D7-62B5-FEF4-2645-2E560ADB22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91" y="887183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E9539C8-E616-062D-48EA-0B91710302A9}"/>
              </a:ext>
            </a:extLst>
          </p:cNvPr>
          <p:cNvSpPr txBox="1"/>
          <p:nvPr/>
        </p:nvSpPr>
        <p:spPr>
          <a:xfrm>
            <a:off x="506250" y="200742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5D8D693-DC2F-CCC1-6099-CCBAA66095D6}"/>
              </a:ext>
            </a:extLst>
          </p:cNvPr>
          <p:cNvSpPr txBox="1"/>
          <p:nvPr/>
        </p:nvSpPr>
        <p:spPr>
          <a:xfrm>
            <a:off x="724644" y="237024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547A4CC-6C9F-4CD1-A564-AC9DC27040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50" y="887183"/>
            <a:ext cx="144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030FD07-70C9-2EB9-E618-EBF8E54EE58D}"/>
              </a:ext>
            </a:extLst>
          </p:cNvPr>
          <p:cNvSpPr txBox="1"/>
          <p:nvPr/>
        </p:nvSpPr>
        <p:spPr>
          <a:xfrm>
            <a:off x="1963509" y="200742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339C3D5-F2AB-D316-AAA3-4F6CE1A8D014}"/>
              </a:ext>
            </a:extLst>
          </p:cNvPr>
          <p:cNvSpPr txBox="1"/>
          <p:nvPr/>
        </p:nvSpPr>
        <p:spPr>
          <a:xfrm>
            <a:off x="2181903" y="237024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666F1D6-77B8-41D9-7C43-4CBD58B13C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509" y="887183"/>
            <a:ext cx="1440000" cy="180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17293E2C-5904-A9A2-EE52-43EDB3ED6663}"/>
              </a:ext>
            </a:extLst>
          </p:cNvPr>
          <p:cNvSpPr txBox="1"/>
          <p:nvPr/>
        </p:nvSpPr>
        <p:spPr>
          <a:xfrm>
            <a:off x="3420768" y="200742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E5EF963-B4D2-AC3B-6C20-B0EA630D8F96}"/>
              </a:ext>
            </a:extLst>
          </p:cNvPr>
          <p:cNvSpPr txBox="1"/>
          <p:nvPr/>
        </p:nvSpPr>
        <p:spPr>
          <a:xfrm>
            <a:off x="3639162" y="237024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600991F-4E82-02E8-80CC-DFA31ADB8B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768" y="887183"/>
            <a:ext cx="1440000" cy="180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ADCC585D-9069-AEB7-B23B-EA8BB5C1414E}"/>
              </a:ext>
            </a:extLst>
          </p:cNvPr>
          <p:cNvSpPr txBox="1"/>
          <p:nvPr/>
        </p:nvSpPr>
        <p:spPr>
          <a:xfrm>
            <a:off x="4878027" y="200742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ED5D52A-4290-B734-18E1-8122B9533856}"/>
              </a:ext>
            </a:extLst>
          </p:cNvPr>
          <p:cNvSpPr txBox="1"/>
          <p:nvPr/>
        </p:nvSpPr>
        <p:spPr>
          <a:xfrm>
            <a:off x="5096421" y="237024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7A52D922-97B0-522C-AECD-1AB1F027F8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91" y="2708798"/>
            <a:ext cx="1440000" cy="180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CF2CBC9-FED0-4B28-7C7D-058007929D14}"/>
              </a:ext>
            </a:extLst>
          </p:cNvPr>
          <p:cNvSpPr txBox="1"/>
          <p:nvPr/>
        </p:nvSpPr>
        <p:spPr>
          <a:xfrm>
            <a:off x="506250" y="382904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52FD391-B3D1-91F2-476D-CE804F6A5A36}"/>
              </a:ext>
            </a:extLst>
          </p:cNvPr>
          <p:cNvSpPr txBox="1"/>
          <p:nvPr/>
        </p:nvSpPr>
        <p:spPr>
          <a:xfrm>
            <a:off x="724644" y="419185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77022E74-2035-3DE9-C691-AB470C12C3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50" y="2708798"/>
            <a:ext cx="1440000" cy="180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ED1B08-4DA1-75DE-6936-DA31EE1FC0AD}"/>
              </a:ext>
            </a:extLst>
          </p:cNvPr>
          <p:cNvSpPr txBox="1"/>
          <p:nvPr/>
        </p:nvSpPr>
        <p:spPr>
          <a:xfrm>
            <a:off x="1963509" y="382904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2A9829F-8206-C7E4-0E12-A3977353196F}"/>
              </a:ext>
            </a:extLst>
          </p:cNvPr>
          <p:cNvSpPr txBox="1"/>
          <p:nvPr/>
        </p:nvSpPr>
        <p:spPr>
          <a:xfrm>
            <a:off x="2181903" y="419185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E6699D8-F597-6693-8599-398B0DD27A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509" y="2708798"/>
            <a:ext cx="144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CB873359-332D-AC70-72F4-AFA3E771EE7C}"/>
              </a:ext>
            </a:extLst>
          </p:cNvPr>
          <p:cNvSpPr txBox="1"/>
          <p:nvPr/>
        </p:nvSpPr>
        <p:spPr>
          <a:xfrm>
            <a:off x="3420768" y="382904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EC0542C-88F5-34CE-5934-3A1200577E60}"/>
              </a:ext>
            </a:extLst>
          </p:cNvPr>
          <p:cNvSpPr txBox="1"/>
          <p:nvPr/>
        </p:nvSpPr>
        <p:spPr>
          <a:xfrm>
            <a:off x="3639162" y="419185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AAC3FD28-23DF-794A-D36E-E4A165A6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768" y="2708798"/>
            <a:ext cx="1440000" cy="180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678593C7-0278-FA1A-BF8F-7D17876F5A77}"/>
              </a:ext>
            </a:extLst>
          </p:cNvPr>
          <p:cNvSpPr txBox="1"/>
          <p:nvPr/>
        </p:nvSpPr>
        <p:spPr>
          <a:xfrm>
            <a:off x="4878027" y="382904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602C471-9BC3-4C72-178E-5AA71EE27F66}"/>
              </a:ext>
            </a:extLst>
          </p:cNvPr>
          <p:cNvSpPr txBox="1"/>
          <p:nvPr/>
        </p:nvSpPr>
        <p:spPr>
          <a:xfrm>
            <a:off x="5096421" y="419185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5E2CC661-DADE-2843-37FC-6D843E3547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91" y="4530413"/>
            <a:ext cx="1440000" cy="180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9F12747C-6C7A-5E39-3B5E-508BDC90E018}"/>
              </a:ext>
            </a:extLst>
          </p:cNvPr>
          <p:cNvSpPr txBox="1"/>
          <p:nvPr/>
        </p:nvSpPr>
        <p:spPr>
          <a:xfrm>
            <a:off x="506250" y="56506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E6D4EDF-D718-AE11-0FD7-77EEC17D0D7D}"/>
              </a:ext>
            </a:extLst>
          </p:cNvPr>
          <p:cNvSpPr txBox="1"/>
          <p:nvPr/>
        </p:nvSpPr>
        <p:spPr>
          <a:xfrm>
            <a:off x="724644" y="60134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400B44BE-D2F1-33CE-F4D7-4921629620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50" y="4530413"/>
            <a:ext cx="1440000" cy="1800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DA92F996-2A89-8AF7-FAEF-4A457055930B}"/>
              </a:ext>
            </a:extLst>
          </p:cNvPr>
          <p:cNvSpPr txBox="1"/>
          <p:nvPr/>
        </p:nvSpPr>
        <p:spPr>
          <a:xfrm>
            <a:off x="1963509" y="56506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49092C1-96C5-B76A-7434-E84BEEFAE446}"/>
              </a:ext>
            </a:extLst>
          </p:cNvPr>
          <p:cNvSpPr txBox="1"/>
          <p:nvPr/>
        </p:nvSpPr>
        <p:spPr>
          <a:xfrm>
            <a:off x="2181903" y="60134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EEAEFDB5-4243-3008-1B04-B8AC52A848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509" y="4530413"/>
            <a:ext cx="1440000" cy="180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C8FA8ABC-FE84-CD7C-B06D-23DCC99020E2}"/>
              </a:ext>
            </a:extLst>
          </p:cNvPr>
          <p:cNvSpPr txBox="1"/>
          <p:nvPr/>
        </p:nvSpPr>
        <p:spPr>
          <a:xfrm>
            <a:off x="3420768" y="56506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4EBD9FE-A179-0443-6D5D-E39F7A046868}"/>
              </a:ext>
            </a:extLst>
          </p:cNvPr>
          <p:cNvSpPr txBox="1"/>
          <p:nvPr/>
        </p:nvSpPr>
        <p:spPr>
          <a:xfrm>
            <a:off x="3639162" y="60134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AD6ABB03-8380-4202-5921-02F4DB473F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768" y="4530413"/>
            <a:ext cx="1440000" cy="180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731B04A6-04B3-0A7C-0601-E3FB676F439F}"/>
              </a:ext>
            </a:extLst>
          </p:cNvPr>
          <p:cNvSpPr txBox="1"/>
          <p:nvPr/>
        </p:nvSpPr>
        <p:spPr>
          <a:xfrm>
            <a:off x="4878027" y="56506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FB12E685-E255-5448-9BEA-CF50FB5AED03}"/>
              </a:ext>
            </a:extLst>
          </p:cNvPr>
          <p:cNvSpPr txBox="1"/>
          <p:nvPr/>
        </p:nvSpPr>
        <p:spPr>
          <a:xfrm>
            <a:off x="5096421" y="60134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09830A86-4BA6-2853-2496-C5A8CC68B3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91" y="6352028"/>
            <a:ext cx="1440000" cy="180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52975405-2692-5666-32DC-55D973511CF6}"/>
              </a:ext>
            </a:extLst>
          </p:cNvPr>
          <p:cNvSpPr txBox="1"/>
          <p:nvPr/>
        </p:nvSpPr>
        <p:spPr>
          <a:xfrm>
            <a:off x="506250" y="747227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3E73CD23-D287-330B-7186-EDE21253EC21}"/>
              </a:ext>
            </a:extLst>
          </p:cNvPr>
          <p:cNvSpPr txBox="1"/>
          <p:nvPr/>
        </p:nvSpPr>
        <p:spPr>
          <a:xfrm>
            <a:off x="724644" y="783508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91262E30-561E-F30E-3768-04D5E5515E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50" y="6352028"/>
            <a:ext cx="1440000" cy="180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333932D4-70F4-E86B-0447-79A0ADA2B47A}"/>
              </a:ext>
            </a:extLst>
          </p:cNvPr>
          <p:cNvSpPr txBox="1"/>
          <p:nvPr/>
        </p:nvSpPr>
        <p:spPr>
          <a:xfrm>
            <a:off x="1963509" y="747227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7BB80563-B57D-8540-3C90-08B7BB0751D2}"/>
              </a:ext>
            </a:extLst>
          </p:cNvPr>
          <p:cNvSpPr txBox="1"/>
          <p:nvPr/>
        </p:nvSpPr>
        <p:spPr>
          <a:xfrm>
            <a:off x="2181903" y="783508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D73BCC13-2FE1-696D-5130-E87899F2D0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509" y="6352028"/>
            <a:ext cx="1440000" cy="180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EF926215-E5AE-9895-1D64-E031628958B6}"/>
              </a:ext>
            </a:extLst>
          </p:cNvPr>
          <p:cNvSpPr txBox="1"/>
          <p:nvPr/>
        </p:nvSpPr>
        <p:spPr>
          <a:xfrm>
            <a:off x="3420768" y="747227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A957C6D7-C26D-3A06-FA12-5863946E43FC}"/>
              </a:ext>
            </a:extLst>
          </p:cNvPr>
          <p:cNvSpPr txBox="1"/>
          <p:nvPr/>
        </p:nvSpPr>
        <p:spPr>
          <a:xfrm>
            <a:off x="3639162" y="783508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655536D7-E82A-0FE1-F403-0DA8578834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768" y="6352028"/>
            <a:ext cx="1440000" cy="180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C2023031-188D-37EA-E903-8F04D7406077}"/>
              </a:ext>
            </a:extLst>
          </p:cNvPr>
          <p:cNvSpPr txBox="1"/>
          <p:nvPr/>
        </p:nvSpPr>
        <p:spPr>
          <a:xfrm>
            <a:off x="4878027" y="7472272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C5BBD1C0-35B0-52D3-919B-FC5629564CD1}"/>
              </a:ext>
            </a:extLst>
          </p:cNvPr>
          <p:cNvSpPr txBox="1"/>
          <p:nvPr/>
        </p:nvSpPr>
        <p:spPr>
          <a:xfrm>
            <a:off x="5096421" y="7835089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</p:spTree>
    <p:extLst>
      <p:ext uri="{BB962C8B-B14F-4D97-AF65-F5344CB8AC3E}">
        <p14:creationId xmlns:p14="http://schemas.microsoft.com/office/powerpoint/2010/main" val="100719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A595B31-56C8-343C-22F4-BB7FD9702E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0" y="574373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840AF2F-3017-44C7-3952-490FAD32943E}"/>
              </a:ext>
            </a:extLst>
          </p:cNvPr>
          <p:cNvSpPr txBox="1"/>
          <p:nvPr/>
        </p:nvSpPr>
        <p:spPr>
          <a:xfrm>
            <a:off x="516120" y="125860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87E5BA9-A9FC-DB8B-A372-826BDD438152}"/>
              </a:ext>
            </a:extLst>
          </p:cNvPr>
          <p:cNvSpPr txBox="1"/>
          <p:nvPr/>
        </p:nvSpPr>
        <p:spPr>
          <a:xfrm>
            <a:off x="734514" y="162142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16F8D14-96D4-6373-B2BD-47733BB7BE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120" y="574373"/>
            <a:ext cx="1440000" cy="144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F406776-54A6-6670-8D3C-9F871CE71C7F}"/>
              </a:ext>
            </a:extLst>
          </p:cNvPr>
          <p:cNvSpPr txBox="1"/>
          <p:nvPr/>
        </p:nvSpPr>
        <p:spPr>
          <a:xfrm>
            <a:off x="1995900" y="125860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510937B-6950-57C0-BBBB-A6B9E14A7884}"/>
              </a:ext>
            </a:extLst>
          </p:cNvPr>
          <p:cNvSpPr txBox="1"/>
          <p:nvPr/>
        </p:nvSpPr>
        <p:spPr>
          <a:xfrm>
            <a:off x="2214294" y="162142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FE71663-DBA1-962B-760F-75361D24EE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00" y="574373"/>
            <a:ext cx="1440000" cy="144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07E8C29-A1BA-580B-8BAC-B1825280E3B3}"/>
              </a:ext>
            </a:extLst>
          </p:cNvPr>
          <p:cNvSpPr txBox="1"/>
          <p:nvPr/>
        </p:nvSpPr>
        <p:spPr>
          <a:xfrm>
            <a:off x="3475680" y="125860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13F4581-C654-FBED-3844-0BA1CA80BA1C}"/>
              </a:ext>
            </a:extLst>
          </p:cNvPr>
          <p:cNvSpPr txBox="1"/>
          <p:nvPr/>
        </p:nvSpPr>
        <p:spPr>
          <a:xfrm>
            <a:off x="3694074" y="162142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2E20B46-0D34-8C88-F519-6A19A1A2D2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80" y="574373"/>
            <a:ext cx="1440000" cy="14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3882A27-E097-0962-3EE0-79A7954076F0}"/>
              </a:ext>
            </a:extLst>
          </p:cNvPr>
          <p:cNvSpPr txBox="1"/>
          <p:nvPr/>
        </p:nvSpPr>
        <p:spPr>
          <a:xfrm>
            <a:off x="4955460" y="125860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64E32DE-AFCC-EE36-E98A-3686BD3BE8F3}"/>
              </a:ext>
            </a:extLst>
          </p:cNvPr>
          <p:cNvSpPr txBox="1"/>
          <p:nvPr/>
        </p:nvSpPr>
        <p:spPr>
          <a:xfrm>
            <a:off x="5173854" y="162142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175E18D-A2B2-C113-E40E-7F4D29F79D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0" y="2105993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A46C189-C828-2076-906A-6003F6E83F26}"/>
              </a:ext>
            </a:extLst>
          </p:cNvPr>
          <p:cNvSpPr txBox="1"/>
          <p:nvPr/>
        </p:nvSpPr>
        <p:spPr>
          <a:xfrm>
            <a:off x="516120" y="279022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C51906C-DC9C-2387-91BF-30AD15261AFF}"/>
              </a:ext>
            </a:extLst>
          </p:cNvPr>
          <p:cNvSpPr txBox="1"/>
          <p:nvPr/>
        </p:nvSpPr>
        <p:spPr>
          <a:xfrm>
            <a:off x="734514" y="315304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835B4B6-1A06-0C9E-85EE-931C392B19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120" y="2105993"/>
            <a:ext cx="1440000" cy="144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01732FBC-75EF-ECCC-8C08-238BCAA675AD}"/>
              </a:ext>
            </a:extLst>
          </p:cNvPr>
          <p:cNvSpPr txBox="1"/>
          <p:nvPr/>
        </p:nvSpPr>
        <p:spPr>
          <a:xfrm>
            <a:off x="1995900" y="279022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F564B59-27C5-74C9-44F8-67BAB48FAF82}"/>
              </a:ext>
            </a:extLst>
          </p:cNvPr>
          <p:cNvSpPr txBox="1"/>
          <p:nvPr/>
        </p:nvSpPr>
        <p:spPr>
          <a:xfrm>
            <a:off x="2214294" y="315304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ABD511D-C397-F851-2E3A-21677C8E44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00" y="2105993"/>
            <a:ext cx="1440000" cy="144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33E025D-4E4D-4E0C-2C6A-799B1494014E}"/>
              </a:ext>
            </a:extLst>
          </p:cNvPr>
          <p:cNvSpPr txBox="1"/>
          <p:nvPr/>
        </p:nvSpPr>
        <p:spPr>
          <a:xfrm>
            <a:off x="3475680" y="279022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11712D2-D9C1-7E51-9374-5DD47D1F7347}"/>
              </a:ext>
            </a:extLst>
          </p:cNvPr>
          <p:cNvSpPr txBox="1"/>
          <p:nvPr/>
        </p:nvSpPr>
        <p:spPr>
          <a:xfrm>
            <a:off x="3694074" y="315304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75DB7F2B-CB16-C69B-0125-181CCD1E2A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80" y="2105993"/>
            <a:ext cx="1440000" cy="144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538135C4-954C-E019-987F-46B98C8C5532}"/>
              </a:ext>
            </a:extLst>
          </p:cNvPr>
          <p:cNvSpPr txBox="1"/>
          <p:nvPr/>
        </p:nvSpPr>
        <p:spPr>
          <a:xfrm>
            <a:off x="4955460" y="2790225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4CB54EA-C8BF-1147-C2F9-482EFBB2AE59}"/>
              </a:ext>
            </a:extLst>
          </p:cNvPr>
          <p:cNvSpPr txBox="1"/>
          <p:nvPr/>
        </p:nvSpPr>
        <p:spPr>
          <a:xfrm>
            <a:off x="5173854" y="3153042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1FA97F82-6246-16AE-464B-752D525E72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0" y="3612421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5CC9064-4AFE-57B0-37E6-81C332F735BE}"/>
              </a:ext>
            </a:extLst>
          </p:cNvPr>
          <p:cNvSpPr txBox="1"/>
          <p:nvPr/>
        </p:nvSpPr>
        <p:spPr>
          <a:xfrm>
            <a:off x="516120" y="429665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ECB880D-84B1-69B0-6BB0-41E7122C5F20}"/>
              </a:ext>
            </a:extLst>
          </p:cNvPr>
          <p:cNvSpPr txBox="1"/>
          <p:nvPr/>
        </p:nvSpPr>
        <p:spPr>
          <a:xfrm>
            <a:off x="734514" y="465947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0E1DDB5-3340-7353-9050-B765880B77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120" y="3612421"/>
            <a:ext cx="1440000" cy="144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F558D936-C8A6-6D7C-EDCD-108230ACE39E}"/>
              </a:ext>
            </a:extLst>
          </p:cNvPr>
          <p:cNvSpPr txBox="1"/>
          <p:nvPr/>
        </p:nvSpPr>
        <p:spPr>
          <a:xfrm>
            <a:off x="1995900" y="429665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6BC5AF5-05E6-31AE-4E68-A78CBF96787D}"/>
              </a:ext>
            </a:extLst>
          </p:cNvPr>
          <p:cNvSpPr txBox="1"/>
          <p:nvPr/>
        </p:nvSpPr>
        <p:spPr>
          <a:xfrm>
            <a:off x="2214294" y="465947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6792C79-8DA3-FB58-C62C-51ECD84E2E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00" y="3612421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090C66FE-D47B-FC75-2357-CC5C9036B8B1}"/>
              </a:ext>
            </a:extLst>
          </p:cNvPr>
          <p:cNvSpPr txBox="1"/>
          <p:nvPr/>
        </p:nvSpPr>
        <p:spPr>
          <a:xfrm>
            <a:off x="3475680" y="429665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604C30B-EF1D-C219-E51A-D058C109C740}"/>
              </a:ext>
            </a:extLst>
          </p:cNvPr>
          <p:cNvSpPr txBox="1"/>
          <p:nvPr/>
        </p:nvSpPr>
        <p:spPr>
          <a:xfrm>
            <a:off x="3694074" y="465947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C5BC8950-A0FE-2BD1-CCED-DC8F723713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80" y="3612421"/>
            <a:ext cx="1440000" cy="144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6018934A-7FB1-C5DD-F9AA-3A251048FE2A}"/>
              </a:ext>
            </a:extLst>
          </p:cNvPr>
          <p:cNvSpPr txBox="1"/>
          <p:nvPr/>
        </p:nvSpPr>
        <p:spPr>
          <a:xfrm>
            <a:off x="4955460" y="429665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51B26B5-9C67-81FE-91ED-2A0BA0CA3984}"/>
              </a:ext>
            </a:extLst>
          </p:cNvPr>
          <p:cNvSpPr txBox="1"/>
          <p:nvPr/>
        </p:nvSpPr>
        <p:spPr>
          <a:xfrm>
            <a:off x="5173854" y="465947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BF090191-B165-F29E-7E83-3D9CD1A3DC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0" y="5144041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09FB7B40-2D1A-FDC8-B389-DCFA29AACB66}"/>
              </a:ext>
            </a:extLst>
          </p:cNvPr>
          <p:cNvSpPr txBox="1"/>
          <p:nvPr/>
        </p:nvSpPr>
        <p:spPr>
          <a:xfrm>
            <a:off x="516120" y="582827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7A188FA-1FEA-F474-92B7-1B18D83C3163}"/>
              </a:ext>
            </a:extLst>
          </p:cNvPr>
          <p:cNvSpPr txBox="1"/>
          <p:nvPr/>
        </p:nvSpPr>
        <p:spPr>
          <a:xfrm>
            <a:off x="734514" y="619109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7485563C-7A5F-4CD1-4DED-CC3FF80CDE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120" y="5144041"/>
            <a:ext cx="1440000" cy="144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9C509103-9856-5F8E-8229-13CAB81F9B5B}"/>
              </a:ext>
            </a:extLst>
          </p:cNvPr>
          <p:cNvSpPr txBox="1"/>
          <p:nvPr/>
        </p:nvSpPr>
        <p:spPr>
          <a:xfrm>
            <a:off x="1995900" y="582827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C5204767-D7D9-963F-90E5-70A0AC1666CF}"/>
              </a:ext>
            </a:extLst>
          </p:cNvPr>
          <p:cNvSpPr txBox="1"/>
          <p:nvPr/>
        </p:nvSpPr>
        <p:spPr>
          <a:xfrm>
            <a:off x="2214294" y="619109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B3B5D223-59EE-8406-DBD1-51B43FA123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00" y="5144041"/>
            <a:ext cx="1440000" cy="144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9C5E61EC-7B43-92E7-4884-46E09D6364A0}"/>
              </a:ext>
            </a:extLst>
          </p:cNvPr>
          <p:cNvSpPr txBox="1"/>
          <p:nvPr/>
        </p:nvSpPr>
        <p:spPr>
          <a:xfrm>
            <a:off x="3475680" y="582827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9DD4192-675E-7B53-1F25-5D429BD25114}"/>
              </a:ext>
            </a:extLst>
          </p:cNvPr>
          <p:cNvSpPr txBox="1"/>
          <p:nvPr/>
        </p:nvSpPr>
        <p:spPr>
          <a:xfrm>
            <a:off x="3694074" y="619109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6CD0E06B-206F-193C-F0F2-817BE88B5B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80" y="5144041"/>
            <a:ext cx="1440000" cy="144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04E45DB-ECAD-DC8D-2637-453F3E88DE57}"/>
              </a:ext>
            </a:extLst>
          </p:cNvPr>
          <p:cNvSpPr txBox="1"/>
          <p:nvPr/>
        </p:nvSpPr>
        <p:spPr>
          <a:xfrm>
            <a:off x="4955460" y="582827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4E43AAFC-D2AB-985B-BE0D-F535E511CD8E}"/>
              </a:ext>
            </a:extLst>
          </p:cNvPr>
          <p:cNvSpPr txBox="1"/>
          <p:nvPr/>
        </p:nvSpPr>
        <p:spPr>
          <a:xfrm>
            <a:off x="5173854" y="619109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D32D3438-7FE3-C98D-DAFE-47AE0484D2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0" y="6631351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0A109C4D-3E95-833F-201E-01C4BBA8FC9B}"/>
              </a:ext>
            </a:extLst>
          </p:cNvPr>
          <p:cNvSpPr txBox="1"/>
          <p:nvPr/>
        </p:nvSpPr>
        <p:spPr>
          <a:xfrm>
            <a:off x="516120" y="7315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E057D48D-887A-C260-9DEB-6023C73A3897}"/>
              </a:ext>
            </a:extLst>
          </p:cNvPr>
          <p:cNvSpPr txBox="1"/>
          <p:nvPr/>
        </p:nvSpPr>
        <p:spPr>
          <a:xfrm>
            <a:off x="734514" y="7678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2C9881F4-0AE5-40A3-5CFE-A4267D64DB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120" y="6631351"/>
            <a:ext cx="1440000" cy="144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CB8C2338-4EB9-B78C-ECD3-DE7D2EC3B9CE}"/>
              </a:ext>
            </a:extLst>
          </p:cNvPr>
          <p:cNvSpPr txBox="1"/>
          <p:nvPr/>
        </p:nvSpPr>
        <p:spPr>
          <a:xfrm>
            <a:off x="1995900" y="7315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26A8E2E-76CD-564A-4F7B-838AD1639636}"/>
              </a:ext>
            </a:extLst>
          </p:cNvPr>
          <p:cNvSpPr txBox="1"/>
          <p:nvPr/>
        </p:nvSpPr>
        <p:spPr>
          <a:xfrm>
            <a:off x="2214294" y="7678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446D1D93-F7A6-EEF2-68F3-E7343C33B6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00" y="6631351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3C20FF9D-07A7-68D9-B33D-56692FFC2DF8}"/>
              </a:ext>
            </a:extLst>
          </p:cNvPr>
          <p:cNvSpPr txBox="1"/>
          <p:nvPr/>
        </p:nvSpPr>
        <p:spPr>
          <a:xfrm>
            <a:off x="3475680" y="7315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D7D52DA-0092-2FE2-FCD9-E2D777070786}"/>
              </a:ext>
            </a:extLst>
          </p:cNvPr>
          <p:cNvSpPr txBox="1"/>
          <p:nvPr/>
        </p:nvSpPr>
        <p:spPr>
          <a:xfrm>
            <a:off x="3694074" y="7678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A7E6683F-88F0-FE61-9B53-BCBB02E8D5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80" y="6631351"/>
            <a:ext cx="1440000" cy="144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98964121-23FF-F721-B9F6-49F8E7C8272D}"/>
              </a:ext>
            </a:extLst>
          </p:cNvPr>
          <p:cNvSpPr txBox="1"/>
          <p:nvPr/>
        </p:nvSpPr>
        <p:spPr>
          <a:xfrm>
            <a:off x="4955460" y="7315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8BFC4FA4-CD7B-A934-7146-97D2EC343D39}"/>
              </a:ext>
            </a:extLst>
          </p:cNvPr>
          <p:cNvSpPr txBox="1"/>
          <p:nvPr/>
        </p:nvSpPr>
        <p:spPr>
          <a:xfrm>
            <a:off x="5173854" y="7678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</p:spTree>
    <p:extLst>
      <p:ext uri="{BB962C8B-B14F-4D97-AF65-F5344CB8AC3E}">
        <p14:creationId xmlns:p14="http://schemas.microsoft.com/office/powerpoint/2010/main" val="1428327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BFC492E-B8CE-2667-FC0A-4EAEE628FB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388358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EB7A47D-A06C-D53C-C2FA-1E417C31E7BD}"/>
              </a:ext>
            </a:extLst>
          </p:cNvPr>
          <p:cNvSpPr txBox="1"/>
          <p:nvPr/>
        </p:nvSpPr>
        <p:spPr>
          <a:xfrm>
            <a:off x="559859" y="44394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E353AA3-74BF-175E-3C63-0BAAE39E61AC}"/>
              </a:ext>
            </a:extLst>
          </p:cNvPr>
          <p:cNvSpPr txBox="1"/>
          <p:nvPr/>
        </p:nvSpPr>
        <p:spPr>
          <a:xfrm>
            <a:off x="778253" y="80675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F60385B-C490-3FF3-06EF-348147F91E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388358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F045EA-160B-8D77-2CF2-19D6C04D5A02}"/>
              </a:ext>
            </a:extLst>
          </p:cNvPr>
          <p:cNvSpPr txBox="1"/>
          <p:nvPr/>
        </p:nvSpPr>
        <p:spPr>
          <a:xfrm>
            <a:off x="2741629" y="44394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5221CB8-DEAD-0FC7-A18A-7597AB60B5D1}"/>
              </a:ext>
            </a:extLst>
          </p:cNvPr>
          <p:cNvSpPr txBox="1"/>
          <p:nvPr/>
        </p:nvSpPr>
        <p:spPr>
          <a:xfrm>
            <a:off x="2960023" y="80675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91BEF4B-25D7-7F7C-3585-598A592956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388358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11949F1-DE92-C0D2-5CA7-F58FE6F1B3A9}"/>
              </a:ext>
            </a:extLst>
          </p:cNvPr>
          <p:cNvSpPr txBox="1"/>
          <p:nvPr/>
        </p:nvSpPr>
        <p:spPr>
          <a:xfrm>
            <a:off x="4923398" y="44394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72DFD56-871D-EB35-8BB1-818522D5EF40}"/>
              </a:ext>
            </a:extLst>
          </p:cNvPr>
          <p:cNvSpPr txBox="1"/>
          <p:nvPr/>
        </p:nvSpPr>
        <p:spPr>
          <a:xfrm>
            <a:off x="5141792" y="80675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6138F39-DA0E-526A-128F-7C9FE04124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1111175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DA343AB-4905-8E48-1572-9EB0C574F385}"/>
              </a:ext>
            </a:extLst>
          </p:cNvPr>
          <p:cNvSpPr txBox="1"/>
          <p:nvPr/>
        </p:nvSpPr>
        <p:spPr>
          <a:xfrm>
            <a:off x="559859" y="11667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25217AC-C0A6-B26C-0473-8CDE7704816A}"/>
              </a:ext>
            </a:extLst>
          </p:cNvPr>
          <p:cNvSpPr txBox="1"/>
          <p:nvPr/>
        </p:nvSpPr>
        <p:spPr>
          <a:xfrm>
            <a:off x="778253" y="15295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D32035D4-7CD3-F1FD-64B9-AEBDDF917C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1111175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F10029B4-FE54-C5EB-3B35-8DD9E23B1DB4}"/>
              </a:ext>
            </a:extLst>
          </p:cNvPr>
          <p:cNvSpPr txBox="1"/>
          <p:nvPr/>
        </p:nvSpPr>
        <p:spPr>
          <a:xfrm>
            <a:off x="2741629" y="11667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3E53247-EFED-8D1F-B7EB-7074F4DABC3C}"/>
              </a:ext>
            </a:extLst>
          </p:cNvPr>
          <p:cNvSpPr txBox="1"/>
          <p:nvPr/>
        </p:nvSpPr>
        <p:spPr>
          <a:xfrm>
            <a:off x="2960023" y="15295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F8B40AF3-A715-71AE-E2A3-2EAF6102BE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1111175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937E4EF5-CA6B-B7F1-0985-8F600EF15060}"/>
              </a:ext>
            </a:extLst>
          </p:cNvPr>
          <p:cNvSpPr txBox="1"/>
          <p:nvPr/>
        </p:nvSpPr>
        <p:spPr>
          <a:xfrm>
            <a:off x="4923398" y="116675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3E9E98A-69FD-D8A0-296C-B34F86D99E32}"/>
              </a:ext>
            </a:extLst>
          </p:cNvPr>
          <p:cNvSpPr txBox="1"/>
          <p:nvPr/>
        </p:nvSpPr>
        <p:spPr>
          <a:xfrm>
            <a:off x="5141792" y="15295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7B9F41D5-C384-2032-19FA-F99284620B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1845001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91F7E06-88E6-06C9-BEF8-352151E9AE20}"/>
              </a:ext>
            </a:extLst>
          </p:cNvPr>
          <p:cNvSpPr txBox="1"/>
          <p:nvPr/>
        </p:nvSpPr>
        <p:spPr>
          <a:xfrm>
            <a:off x="559859" y="1900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A76FF78-DCCF-AC29-3305-AEB2D819D436}"/>
              </a:ext>
            </a:extLst>
          </p:cNvPr>
          <p:cNvSpPr txBox="1"/>
          <p:nvPr/>
        </p:nvSpPr>
        <p:spPr>
          <a:xfrm>
            <a:off x="778253" y="2263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8A247B0B-7F46-E654-367F-8555FD1298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1845001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73432413-028C-30A5-0EB2-C10868390C7C}"/>
              </a:ext>
            </a:extLst>
          </p:cNvPr>
          <p:cNvSpPr txBox="1"/>
          <p:nvPr/>
        </p:nvSpPr>
        <p:spPr>
          <a:xfrm>
            <a:off x="2741629" y="1900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D0CD01A-1E49-D849-2AD4-098350898070}"/>
              </a:ext>
            </a:extLst>
          </p:cNvPr>
          <p:cNvSpPr txBox="1"/>
          <p:nvPr/>
        </p:nvSpPr>
        <p:spPr>
          <a:xfrm>
            <a:off x="2960023" y="2263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540B5589-9525-BCC1-EB2C-127032FA5F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1845001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A7E81C68-837C-5C09-7430-9583C1263691}"/>
              </a:ext>
            </a:extLst>
          </p:cNvPr>
          <p:cNvSpPr txBox="1"/>
          <p:nvPr/>
        </p:nvSpPr>
        <p:spPr>
          <a:xfrm>
            <a:off x="4923398" y="1900583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F5DC270-2AF7-9823-8A78-7861C6EECEFD}"/>
              </a:ext>
            </a:extLst>
          </p:cNvPr>
          <p:cNvSpPr txBox="1"/>
          <p:nvPr/>
        </p:nvSpPr>
        <p:spPr>
          <a:xfrm>
            <a:off x="5141792" y="2263400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E18A59A0-958F-2BD4-483A-280A3A2F34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2567818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D06C44B2-F854-EB04-6B48-B98999B1C01C}"/>
              </a:ext>
            </a:extLst>
          </p:cNvPr>
          <p:cNvSpPr txBox="1"/>
          <p:nvPr/>
        </p:nvSpPr>
        <p:spPr>
          <a:xfrm>
            <a:off x="559859" y="262340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0386E9E-E291-C268-E9ED-7DFC6BBBB6E9}"/>
              </a:ext>
            </a:extLst>
          </p:cNvPr>
          <p:cNvSpPr txBox="1"/>
          <p:nvPr/>
        </p:nvSpPr>
        <p:spPr>
          <a:xfrm>
            <a:off x="778253" y="298621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D9A78D50-6D79-A8E6-02E3-E1F6D68443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2567818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5708F76D-1BA4-5482-3899-75D893E01C09}"/>
              </a:ext>
            </a:extLst>
          </p:cNvPr>
          <p:cNvSpPr txBox="1"/>
          <p:nvPr/>
        </p:nvSpPr>
        <p:spPr>
          <a:xfrm>
            <a:off x="2741629" y="262340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7E2EBC4-6005-AE6A-7C06-5DA225776DD6}"/>
              </a:ext>
            </a:extLst>
          </p:cNvPr>
          <p:cNvSpPr txBox="1"/>
          <p:nvPr/>
        </p:nvSpPr>
        <p:spPr>
          <a:xfrm>
            <a:off x="2960023" y="298621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97E8F084-B1C3-F996-63D8-282354FFA4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2567818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BEED5AE7-C612-F7C3-C23A-D083A8D3D41C}"/>
              </a:ext>
            </a:extLst>
          </p:cNvPr>
          <p:cNvSpPr txBox="1"/>
          <p:nvPr/>
        </p:nvSpPr>
        <p:spPr>
          <a:xfrm>
            <a:off x="4923398" y="262340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00609CB-0D75-7330-6B0A-4AB4FF310B77}"/>
              </a:ext>
            </a:extLst>
          </p:cNvPr>
          <p:cNvSpPr txBox="1"/>
          <p:nvPr/>
        </p:nvSpPr>
        <p:spPr>
          <a:xfrm>
            <a:off x="5141792" y="298621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45A8EA0A-F4CF-52DB-46C5-F0FB5C20B8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3290635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FE3AC12E-1B64-E0DD-81BA-99816C582C95}"/>
              </a:ext>
            </a:extLst>
          </p:cNvPr>
          <p:cNvSpPr txBox="1"/>
          <p:nvPr/>
        </p:nvSpPr>
        <p:spPr>
          <a:xfrm>
            <a:off x="559859" y="334621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8AD58F93-5B69-CE13-7D9D-BAEE95FE2B5F}"/>
              </a:ext>
            </a:extLst>
          </p:cNvPr>
          <p:cNvSpPr txBox="1"/>
          <p:nvPr/>
        </p:nvSpPr>
        <p:spPr>
          <a:xfrm>
            <a:off x="778253" y="370903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FDADA925-7C61-8C76-062C-492030B062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3290635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C501F952-4ACB-2005-637C-108F6308F0F9}"/>
              </a:ext>
            </a:extLst>
          </p:cNvPr>
          <p:cNvSpPr txBox="1"/>
          <p:nvPr/>
        </p:nvSpPr>
        <p:spPr>
          <a:xfrm>
            <a:off x="2741629" y="334621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2857A600-1C74-A95F-12B5-404BCD9A6EBF}"/>
              </a:ext>
            </a:extLst>
          </p:cNvPr>
          <p:cNvSpPr txBox="1"/>
          <p:nvPr/>
        </p:nvSpPr>
        <p:spPr>
          <a:xfrm>
            <a:off x="2960023" y="370903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5B4F1A0-A4A6-1C45-771F-EA7B52512E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3290635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2473B04E-0E9E-3B05-60DC-C2C9C39118BD}"/>
              </a:ext>
            </a:extLst>
          </p:cNvPr>
          <p:cNvSpPr txBox="1"/>
          <p:nvPr/>
        </p:nvSpPr>
        <p:spPr>
          <a:xfrm>
            <a:off x="4923398" y="334621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D636FD2-6A1B-23BE-FF1C-16CB44327095}"/>
              </a:ext>
            </a:extLst>
          </p:cNvPr>
          <p:cNvSpPr txBox="1"/>
          <p:nvPr/>
        </p:nvSpPr>
        <p:spPr>
          <a:xfrm>
            <a:off x="5141792" y="370903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7A771270-4447-374E-FE11-C24BB2ADC3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4013452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C031B430-C3EE-93DB-7D99-9C157ECBA06D}"/>
              </a:ext>
            </a:extLst>
          </p:cNvPr>
          <p:cNvSpPr txBox="1"/>
          <p:nvPr/>
        </p:nvSpPr>
        <p:spPr>
          <a:xfrm>
            <a:off x="559859" y="4069034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0CD2F04-F98F-99DC-2116-F7944F8C3A28}"/>
              </a:ext>
            </a:extLst>
          </p:cNvPr>
          <p:cNvSpPr txBox="1"/>
          <p:nvPr/>
        </p:nvSpPr>
        <p:spPr>
          <a:xfrm>
            <a:off x="778253" y="443185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A7C470D-B98F-C0E0-FF9F-493BE81905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4013452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D007BED1-9383-D7FE-9B60-ECFEF51C8DF4}"/>
              </a:ext>
            </a:extLst>
          </p:cNvPr>
          <p:cNvSpPr txBox="1"/>
          <p:nvPr/>
        </p:nvSpPr>
        <p:spPr>
          <a:xfrm>
            <a:off x="2741629" y="4069034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2D40C2E-848A-D3D5-871C-EB700C167899}"/>
              </a:ext>
            </a:extLst>
          </p:cNvPr>
          <p:cNvSpPr txBox="1"/>
          <p:nvPr/>
        </p:nvSpPr>
        <p:spPr>
          <a:xfrm>
            <a:off x="2960023" y="443185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AE3D343F-C163-DFB5-65B6-7E8C7A956C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4013452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485CF990-4169-15A4-A81B-4FC15D3F93FD}"/>
              </a:ext>
            </a:extLst>
          </p:cNvPr>
          <p:cNvSpPr txBox="1"/>
          <p:nvPr/>
        </p:nvSpPr>
        <p:spPr>
          <a:xfrm>
            <a:off x="4923398" y="4069034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77DE48E-49B5-DE31-5AE3-D1F9F7BCA563}"/>
              </a:ext>
            </a:extLst>
          </p:cNvPr>
          <p:cNvSpPr txBox="1"/>
          <p:nvPr/>
        </p:nvSpPr>
        <p:spPr>
          <a:xfrm>
            <a:off x="5141792" y="443185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CB0491A4-6F32-5DDA-5856-6CB603ABF3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4747278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DA14DA1B-9731-29D3-41B2-DA1C1778ADE8}"/>
              </a:ext>
            </a:extLst>
          </p:cNvPr>
          <p:cNvSpPr txBox="1"/>
          <p:nvPr/>
        </p:nvSpPr>
        <p:spPr>
          <a:xfrm>
            <a:off x="559859" y="480286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DC90519B-7501-97E8-417B-4DF51BC6C82C}"/>
              </a:ext>
            </a:extLst>
          </p:cNvPr>
          <p:cNvSpPr txBox="1"/>
          <p:nvPr/>
        </p:nvSpPr>
        <p:spPr>
          <a:xfrm>
            <a:off x="778253" y="516567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B7A5D510-0492-D338-EE88-0CFF97FA0C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4747278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8EA2B2E9-C2E8-FCFF-FD8F-3683D44E9E7E}"/>
              </a:ext>
            </a:extLst>
          </p:cNvPr>
          <p:cNvSpPr txBox="1"/>
          <p:nvPr/>
        </p:nvSpPr>
        <p:spPr>
          <a:xfrm>
            <a:off x="2741629" y="480286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4292B65-6D95-A1B7-47F7-89D7F1A19857}"/>
              </a:ext>
            </a:extLst>
          </p:cNvPr>
          <p:cNvSpPr txBox="1"/>
          <p:nvPr/>
        </p:nvSpPr>
        <p:spPr>
          <a:xfrm>
            <a:off x="2960023" y="516567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02CE051D-AC7F-A4C2-667A-9340367696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4747278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28B6A2BD-1B86-EC4F-5D61-C12A26F051B5}"/>
              </a:ext>
            </a:extLst>
          </p:cNvPr>
          <p:cNvSpPr txBox="1"/>
          <p:nvPr/>
        </p:nvSpPr>
        <p:spPr>
          <a:xfrm>
            <a:off x="4923398" y="4802860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ED6C5FFC-A68D-D239-0BCC-16D33E047F17}"/>
              </a:ext>
            </a:extLst>
          </p:cNvPr>
          <p:cNvSpPr txBox="1"/>
          <p:nvPr/>
        </p:nvSpPr>
        <p:spPr>
          <a:xfrm>
            <a:off x="5141792" y="516567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CB3EBBE9-6E45-E83A-1606-EA8DFF60A3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5470095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243B64AF-8085-8B0D-B4C5-57154B2C40AF}"/>
              </a:ext>
            </a:extLst>
          </p:cNvPr>
          <p:cNvSpPr txBox="1"/>
          <p:nvPr/>
        </p:nvSpPr>
        <p:spPr>
          <a:xfrm>
            <a:off x="559859" y="552567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010B8B8D-0CF9-2DCF-DAFB-9B10B095F089}"/>
              </a:ext>
            </a:extLst>
          </p:cNvPr>
          <p:cNvSpPr txBox="1"/>
          <p:nvPr/>
        </p:nvSpPr>
        <p:spPr>
          <a:xfrm>
            <a:off x="778253" y="588849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8D4E6A9C-9D14-A98A-816B-833734D70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5470095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3AE5B6BB-5ED5-9B68-321A-C8BE1C902BD4}"/>
              </a:ext>
            </a:extLst>
          </p:cNvPr>
          <p:cNvSpPr txBox="1"/>
          <p:nvPr/>
        </p:nvSpPr>
        <p:spPr>
          <a:xfrm>
            <a:off x="2741629" y="552567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0C292714-44FB-30C5-D476-F102D5A334B8}"/>
              </a:ext>
            </a:extLst>
          </p:cNvPr>
          <p:cNvSpPr txBox="1"/>
          <p:nvPr/>
        </p:nvSpPr>
        <p:spPr>
          <a:xfrm>
            <a:off x="2960023" y="588849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7AEB7D73-2A82-FE3F-BD06-1F6754FAD5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5470095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77467ABB-B973-2B4A-E001-C13CFD28EEAC}"/>
              </a:ext>
            </a:extLst>
          </p:cNvPr>
          <p:cNvSpPr txBox="1"/>
          <p:nvPr/>
        </p:nvSpPr>
        <p:spPr>
          <a:xfrm>
            <a:off x="4923398" y="552567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09A33318-F3DD-D030-4FF9-7EB8FE6D633B}"/>
              </a:ext>
            </a:extLst>
          </p:cNvPr>
          <p:cNvSpPr txBox="1"/>
          <p:nvPr/>
        </p:nvSpPr>
        <p:spPr>
          <a:xfrm>
            <a:off x="5141792" y="588849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0FC40264-0D88-DF36-EB62-C54B7595B6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6192912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9CFA114D-1385-CAED-413A-9B0E9C93F601}"/>
              </a:ext>
            </a:extLst>
          </p:cNvPr>
          <p:cNvSpPr txBox="1"/>
          <p:nvPr/>
        </p:nvSpPr>
        <p:spPr>
          <a:xfrm>
            <a:off x="559859" y="6248494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C3779009-94F8-8F36-F966-142263AB343A}"/>
              </a:ext>
            </a:extLst>
          </p:cNvPr>
          <p:cNvSpPr txBox="1"/>
          <p:nvPr/>
        </p:nvSpPr>
        <p:spPr>
          <a:xfrm>
            <a:off x="778253" y="661131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48A15990-D148-F3DD-B9E1-AC045E3408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6192912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95FD2359-7C8B-47FE-F1FA-1654C1E14C4C}"/>
              </a:ext>
            </a:extLst>
          </p:cNvPr>
          <p:cNvSpPr txBox="1"/>
          <p:nvPr/>
        </p:nvSpPr>
        <p:spPr>
          <a:xfrm>
            <a:off x="2741629" y="6248494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B4A2774A-D619-F513-8966-6804274C24B8}"/>
              </a:ext>
            </a:extLst>
          </p:cNvPr>
          <p:cNvSpPr txBox="1"/>
          <p:nvPr/>
        </p:nvSpPr>
        <p:spPr>
          <a:xfrm>
            <a:off x="2960023" y="661131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BDA49B6B-DA97-E383-223E-947943171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6192912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38693F93-9E4C-E314-97BE-C3E8CD8AEABD}"/>
              </a:ext>
            </a:extLst>
          </p:cNvPr>
          <p:cNvSpPr txBox="1"/>
          <p:nvPr/>
        </p:nvSpPr>
        <p:spPr>
          <a:xfrm>
            <a:off x="4923398" y="6248494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BCF28851-03D3-DB92-35D4-774E7D8646BA}"/>
              </a:ext>
            </a:extLst>
          </p:cNvPr>
          <p:cNvSpPr txBox="1"/>
          <p:nvPr/>
        </p:nvSpPr>
        <p:spPr>
          <a:xfrm>
            <a:off x="5141792" y="661131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ED822FEC-73A9-3DEC-7BFA-3F3FCDB339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6915729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94CCB5C9-4F49-5C31-E040-2E42384D0E3D}"/>
              </a:ext>
            </a:extLst>
          </p:cNvPr>
          <p:cNvSpPr txBox="1"/>
          <p:nvPr/>
        </p:nvSpPr>
        <p:spPr>
          <a:xfrm>
            <a:off x="559859" y="6971311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81EAA6ED-0C42-CEE9-470C-6459E0FC9DD7}"/>
              </a:ext>
            </a:extLst>
          </p:cNvPr>
          <p:cNvSpPr txBox="1"/>
          <p:nvPr/>
        </p:nvSpPr>
        <p:spPr>
          <a:xfrm>
            <a:off x="778253" y="7334128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8E488F9A-F54A-44A1-B479-840051828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6915729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BAD310A8-E056-C472-2C0A-0F931761A75A}"/>
              </a:ext>
            </a:extLst>
          </p:cNvPr>
          <p:cNvSpPr txBox="1"/>
          <p:nvPr/>
        </p:nvSpPr>
        <p:spPr>
          <a:xfrm>
            <a:off x="2741629" y="6971311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91E48F-EDE6-9591-221A-8964DF8F32CA}"/>
              </a:ext>
            </a:extLst>
          </p:cNvPr>
          <p:cNvSpPr txBox="1"/>
          <p:nvPr/>
        </p:nvSpPr>
        <p:spPr>
          <a:xfrm>
            <a:off x="2960023" y="7334128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CD4AC009-D5AC-8948-AFE9-B1ED1B78C3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6915729"/>
            <a:ext cx="2160000" cy="72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7A9CF7B5-ECFD-4360-53B0-47A459A31583}"/>
              </a:ext>
            </a:extLst>
          </p:cNvPr>
          <p:cNvSpPr txBox="1"/>
          <p:nvPr/>
        </p:nvSpPr>
        <p:spPr>
          <a:xfrm>
            <a:off x="4923398" y="6971311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55E2201-0C09-2CFD-36A1-3468F42862DB}"/>
              </a:ext>
            </a:extLst>
          </p:cNvPr>
          <p:cNvSpPr txBox="1"/>
          <p:nvPr/>
        </p:nvSpPr>
        <p:spPr>
          <a:xfrm>
            <a:off x="5141792" y="7334128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A20DA703-81E2-7A8A-0592-457113ADDF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79" y="7649555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DAB967BA-C644-9BA1-9086-C2376C5DA71F}"/>
              </a:ext>
            </a:extLst>
          </p:cNvPr>
          <p:cNvSpPr txBox="1"/>
          <p:nvPr/>
        </p:nvSpPr>
        <p:spPr>
          <a:xfrm>
            <a:off x="559859" y="770513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EF129344-81EB-3C82-6E60-66726982B2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9" y="7649555"/>
            <a:ext cx="2160000" cy="72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2335CE96-26F9-B280-B6D9-49D5CDAE00D6}"/>
              </a:ext>
            </a:extLst>
          </p:cNvPr>
          <p:cNvSpPr txBox="1"/>
          <p:nvPr/>
        </p:nvSpPr>
        <p:spPr>
          <a:xfrm>
            <a:off x="2741629" y="770513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1321853D-9A11-E33E-6D1B-5A36C32B98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618" y="7649555"/>
            <a:ext cx="2160000" cy="72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A0A408C8-9D15-A1D4-9D2B-DF933A601C29}"/>
              </a:ext>
            </a:extLst>
          </p:cNvPr>
          <p:cNvSpPr txBox="1"/>
          <p:nvPr/>
        </p:nvSpPr>
        <p:spPr>
          <a:xfrm>
            <a:off x="4923398" y="7705137"/>
            <a:ext cx="1360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 w="9525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sz="3200" dirty="0">
              <a:ln w="9525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89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588B850-6980-C2E5-AD4C-836996C3EF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405604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D5B394F-54A9-8AFE-4E6E-28AB3A73F9BD}"/>
              </a:ext>
            </a:extLst>
          </p:cNvPr>
          <p:cNvSpPr txBox="1"/>
          <p:nvPr/>
        </p:nvSpPr>
        <p:spPr>
          <a:xfrm>
            <a:off x="1062569" y="332833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4E8D41B-FF07-7D29-0A76-0B3343ADC895}"/>
              </a:ext>
            </a:extLst>
          </p:cNvPr>
          <p:cNvSpPr txBox="1"/>
          <p:nvPr/>
        </p:nvSpPr>
        <p:spPr>
          <a:xfrm>
            <a:off x="1142465" y="530199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FF4248A-923C-3879-409F-35E67B9C42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405604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34861D2-DD86-8B45-32EF-1780BD50EF71}"/>
              </a:ext>
            </a:extLst>
          </p:cNvPr>
          <p:cNvSpPr txBox="1"/>
          <p:nvPr/>
        </p:nvSpPr>
        <p:spPr>
          <a:xfrm>
            <a:off x="2872093" y="332833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04931F7-FD2E-98E2-ADF0-7928B5CC4AE5}"/>
              </a:ext>
            </a:extLst>
          </p:cNvPr>
          <p:cNvSpPr txBox="1"/>
          <p:nvPr/>
        </p:nvSpPr>
        <p:spPr>
          <a:xfrm>
            <a:off x="2951989" y="530199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0A09A8D-78E4-D534-C68F-8E550E388B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405604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7F8FF40-1004-1639-B45D-B31B8CD80BCC}"/>
              </a:ext>
            </a:extLst>
          </p:cNvPr>
          <p:cNvSpPr txBox="1"/>
          <p:nvPr/>
        </p:nvSpPr>
        <p:spPr>
          <a:xfrm>
            <a:off x="4688080" y="332833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CBCA423-FF09-4256-CF8A-03F25888BEB3}"/>
              </a:ext>
            </a:extLst>
          </p:cNvPr>
          <p:cNvSpPr txBox="1"/>
          <p:nvPr/>
        </p:nvSpPr>
        <p:spPr>
          <a:xfrm>
            <a:off x="4767976" y="530199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842B822-914C-7EFE-0A64-BC20B8F2A9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774936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521EF8C-B34A-0C8B-B552-D4D6788DE9FD}"/>
              </a:ext>
            </a:extLst>
          </p:cNvPr>
          <p:cNvSpPr txBox="1"/>
          <p:nvPr/>
        </p:nvSpPr>
        <p:spPr>
          <a:xfrm>
            <a:off x="1062569" y="70216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EAF505F-5154-5A31-3F1B-4DDFFD7AC6C1}"/>
              </a:ext>
            </a:extLst>
          </p:cNvPr>
          <p:cNvSpPr txBox="1"/>
          <p:nvPr/>
        </p:nvSpPr>
        <p:spPr>
          <a:xfrm>
            <a:off x="1142465" y="89953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65C0D068-A19E-7501-44B8-325CE48136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774936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F132F7EF-F027-72BC-7114-69486E9B139E}"/>
              </a:ext>
            </a:extLst>
          </p:cNvPr>
          <p:cNvSpPr txBox="1"/>
          <p:nvPr/>
        </p:nvSpPr>
        <p:spPr>
          <a:xfrm>
            <a:off x="2872093" y="70216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EE110A7-9BAD-2265-9EFB-635C8CD2AAB5}"/>
              </a:ext>
            </a:extLst>
          </p:cNvPr>
          <p:cNvSpPr txBox="1"/>
          <p:nvPr/>
        </p:nvSpPr>
        <p:spPr>
          <a:xfrm>
            <a:off x="2951989" y="89953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7358731-626D-7F1E-CFD5-10881AD387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774936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1B2E401-2B96-84FE-2BFB-30852ECEFE1F}"/>
              </a:ext>
            </a:extLst>
          </p:cNvPr>
          <p:cNvSpPr txBox="1"/>
          <p:nvPr/>
        </p:nvSpPr>
        <p:spPr>
          <a:xfrm>
            <a:off x="4688080" y="70216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6B6B032-FCE3-E8F5-F7C6-BFEF109F897A}"/>
              </a:ext>
            </a:extLst>
          </p:cNvPr>
          <p:cNvSpPr txBox="1"/>
          <p:nvPr/>
        </p:nvSpPr>
        <p:spPr>
          <a:xfrm>
            <a:off x="4767976" y="89953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231C3B6-BA55-03D1-E0EF-28A2F64E3D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1144268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32077BFF-67B8-5032-E112-33F8396B1548}"/>
              </a:ext>
            </a:extLst>
          </p:cNvPr>
          <p:cNvSpPr txBox="1"/>
          <p:nvPr/>
        </p:nvSpPr>
        <p:spPr>
          <a:xfrm>
            <a:off x="1062569" y="107149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7F8BB67-D38A-6B62-1F66-4DDB458D57A9}"/>
              </a:ext>
            </a:extLst>
          </p:cNvPr>
          <p:cNvSpPr txBox="1"/>
          <p:nvPr/>
        </p:nvSpPr>
        <p:spPr>
          <a:xfrm>
            <a:off x="1142465" y="126886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2C9F183-8599-A177-34BE-1D3592742A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1144268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E95BAF5E-8DE3-8905-BCB1-1AB00C961AE3}"/>
              </a:ext>
            </a:extLst>
          </p:cNvPr>
          <p:cNvSpPr txBox="1"/>
          <p:nvPr/>
        </p:nvSpPr>
        <p:spPr>
          <a:xfrm>
            <a:off x="2872093" y="107149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FC6221-2B52-43BE-0C9B-24515DDCE1DB}"/>
              </a:ext>
            </a:extLst>
          </p:cNvPr>
          <p:cNvSpPr txBox="1"/>
          <p:nvPr/>
        </p:nvSpPr>
        <p:spPr>
          <a:xfrm>
            <a:off x="2951989" y="126886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914F1EC5-0DCC-EAD5-C47E-8E1566B082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1144268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A481F190-D556-E3F0-B11B-38246F8BFC16}"/>
              </a:ext>
            </a:extLst>
          </p:cNvPr>
          <p:cNvSpPr txBox="1"/>
          <p:nvPr/>
        </p:nvSpPr>
        <p:spPr>
          <a:xfrm>
            <a:off x="4688080" y="107149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38F8140-26BF-CD6A-30FA-D5EDE2EB24A4}"/>
              </a:ext>
            </a:extLst>
          </p:cNvPr>
          <p:cNvSpPr txBox="1"/>
          <p:nvPr/>
        </p:nvSpPr>
        <p:spPr>
          <a:xfrm>
            <a:off x="4767976" y="126886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97C7ED76-4128-CC74-BD72-B8B6FFEE5B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1513600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07F6924-0D07-A35A-A64A-2066E39472F0}"/>
              </a:ext>
            </a:extLst>
          </p:cNvPr>
          <p:cNvSpPr txBox="1"/>
          <p:nvPr/>
        </p:nvSpPr>
        <p:spPr>
          <a:xfrm>
            <a:off x="1062569" y="1440829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3FA7E7E-366E-6265-3761-9CD4778A99C0}"/>
              </a:ext>
            </a:extLst>
          </p:cNvPr>
          <p:cNvSpPr txBox="1"/>
          <p:nvPr/>
        </p:nvSpPr>
        <p:spPr>
          <a:xfrm>
            <a:off x="1142465" y="163819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E11D266F-73E8-DF63-761C-0E1907E363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1513600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49E684CA-47E1-BAA1-69E9-4B8D46AD4689}"/>
              </a:ext>
            </a:extLst>
          </p:cNvPr>
          <p:cNvSpPr txBox="1"/>
          <p:nvPr/>
        </p:nvSpPr>
        <p:spPr>
          <a:xfrm>
            <a:off x="2872093" y="1440829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4A6905F-ADBF-7108-351E-02B3CF3CF31E}"/>
              </a:ext>
            </a:extLst>
          </p:cNvPr>
          <p:cNvSpPr txBox="1"/>
          <p:nvPr/>
        </p:nvSpPr>
        <p:spPr>
          <a:xfrm>
            <a:off x="2951989" y="163819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00A03932-983C-16EA-94DC-424910022C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1513600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DFEDFACD-43A1-32A3-32CF-EB2A7A86AD6D}"/>
              </a:ext>
            </a:extLst>
          </p:cNvPr>
          <p:cNvSpPr txBox="1"/>
          <p:nvPr/>
        </p:nvSpPr>
        <p:spPr>
          <a:xfrm>
            <a:off x="4688080" y="1440829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A5B162A-095F-07A9-D6C7-77C2D7BC7FFF}"/>
              </a:ext>
            </a:extLst>
          </p:cNvPr>
          <p:cNvSpPr txBox="1"/>
          <p:nvPr/>
        </p:nvSpPr>
        <p:spPr>
          <a:xfrm>
            <a:off x="4767976" y="163819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60A87DE8-7CCB-2A50-1BBA-660AA1DB93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1875777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FAF43EDD-CC46-D009-407C-B926A81CBA0D}"/>
              </a:ext>
            </a:extLst>
          </p:cNvPr>
          <p:cNvSpPr txBox="1"/>
          <p:nvPr/>
        </p:nvSpPr>
        <p:spPr>
          <a:xfrm>
            <a:off x="1062569" y="1803006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0A0F7E42-384C-4364-DE8A-4C0F6FFEAA83}"/>
              </a:ext>
            </a:extLst>
          </p:cNvPr>
          <p:cNvSpPr txBox="1"/>
          <p:nvPr/>
        </p:nvSpPr>
        <p:spPr>
          <a:xfrm>
            <a:off x="1142465" y="200037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0CEAA718-4196-8C67-E874-38968DC198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1875777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068BDCC2-F449-F558-F94B-86495ED591B9}"/>
              </a:ext>
            </a:extLst>
          </p:cNvPr>
          <p:cNvSpPr txBox="1"/>
          <p:nvPr/>
        </p:nvSpPr>
        <p:spPr>
          <a:xfrm>
            <a:off x="2872093" y="1803006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12985AD-74DB-9DDF-C2E0-46621BF99D77}"/>
              </a:ext>
            </a:extLst>
          </p:cNvPr>
          <p:cNvSpPr txBox="1"/>
          <p:nvPr/>
        </p:nvSpPr>
        <p:spPr>
          <a:xfrm>
            <a:off x="2951989" y="200037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54F5CAD6-CC2D-DAC3-999C-E86F274553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1875777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039D6012-171C-47F4-F47D-C5F733DA92DC}"/>
              </a:ext>
            </a:extLst>
          </p:cNvPr>
          <p:cNvSpPr txBox="1"/>
          <p:nvPr/>
        </p:nvSpPr>
        <p:spPr>
          <a:xfrm>
            <a:off x="4688080" y="1803006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E682AB4-7A5A-032A-4E9B-ACED1F1E026F}"/>
              </a:ext>
            </a:extLst>
          </p:cNvPr>
          <p:cNvSpPr txBox="1"/>
          <p:nvPr/>
        </p:nvSpPr>
        <p:spPr>
          <a:xfrm>
            <a:off x="4767976" y="200037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715819C1-7E14-10F3-6C96-FA67D8FF46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2245109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E2B6A2A8-FE09-E77A-6B68-E7CFC652774D}"/>
              </a:ext>
            </a:extLst>
          </p:cNvPr>
          <p:cNvSpPr txBox="1"/>
          <p:nvPr/>
        </p:nvSpPr>
        <p:spPr>
          <a:xfrm>
            <a:off x="1062569" y="2172338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47B8768-CB59-354B-EBA5-D3A6E7085091}"/>
              </a:ext>
            </a:extLst>
          </p:cNvPr>
          <p:cNvSpPr txBox="1"/>
          <p:nvPr/>
        </p:nvSpPr>
        <p:spPr>
          <a:xfrm>
            <a:off x="1142465" y="236970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BE84E34D-1ADF-6F85-3282-BEF9DEED91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2245109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5DF7DF3D-F13A-9267-E551-EB87CF87B165}"/>
              </a:ext>
            </a:extLst>
          </p:cNvPr>
          <p:cNvSpPr txBox="1"/>
          <p:nvPr/>
        </p:nvSpPr>
        <p:spPr>
          <a:xfrm>
            <a:off x="2872093" y="2172338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FC9BCF5-42BF-3513-9B4F-8F3268E210C5}"/>
              </a:ext>
            </a:extLst>
          </p:cNvPr>
          <p:cNvSpPr txBox="1"/>
          <p:nvPr/>
        </p:nvSpPr>
        <p:spPr>
          <a:xfrm>
            <a:off x="2951989" y="236970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F511A6E3-69E3-22AA-ED95-FA457A196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2245109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471F392E-82BC-2983-8BBE-DC6D2401DC0C}"/>
              </a:ext>
            </a:extLst>
          </p:cNvPr>
          <p:cNvSpPr txBox="1"/>
          <p:nvPr/>
        </p:nvSpPr>
        <p:spPr>
          <a:xfrm>
            <a:off x="4688080" y="2172338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C1C74260-D2C5-CEDB-2A8C-A62AB327D142}"/>
              </a:ext>
            </a:extLst>
          </p:cNvPr>
          <p:cNvSpPr txBox="1"/>
          <p:nvPr/>
        </p:nvSpPr>
        <p:spPr>
          <a:xfrm>
            <a:off x="4767976" y="236970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63F05BA9-F86D-996B-1AA7-F13E040C38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2614441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96B60231-6DAD-8DC3-86EC-424E3B12041C}"/>
              </a:ext>
            </a:extLst>
          </p:cNvPr>
          <p:cNvSpPr txBox="1"/>
          <p:nvPr/>
        </p:nvSpPr>
        <p:spPr>
          <a:xfrm>
            <a:off x="1062569" y="2541670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C1D5E72-67CB-DDA7-D6B1-75F1A6BB2DC3}"/>
              </a:ext>
            </a:extLst>
          </p:cNvPr>
          <p:cNvSpPr txBox="1"/>
          <p:nvPr/>
        </p:nvSpPr>
        <p:spPr>
          <a:xfrm>
            <a:off x="1142465" y="2739036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626290C6-0822-B8DB-4A63-BD10D21C55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2614441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5B9F3B25-B2F2-11FC-AC97-FEFE72D4CEC4}"/>
              </a:ext>
            </a:extLst>
          </p:cNvPr>
          <p:cNvSpPr txBox="1"/>
          <p:nvPr/>
        </p:nvSpPr>
        <p:spPr>
          <a:xfrm>
            <a:off x="2872093" y="2541670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065D6866-A271-FEA8-C6CE-0492EF6389E6}"/>
              </a:ext>
            </a:extLst>
          </p:cNvPr>
          <p:cNvSpPr txBox="1"/>
          <p:nvPr/>
        </p:nvSpPr>
        <p:spPr>
          <a:xfrm>
            <a:off x="2951989" y="2739036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4A6B74E-9EB2-51D6-9757-43EF4AC014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2614441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95D2C2EA-D247-0ACF-2E58-3123C9459C62}"/>
              </a:ext>
            </a:extLst>
          </p:cNvPr>
          <p:cNvSpPr txBox="1"/>
          <p:nvPr/>
        </p:nvSpPr>
        <p:spPr>
          <a:xfrm>
            <a:off x="4688080" y="2541670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14017432-EEB7-DFBE-8D65-F8CA120DD0B7}"/>
              </a:ext>
            </a:extLst>
          </p:cNvPr>
          <p:cNvSpPr txBox="1"/>
          <p:nvPr/>
        </p:nvSpPr>
        <p:spPr>
          <a:xfrm>
            <a:off x="4767976" y="2739036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C708B5E5-25C2-02FC-A1FE-18032CB47D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2983773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CF9F92E3-3F73-2E2B-FDFA-27666FABA9E0}"/>
              </a:ext>
            </a:extLst>
          </p:cNvPr>
          <p:cNvSpPr txBox="1"/>
          <p:nvPr/>
        </p:nvSpPr>
        <p:spPr>
          <a:xfrm>
            <a:off x="1062569" y="291100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64E215F8-D8EF-5FAC-AC57-AE588E0D0FEE}"/>
              </a:ext>
            </a:extLst>
          </p:cNvPr>
          <p:cNvSpPr txBox="1"/>
          <p:nvPr/>
        </p:nvSpPr>
        <p:spPr>
          <a:xfrm>
            <a:off x="1142465" y="310836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215B8007-59FC-259D-DDEB-6B368970A5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2983773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9073C1C3-CB84-CB4A-E73F-4A793B58D9FA}"/>
              </a:ext>
            </a:extLst>
          </p:cNvPr>
          <p:cNvSpPr txBox="1"/>
          <p:nvPr/>
        </p:nvSpPr>
        <p:spPr>
          <a:xfrm>
            <a:off x="2872093" y="291100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5D4D0C2F-6BD3-D894-9F94-6D8340AB382C}"/>
              </a:ext>
            </a:extLst>
          </p:cNvPr>
          <p:cNvSpPr txBox="1"/>
          <p:nvPr/>
        </p:nvSpPr>
        <p:spPr>
          <a:xfrm>
            <a:off x="2951989" y="310836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26DF96F0-0853-FA75-F4A2-957A7FABD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2983773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7FAEC0D5-0E73-A521-3CB5-FA0A5C9C0D5A}"/>
              </a:ext>
            </a:extLst>
          </p:cNvPr>
          <p:cNvSpPr txBox="1"/>
          <p:nvPr/>
        </p:nvSpPr>
        <p:spPr>
          <a:xfrm>
            <a:off x="4688080" y="291100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88FE76B3-E8D0-4778-A6A4-071A043336F8}"/>
              </a:ext>
            </a:extLst>
          </p:cNvPr>
          <p:cNvSpPr txBox="1"/>
          <p:nvPr/>
        </p:nvSpPr>
        <p:spPr>
          <a:xfrm>
            <a:off x="4767976" y="310836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11A132F1-AA2A-8450-D543-BB60075832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3343773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4D65EC71-E610-AB39-9790-45C1C27D0642}"/>
              </a:ext>
            </a:extLst>
          </p:cNvPr>
          <p:cNvSpPr txBox="1"/>
          <p:nvPr/>
        </p:nvSpPr>
        <p:spPr>
          <a:xfrm>
            <a:off x="1062569" y="327100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4E225BDF-BD84-6D3B-40DC-340F9061D7E2}"/>
              </a:ext>
            </a:extLst>
          </p:cNvPr>
          <p:cNvSpPr txBox="1"/>
          <p:nvPr/>
        </p:nvSpPr>
        <p:spPr>
          <a:xfrm>
            <a:off x="1142465" y="346836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91238C9B-9F47-2F34-605F-EB876EBCF0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3343773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34E812AD-4A00-CE5E-2696-0579C4C5788F}"/>
              </a:ext>
            </a:extLst>
          </p:cNvPr>
          <p:cNvSpPr txBox="1"/>
          <p:nvPr/>
        </p:nvSpPr>
        <p:spPr>
          <a:xfrm>
            <a:off x="2872093" y="327100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B2263559-0DCB-92A5-5F22-6518CCF8E9F3}"/>
              </a:ext>
            </a:extLst>
          </p:cNvPr>
          <p:cNvSpPr txBox="1"/>
          <p:nvPr/>
        </p:nvSpPr>
        <p:spPr>
          <a:xfrm>
            <a:off x="2951989" y="346836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F1A80505-6FD7-B163-E68E-27DE0911F2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3343773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86ACC13A-B36A-B5EE-192F-78CB496DEB15}"/>
              </a:ext>
            </a:extLst>
          </p:cNvPr>
          <p:cNvSpPr txBox="1"/>
          <p:nvPr/>
        </p:nvSpPr>
        <p:spPr>
          <a:xfrm>
            <a:off x="4688080" y="327100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012AA20B-5B51-7FD3-7812-35EB03A551E7}"/>
              </a:ext>
            </a:extLst>
          </p:cNvPr>
          <p:cNvSpPr txBox="1"/>
          <p:nvPr/>
        </p:nvSpPr>
        <p:spPr>
          <a:xfrm>
            <a:off x="4767976" y="346836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442B2F4F-83EE-4EC3-9C20-9FB289D51B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3713105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475E682F-E0D6-B7B6-055A-BBE2284EE1F6}"/>
              </a:ext>
            </a:extLst>
          </p:cNvPr>
          <p:cNvSpPr txBox="1"/>
          <p:nvPr/>
        </p:nvSpPr>
        <p:spPr>
          <a:xfrm>
            <a:off x="1062569" y="3640334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496A8C4A-2972-2E2A-4BC0-0E4434BE6E5D}"/>
              </a:ext>
            </a:extLst>
          </p:cNvPr>
          <p:cNvSpPr txBox="1"/>
          <p:nvPr/>
        </p:nvSpPr>
        <p:spPr>
          <a:xfrm>
            <a:off x="1142465" y="3837700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DB07167B-D9AC-65E4-7F5C-1CD8D0989C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3713105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7A724E5C-790A-1245-0EA6-7BCE366731CE}"/>
              </a:ext>
            </a:extLst>
          </p:cNvPr>
          <p:cNvSpPr txBox="1"/>
          <p:nvPr/>
        </p:nvSpPr>
        <p:spPr>
          <a:xfrm>
            <a:off x="2872093" y="3640334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32EF4FB-8FD3-199A-10EC-DB5BF5B4D5DB}"/>
              </a:ext>
            </a:extLst>
          </p:cNvPr>
          <p:cNvSpPr txBox="1"/>
          <p:nvPr/>
        </p:nvSpPr>
        <p:spPr>
          <a:xfrm>
            <a:off x="2951989" y="3837700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3F6A9D58-43F5-3DA1-19EC-E941CB9FDD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3713105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0F7DC395-AD9E-69B3-70F5-EB604532F1EE}"/>
              </a:ext>
            </a:extLst>
          </p:cNvPr>
          <p:cNvSpPr txBox="1"/>
          <p:nvPr/>
        </p:nvSpPr>
        <p:spPr>
          <a:xfrm>
            <a:off x="4688080" y="3640334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976D4DEC-A45A-2E96-E48A-7146351DDB62}"/>
              </a:ext>
            </a:extLst>
          </p:cNvPr>
          <p:cNvSpPr txBox="1"/>
          <p:nvPr/>
        </p:nvSpPr>
        <p:spPr>
          <a:xfrm>
            <a:off x="4767976" y="3837700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4FE7D786-1533-E4C0-E6DD-6B0B30378A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4082437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A5E46F9B-E2F6-0974-FB1F-AF0005C83A4C}"/>
              </a:ext>
            </a:extLst>
          </p:cNvPr>
          <p:cNvSpPr txBox="1"/>
          <p:nvPr/>
        </p:nvSpPr>
        <p:spPr>
          <a:xfrm>
            <a:off x="1062569" y="4009666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A17823CB-2C79-48BB-E61C-AFC27485314F}"/>
              </a:ext>
            </a:extLst>
          </p:cNvPr>
          <p:cNvSpPr txBox="1"/>
          <p:nvPr/>
        </p:nvSpPr>
        <p:spPr>
          <a:xfrm>
            <a:off x="1142465" y="420703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2336F7D9-24F5-9130-1FA1-3D1C3414E6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4082437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EB0C3733-1943-1541-EE27-E1DDCEB9C86C}"/>
              </a:ext>
            </a:extLst>
          </p:cNvPr>
          <p:cNvSpPr txBox="1"/>
          <p:nvPr/>
        </p:nvSpPr>
        <p:spPr>
          <a:xfrm>
            <a:off x="2872093" y="4009666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D5A15AF5-BDA6-1795-6799-7860E55D90B2}"/>
              </a:ext>
            </a:extLst>
          </p:cNvPr>
          <p:cNvSpPr txBox="1"/>
          <p:nvPr/>
        </p:nvSpPr>
        <p:spPr>
          <a:xfrm>
            <a:off x="2951989" y="420703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D87F2B67-13C8-2D28-ECB0-81976788EF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4082437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2C5F4C21-52EE-4CB0-005F-9E4C0A136DE8}"/>
              </a:ext>
            </a:extLst>
          </p:cNvPr>
          <p:cNvSpPr txBox="1"/>
          <p:nvPr/>
        </p:nvSpPr>
        <p:spPr>
          <a:xfrm>
            <a:off x="4688080" y="4009666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2933559A-45FA-0B92-6333-A920F787D962}"/>
              </a:ext>
            </a:extLst>
          </p:cNvPr>
          <p:cNvSpPr txBox="1"/>
          <p:nvPr/>
        </p:nvSpPr>
        <p:spPr>
          <a:xfrm>
            <a:off x="4767976" y="4207032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43348ABF-56D8-878A-E5B4-86932AD8EE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4451769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C961A46B-952A-03D0-93C7-181B8FBDD0EF}"/>
              </a:ext>
            </a:extLst>
          </p:cNvPr>
          <p:cNvSpPr txBox="1"/>
          <p:nvPr/>
        </p:nvSpPr>
        <p:spPr>
          <a:xfrm>
            <a:off x="1062569" y="4378998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DBAFE74C-2EAA-C848-F921-EBED2EE295FE}"/>
              </a:ext>
            </a:extLst>
          </p:cNvPr>
          <p:cNvSpPr txBox="1"/>
          <p:nvPr/>
        </p:nvSpPr>
        <p:spPr>
          <a:xfrm>
            <a:off x="1142465" y="457636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B7B30D76-B459-23CB-0290-DF7197A5C0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4451769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8A28DAA2-B740-D384-5665-86DA08C756F8}"/>
              </a:ext>
            </a:extLst>
          </p:cNvPr>
          <p:cNvSpPr txBox="1"/>
          <p:nvPr/>
        </p:nvSpPr>
        <p:spPr>
          <a:xfrm>
            <a:off x="2872093" y="4378998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E548B642-AF11-1AA3-2E10-A7A52AC30421}"/>
              </a:ext>
            </a:extLst>
          </p:cNvPr>
          <p:cNvSpPr txBox="1"/>
          <p:nvPr/>
        </p:nvSpPr>
        <p:spPr>
          <a:xfrm>
            <a:off x="2951989" y="457636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922FDAA8-170F-4612-1588-368A2EE408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4451769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53DE5774-C818-C8E0-52C0-D06401CD11FF}"/>
              </a:ext>
            </a:extLst>
          </p:cNvPr>
          <p:cNvSpPr txBox="1"/>
          <p:nvPr/>
        </p:nvSpPr>
        <p:spPr>
          <a:xfrm>
            <a:off x="4688080" y="4378998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D6AD7B6-2025-4D55-1B89-CB6A78421743}"/>
              </a:ext>
            </a:extLst>
          </p:cNvPr>
          <p:cNvSpPr txBox="1"/>
          <p:nvPr/>
        </p:nvSpPr>
        <p:spPr>
          <a:xfrm>
            <a:off x="4767976" y="457636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15568741-C96D-9809-5866-7B020BCEAA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4813946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C274FD76-EC68-26EB-28C8-36818E7CF041}"/>
              </a:ext>
            </a:extLst>
          </p:cNvPr>
          <p:cNvSpPr txBox="1"/>
          <p:nvPr/>
        </p:nvSpPr>
        <p:spPr>
          <a:xfrm>
            <a:off x="1062569" y="474117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7BFFFA59-1EB5-D590-FAE9-74324C9B8259}"/>
              </a:ext>
            </a:extLst>
          </p:cNvPr>
          <p:cNvSpPr txBox="1"/>
          <p:nvPr/>
        </p:nvSpPr>
        <p:spPr>
          <a:xfrm>
            <a:off x="1142465" y="493854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E8F15723-3884-2E1A-DB46-21AF0B001C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4813946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0A156DFE-866D-182B-F7EE-7F649753910D}"/>
              </a:ext>
            </a:extLst>
          </p:cNvPr>
          <p:cNvSpPr txBox="1"/>
          <p:nvPr/>
        </p:nvSpPr>
        <p:spPr>
          <a:xfrm>
            <a:off x="2872093" y="474117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DD041A15-2A08-AF40-EA85-EDD6B44B896A}"/>
              </a:ext>
            </a:extLst>
          </p:cNvPr>
          <p:cNvSpPr txBox="1"/>
          <p:nvPr/>
        </p:nvSpPr>
        <p:spPr>
          <a:xfrm>
            <a:off x="2951989" y="493854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1A178965-7967-2D32-6A10-C3B2FBC9C7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4813946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5388421D-1815-AD8C-F05A-87E307497019}"/>
              </a:ext>
            </a:extLst>
          </p:cNvPr>
          <p:cNvSpPr txBox="1"/>
          <p:nvPr/>
        </p:nvSpPr>
        <p:spPr>
          <a:xfrm>
            <a:off x="4688080" y="474117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2FB6C037-E899-A409-0AF3-C8BAFA354644}"/>
              </a:ext>
            </a:extLst>
          </p:cNvPr>
          <p:cNvSpPr txBox="1"/>
          <p:nvPr/>
        </p:nvSpPr>
        <p:spPr>
          <a:xfrm>
            <a:off x="4767976" y="493854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441CA63B-F937-2B55-19B3-AF719FA5FF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5183278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73D1B529-6ADC-7AB8-0AFA-F634DF9FCF85}"/>
              </a:ext>
            </a:extLst>
          </p:cNvPr>
          <p:cNvSpPr txBox="1"/>
          <p:nvPr/>
        </p:nvSpPr>
        <p:spPr>
          <a:xfrm>
            <a:off x="1062569" y="511050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B31D743D-2D58-D4C2-CC7A-A9D1E7778A4B}"/>
              </a:ext>
            </a:extLst>
          </p:cNvPr>
          <p:cNvSpPr txBox="1"/>
          <p:nvPr/>
        </p:nvSpPr>
        <p:spPr>
          <a:xfrm>
            <a:off x="1142465" y="530787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9D3AD1F6-48F4-3ACA-53E9-740F543A51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5183278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0BC31090-FB7F-BC57-6EC5-90577F13FDF8}"/>
              </a:ext>
            </a:extLst>
          </p:cNvPr>
          <p:cNvSpPr txBox="1"/>
          <p:nvPr/>
        </p:nvSpPr>
        <p:spPr>
          <a:xfrm>
            <a:off x="2872093" y="511050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6115B5BB-FC38-677A-1B97-3D848B3128DD}"/>
              </a:ext>
            </a:extLst>
          </p:cNvPr>
          <p:cNvSpPr txBox="1"/>
          <p:nvPr/>
        </p:nvSpPr>
        <p:spPr>
          <a:xfrm>
            <a:off x="2951989" y="530787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E68469B9-AF52-C681-EC1C-B898628ED8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5183278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0CB37DD8-EF06-2EAF-3889-F91CDB987240}"/>
              </a:ext>
            </a:extLst>
          </p:cNvPr>
          <p:cNvSpPr txBox="1"/>
          <p:nvPr/>
        </p:nvSpPr>
        <p:spPr>
          <a:xfrm>
            <a:off x="4688080" y="511050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9352D5E2-AD90-1694-B73D-E4C881522F86}"/>
              </a:ext>
            </a:extLst>
          </p:cNvPr>
          <p:cNvSpPr txBox="1"/>
          <p:nvPr/>
        </p:nvSpPr>
        <p:spPr>
          <a:xfrm>
            <a:off x="4767976" y="530787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7EE24D94-1BE3-5634-672D-69B4F27F2F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5552610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223DC681-17D3-2EF6-6B5A-F5858AE2F040}"/>
              </a:ext>
            </a:extLst>
          </p:cNvPr>
          <p:cNvSpPr txBox="1"/>
          <p:nvPr/>
        </p:nvSpPr>
        <p:spPr>
          <a:xfrm>
            <a:off x="1062569" y="5479839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1F25B54A-3FAD-D30D-5382-72CDCA71FE01}"/>
              </a:ext>
            </a:extLst>
          </p:cNvPr>
          <p:cNvSpPr txBox="1"/>
          <p:nvPr/>
        </p:nvSpPr>
        <p:spPr>
          <a:xfrm>
            <a:off x="1142465" y="567720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E9760DC4-8E79-826D-2696-6E8124DED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5552610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E763B095-62C6-C4CA-A3FD-AFD1D4B9C4A8}"/>
              </a:ext>
            </a:extLst>
          </p:cNvPr>
          <p:cNvSpPr txBox="1"/>
          <p:nvPr/>
        </p:nvSpPr>
        <p:spPr>
          <a:xfrm>
            <a:off x="2872093" y="5479839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EA1ABFEB-78CC-DE48-8FAD-FAA844C9ED47}"/>
              </a:ext>
            </a:extLst>
          </p:cNvPr>
          <p:cNvSpPr txBox="1"/>
          <p:nvPr/>
        </p:nvSpPr>
        <p:spPr>
          <a:xfrm>
            <a:off x="2951989" y="567720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2DAD6B39-B89D-AE9D-32DA-0895321307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5552610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BB11F40-AA53-EB43-AAE8-8A04DB6F9C7E}"/>
              </a:ext>
            </a:extLst>
          </p:cNvPr>
          <p:cNvSpPr txBox="1"/>
          <p:nvPr/>
        </p:nvSpPr>
        <p:spPr>
          <a:xfrm>
            <a:off x="4688080" y="5479839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21956F48-F2C2-3DC5-718F-C45056EA594E}"/>
              </a:ext>
            </a:extLst>
          </p:cNvPr>
          <p:cNvSpPr txBox="1"/>
          <p:nvPr/>
        </p:nvSpPr>
        <p:spPr>
          <a:xfrm>
            <a:off x="4767976" y="567720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7D17B8AC-6450-DC7B-300F-A5834CDD34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5921942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9D8B34F7-581B-01D2-3288-19986EB9224C}"/>
              </a:ext>
            </a:extLst>
          </p:cNvPr>
          <p:cNvSpPr txBox="1"/>
          <p:nvPr/>
        </p:nvSpPr>
        <p:spPr>
          <a:xfrm>
            <a:off x="1062569" y="5849171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84731BDA-563E-C14E-99B4-D286DACA04BF}"/>
              </a:ext>
            </a:extLst>
          </p:cNvPr>
          <p:cNvSpPr txBox="1"/>
          <p:nvPr/>
        </p:nvSpPr>
        <p:spPr>
          <a:xfrm>
            <a:off x="1142465" y="6046537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1FE34846-52EF-E838-BE46-18AB047A52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5921942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B0FD241C-F89B-7A62-AEA3-FCCACB896477}"/>
              </a:ext>
            </a:extLst>
          </p:cNvPr>
          <p:cNvSpPr txBox="1"/>
          <p:nvPr/>
        </p:nvSpPr>
        <p:spPr>
          <a:xfrm>
            <a:off x="2872093" y="5849171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E848AE0D-E639-96DC-D275-5001D5436527}"/>
              </a:ext>
            </a:extLst>
          </p:cNvPr>
          <p:cNvSpPr txBox="1"/>
          <p:nvPr/>
        </p:nvSpPr>
        <p:spPr>
          <a:xfrm>
            <a:off x="2951989" y="6046537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3A15DC9D-CFA2-7FED-30DC-E000992010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5921942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731EA9C8-24C2-283E-EED7-455E602C9644}"/>
              </a:ext>
            </a:extLst>
          </p:cNvPr>
          <p:cNvSpPr txBox="1"/>
          <p:nvPr/>
        </p:nvSpPr>
        <p:spPr>
          <a:xfrm>
            <a:off x="4688080" y="5849171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1EFBFF59-3CA3-663D-1809-BE178C16A6A2}"/>
              </a:ext>
            </a:extLst>
          </p:cNvPr>
          <p:cNvSpPr txBox="1"/>
          <p:nvPr/>
        </p:nvSpPr>
        <p:spPr>
          <a:xfrm>
            <a:off x="4767976" y="6046537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0750FB12-9C93-30EB-86CF-9DEFD38258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6283623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D9A0942E-AB52-1E47-27DC-55EECFEA0FFB}"/>
              </a:ext>
            </a:extLst>
          </p:cNvPr>
          <p:cNvSpPr txBox="1"/>
          <p:nvPr/>
        </p:nvSpPr>
        <p:spPr>
          <a:xfrm>
            <a:off x="1062569" y="621085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9F0E753B-F0DF-1B73-122A-1DE27C3FF8EF}"/>
              </a:ext>
            </a:extLst>
          </p:cNvPr>
          <p:cNvSpPr txBox="1"/>
          <p:nvPr/>
        </p:nvSpPr>
        <p:spPr>
          <a:xfrm>
            <a:off x="1142465" y="640821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BACCE76A-AFFF-AA82-DFCB-FE1C84919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6283623"/>
            <a:ext cx="1800000" cy="36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D3292E34-85F1-8501-7538-6A78441F463A}"/>
              </a:ext>
            </a:extLst>
          </p:cNvPr>
          <p:cNvSpPr txBox="1"/>
          <p:nvPr/>
        </p:nvSpPr>
        <p:spPr>
          <a:xfrm>
            <a:off x="2872093" y="621085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A02EEE85-07AB-0385-8E4C-1B3137E909D2}"/>
              </a:ext>
            </a:extLst>
          </p:cNvPr>
          <p:cNvSpPr txBox="1"/>
          <p:nvPr/>
        </p:nvSpPr>
        <p:spPr>
          <a:xfrm>
            <a:off x="2951989" y="640821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CCEC4433-4EDC-C10D-F9C7-052B86D5CC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6283623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C4ABACDD-7705-6DEA-F8E0-BF94F7ACED44}"/>
              </a:ext>
            </a:extLst>
          </p:cNvPr>
          <p:cNvSpPr txBox="1"/>
          <p:nvPr/>
        </p:nvSpPr>
        <p:spPr>
          <a:xfrm>
            <a:off x="4688080" y="621085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B4F66244-2178-D35E-9098-D563E002B6D4}"/>
              </a:ext>
            </a:extLst>
          </p:cNvPr>
          <p:cNvSpPr txBox="1"/>
          <p:nvPr/>
        </p:nvSpPr>
        <p:spPr>
          <a:xfrm>
            <a:off x="4767976" y="6408218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57F82BFF-EFBA-A70D-9A8C-5090909634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6652955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A3414E7D-2D7E-36DB-95FF-3751D5F68DAA}"/>
              </a:ext>
            </a:extLst>
          </p:cNvPr>
          <p:cNvSpPr txBox="1"/>
          <p:nvPr/>
        </p:nvSpPr>
        <p:spPr>
          <a:xfrm>
            <a:off x="1062569" y="6580184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AAE402E6-94C6-9E6E-5498-4245FEDB899E}"/>
              </a:ext>
            </a:extLst>
          </p:cNvPr>
          <p:cNvSpPr txBox="1"/>
          <p:nvPr/>
        </p:nvSpPr>
        <p:spPr>
          <a:xfrm>
            <a:off x="1142465" y="6777550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FC0C6426-4B72-5804-3AB0-9AFC7072D1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6652955"/>
            <a:ext cx="1800000" cy="36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047F7A01-7621-650A-5CF0-86B4E1718628}"/>
              </a:ext>
            </a:extLst>
          </p:cNvPr>
          <p:cNvSpPr txBox="1"/>
          <p:nvPr/>
        </p:nvSpPr>
        <p:spPr>
          <a:xfrm>
            <a:off x="2872093" y="6580184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90A9B0D3-1CC4-ECB1-7A42-52EBAB8E5FBC}"/>
              </a:ext>
            </a:extLst>
          </p:cNvPr>
          <p:cNvSpPr txBox="1"/>
          <p:nvPr/>
        </p:nvSpPr>
        <p:spPr>
          <a:xfrm>
            <a:off x="2951989" y="6777550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9455D35B-2BFE-63B2-EAB8-902619B85C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6652955"/>
            <a:ext cx="1800000" cy="36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AC4B6813-7794-044D-B009-A0F5645270D9}"/>
              </a:ext>
            </a:extLst>
          </p:cNvPr>
          <p:cNvSpPr txBox="1"/>
          <p:nvPr/>
        </p:nvSpPr>
        <p:spPr>
          <a:xfrm>
            <a:off x="4688080" y="6580184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D569A425-1C63-8747-85EF-D18F02FD2911}"/>
              </a:ext>
            </a:extLst>
          </p:cNvPr>
          <p:cNvSpPr txBox="1"/>
          <p:nvPr/>
        </p:nvSpPr>
        <p:spPr>
          <a:xfrm>
            <a:off x="4767976" y="6777550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DD5CEB0F-CF7F-5C60-CFB1-3E02F44A3D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7015132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3C16F2FF-4D68-6ABB-CDA3-CCED516D5A63}"/>
              </a:ext>
            </a:extLst>
          </p:cNvPr>
          <p:cNvSpPr txBox="1"/>
          <p:nvPr/>
        </p:nvSpPr>
        <p:spPr>
          <a:xfrm>
            <a:off x="1062569" y="6942361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B923D548-E506-BA83-1EBE-4B55EC35A103}"/>
              </a:ext>
            </a:extLst>
          </p:cNvPr>
          <p:cNvSpPr txBox="1"/>
          <p:nvPr/>
        </p:nvSpPr>
        <p:spPr>
          <a:xfrm>
            <a:off x="1142465" y="7139727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47A1E0FD-E0ED-2BA9-543C-3B06C175D6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7015132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C95E2A0A-FF82-2352-0233-7D7934FD43C0}"/>
              </a:ext>
            </a:extLst>
          </p:cNvPr>
          <p:cNvSpPr txBox="1"/>
          <p:nvPr/>
        </p:nvSpPr>
        <p:spPr>
          <a:xfrm>
            <a:off x="2872093" y="6942361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5957FB5E-1DE3-AE22-A68A-6468AAFD54FF}"/>
              </a:ext>
            </a:extLst>
          </p:cNvPr>
          <p:cNvSpPr txBox="1"/>
          <p:nvPr/>
        </p:nvSpPr>
        <p:spPr>
          <a:xfrm>
            <a:off x="2951989" y="7139727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E186BEDD-507C-52AD-90ED-76308AFAD6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7015132"/>
            <a:ext cx="1800000" cy="36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1433152F-A95F-64B1-ECCD-A85B41C24EB0}"/>
              </a:ext>
            </a:extLst>
          </p:cNvPr>
          <p:cNvSpPr txBox="1"/>
          <p:nvPr/>
        </p:nvSpPr>
        <p:spPr>
          <a:xfrm>
            <a:off x="4688080" y="6942361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4E9EAA23-E812-CA00-9DE7-CA3CD491EAC8}"/>
              </a:ext>
            </a:extLst>
          </p:cNvPr>
          <p:cNvSpPr txBox="1"/>
          <p:nvPr/>
        </p:nvSpPr>
        <p:spPr>
          <a:xfrm>
            <a:off x="4767976" y="7139727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3345C7D5-158C-7CAA-AA0E-B58944B5FB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7384464"/>
            <a:ext cx="1800000" cy="36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4B91F3C2-0BB8-C795-2644-45A6D44D5DD7}"/>
              </a:ext>
            </a:extLst>
          </p:cNvPr>
          <p:cNvSpPr txBox="1"/>
          <p:nvPr/>
        </p:nvSpPr>
        <p:spPr>
          <a:xfrm>
            <a:off x="1062569" y="7311693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0B10EA4F-BDD2-FF4D-F990-A13AB69CF63A}"/>
              </a:ext>
            </a:extLst>
          </p:cNvPr>
          <p:cNvSpPr txBox="1"/>
          <p:nvPr/>
        </p:nvSpPr>
        <p:spPr>
          <a:xfrm>
            <a:off x="1142465" y="7509059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342FDA15-DE5D-D1F2-8A4A-FA77098765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7384464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9DA89FB9-D2D2-D8F9-11D5-509843C62B4C}"/>
              </a:ext>
            </a:extLst>
          </p:cNvPr>
          <p:cNvSpPr txBox="1"/>
          <p:nvPr/>
        </p:nvSpPr>
        <p:spPr>
          <a:xfrm>
            <a:off x="2872093" y="7311693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83F9E603-2481-6A4F-E460-C68FF8E3F6DE}"/>
              </a:ext>
            </a:extLst>
          </p:cNvPr>
          <p:cNvSpPr txBox="1"/>
          <p:nvPr/>
        </p:nvSpPr>
        <p:spPr>
          <a:xfrm>
            <a:off x="2951989" y="7509059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BDAEDE04-FA36-E529-56BB-6EA18AC748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7384464"/>
            <a:ext cx="1800000" cy="36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1DD005E7-7D04-77FB-A24A-4FBBF1779609}"/>
              </a:ext>
            </a:extLst>
          </p:cNvPr>
          <p:cNvSpPr txBox="1"/>
          <p:nvPr/>
        </p:nvSpPr>
        <p:spPr>
          <a:xfrm>
            <a:off x="4688080" y="7311693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3F8D0B0E-4B7A-0B41-FD36-3C6A1869A578}"/>
              </a:ext>
            </a:extLst>
          </p:cNvPr>
          <p:cNvSpPr txBox="1"/>
          <p:nvPr/>
        </p:nvSpPr>
        <p:spPr>
          <a:xfrm>
            <a:off x="4767976" y="7509059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4901DE7F-BF64-60B3-FB4D-E2292F75F1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7753796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0E235CC9-54CE-E3AD-6579-B5FF014FD15D}"/>
              </a:ext>
            </a:extLst>
          </p:cNvPr>
          <p:cNvSpPr txBox="1"/>
          <p:nvPr/>
        </p:nvSpPr>
        <p:spPr>
          <a:xfrm>
            <a:off x="1062569" y="768102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FAF5C25D-0B43-075D-CFDE-994FE2F0EC62}"/>
              </a:ext>
            </a:extLst>
          </p:cNvPr>
          <p:cNvSpPr txBox="1"/>
          <p:nvPr/>
        </p:nvSpPr>
        <p:spPr>
          <a:xfrm>
            <a:off x="1142465" y="787839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3E2B3C62-377E-84DB-2E5D-FC7811D15F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7753796"/>
            <a:ext cx="1800000" cy="36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52BF5EE5-E02E-A561-B23A-3DF9806E5596}"/>
              </a:ext>
            </a:extLst>
          </p:cNvPr>
          <p:cNvSpPr txBox="1"/>
          <p:nvPr/>
        </p:nvSpPr>
        <p:spPr>
          <a:xfrm>
            <a:off x="2872093" y="768102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B23291D2-AB42-BB56-949E-413257F32FC4}"/>
              </a:ext>
            </a:extLst>
          </p:cNvPr>
          <p:cNvSpPr txBox="1"/>
          <p:nvPr/>
        </p:nvSpPr>
        <p:spPr>
          <a:xfrm>
            <a:off x="2951989" y="787839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320B656C-6C3F-0667-4EB5-ABC7C79F68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7753796"/>
            <a:ext cx="1800000" cy="36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01E1350E-1D17-A781-44B6-06B71BF3ABF2}"/>
              </a:ext>
            </a:extLst>
          </p:cNvPr>
          <p:cNvSpPr txBox="1"/>
          <p:nvPr/>
        </p:nvSpPr>
        <p:spPr>
          <a:xfrm>
            <a:off x="4688080" y="7681025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D371FF4C-6582-8B75-99BE-1DFD2403620A}"/>
              </a:ext>
            </a:extLst>
          </p:cNvPr>
          <p:cNvSpPr txBox="1"/>
          <p:nvPr/>
        </p:nvSpPr>
        <p:spPr>
          <a:xfrm>
            <a:off x="4767976" y="7878391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92" name="Imagen 191">
            <a:extLst>
              <a:ext uri="{FF2B5EF4-FFF2-40B4-BE49-F238E27FC236}">
                <a16:creationId xmlns:a16="http://schemas.microsoft.com/office/drawing/2014/main" id="{BFD955AE-888D-7321-4ACC-07D538F494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6" y="8123128"/>
            <a:ext cx="1800000" cy="360000"/>
          </a:xfrm>
          <a:prstGeom prst="rect">
            <a:avLst/>
          </a:prstGeom>
        </p:spPr>
      </p:pic>
      <p:sp>
        <p:nvSpPr>
          <p:cNvPr id="193" name="CuadroTexto 192">
            <a:extLst>
              <a:ext uri="{FF2B5EF4-FFF2-40B4-BE49-F238E27FC236}">
                <a16:creationId xmlns:a16="http://schemas.microsoft.com/office/drawing/2014/main" id="{034FECDC-D7E3-9CB8-2D42-93C3B1B956E5}"/>
              </a:ext>
            </a:extLst>
          </p:cNvPr>
          <p:cNvSpPr txBox="1"/>
          <p:nvPr/>
        </p:nvSpPr>
        <p:spPr>
          <a:xfrm>
            <a:off x="1062569" y="805035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64F24E06-E6BD-6C35-2D72-5224F837F551}"/>
              </a:ext>
            </a:extLst>
          </p:cNvPr>
          <p:cNvSpPr txBox="1"/>
          <p:nvPr/>
        </p:nvSpPr>
        <p:spPr>
          <a:xfrm>
            <a:off x="1142465" y="824772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95" name="Imagen 194">
            <a:extLst>
              <a:ext uri="{FF2B5EF4-FFF2-40B4-BE49-F238E27FC236}">
                <a16:creationId xmlns:a16="http://schemas.microsoft.com/office/drawing/2014/main" id="{69725856-6DB7-28FC-CAC7-01A006FBC6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00" y="8123128"/>
            <a:ext cx="1800000" cy="360000"/>
          </a:xfrm>
          <a:prstGeom prst="rect">
            <a:avLst/>
          </a:prstGeom>
        </p:spPr>
      </p:pic>
      <p:sp>
        <p:nvSpPr>
          <p:cNvPr id="196" name="CuadroTexto 195">
            <a:extLst>
              <a:ext uri="{FF2B5EF4-FFF2-40B4-BE49-F238E27FC236}">
                <a16:creationId xmlns:a16="http://schemas.microsoft.com/office/drawing/2014/main" id="{BD77D08C-4B2E-1DAA-5E9D-BD6557F6E615}"/>
              </a:ext>
            </a:extLst>
          </p:cNvPr>
          <p:cNvSpPr txBox="1"/>
          <p:nvPr/>
        </p:nvSpPr>
        <p:spPr>
          <a:xfrm>
            <a:off x="2872093" y="805035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C822C444-05E3-8127-34D7-C6C3157D8729}"/>
              </a:ext>
            </a:extLst>
          </p:cNvPr>
          <p:cNvSpPr txBox="1"/>
          <p:nvPr/>
        </p:nvSpPr>
        <p:spPr>
          <a:xfrm>
            <a:off x="2951989" y="824772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  <p:pic>
        <p:nvPicPr>
          <p:cNvPr id="198" name="Imagen 197">
            <a:extLst>
              <a:ext uri="{FF2B5EF4-FFF2-40B4-BE49-F238E27FC236}">
                <a16:creationId xmlns:a16="http://schemas.microsoft.com/office/drawing/2014/main" id="{C35FA38B-4C79-4EBD-C0A6-C4C73147F3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187" y="8123128"/>
            <a:ext cx="1800000" cy="360000"/>
          </a:xfrm>
          <a:prstGeom prst="rect">
            <a:avLst/>
          </a:prstGeom>
        </p:spPr>
      </p:pic>
      <p:sp>
        <p:nvSpPr>
          <p:cNvPr id="199" name="CuadroTexto 198">
            <a:extLst>
              <a:ext uri="{FF2B5EF4-FFF2-40B4-BE49-F238E27FC236}">
                <a16:creationId xmlns:a16="http://schemas.microsoft.com/office/drawing/2014/main" id="{E1270159-16A5-53F1-561F-D9BBFDE27525}"/>
              </a:ext>
            </a:extLst>
          </p:cNvPr>
          <p:cNvSpPr txBox="1"/>
          <p:nvPr/>
        </p:nvSpPr>
        <p:spPr>
          <a:xfrm>
            <a:off x="4688080" y="805035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6350">
                  <a:solidFill>
                    <a:srgbClr val="69008C"/>
                  </a:solidFill>
                </a:ln>
                <a:solidFill>
                  <a:srgbClr val="DC73FF"/>
                </a:solidFill>
                <a:latin typeface="Austria Rainbow" panose="02000600000000000000" pitchFamily="50" charset="0"/>
              </a:rPr>
              <a:t>Anabella</a:t>
            </a:r>
            <a:endParaRPr lang="es-VE" dirty="0">
              <a:ln w="6350">
                <a:solidFill>
                  <a:srgbClr val="69008C"/>
                </a:solidFill>
              </a:ln>
              <a:solidFill>
                <a:srgbClr val="DC73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97B4AEF1-64E7-0F86-04D4-5512B2A86F4E}"/>
              </a:ext>
            </a:extLst>
          </p:cNvPr>
          <p:cNvSpPr txBox="1"/>
          <p:nvPr/>
        </p:nvSpPr>
        <p:spPr>
          <a:xfrm>
            <a:off x="4767976" y="8247723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19050">
                  <a:noFill/>
                </a:ln>
                <a:solidFill>
                  <a:srgbClr val="69008C"/>
                </a:solidFill>
                <a:latin typeface="Bebas Neue Bold" panose="020B0606020202050201" pitchFamily="34" charset="0"/>
              </a:rPr>
              <a:t>HERNANDEZ</a:t>
            </a:r>
          </a:p>
        </p:txBody>
      </p:sp>
    </p:spTree>
    <p:extLst>
      <p:ext uri="{BB962C8B-B14F-4D97-AF65-F5344CB8AC3E}">
        <p14:creationId xmlns:p14="http://schemas.microsoft.com/office/powerpoint/2010/main" val="1470263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7289</TotalTime>
  <Words>295</Words>
  <Application>Microsoft Office PowerPoint</Application>
  <PresentationFormat>Carta (216 x 279 mm)</PresentationFormat>
  <Paragraphs>295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Austria Rainbow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9</cp:revision>
  <dcterms:created xsi:type="dcterms:W3CDTF">2024-07-23T03:15:22Z</dcterms:created>
  <dcterms:modified xsi:type="dcterms:W3CDTF">2024-08-21T01:19:39Z</dcterms:modified>
</cp:coreProperties>
</file>