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Forces of Evil" panose="02000500000000000000" pitchFamily="2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73EB"/>
    <a:srgbClr val="FF007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23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22/8/2024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n 37">
            <a:extLst>
              <a:ext uri="{FF2B5EF4-FFF2-40B4-BE49-F238E27FC236}">
                <a16:creationId xmlns:a16="http://schemas.microsoft.com/office/drawing/2014/main" id="{20156ADF-A196-2A75-D70D-C055794DDA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40" y="1284393"/>
            <a:ext cx="3130200" cy="31698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95B27C2-1BCE-42A0-AD55-F72347A42ADA}"/>
              </a:ext>
            </a:extLst>
          </p:cNvPr>
          <p:cNvSpPr txBox="1"/>
          <p:nvPr/>
        </p:nvSpPr>
        <p:spPr>
          <a:xfrm rot="21297718">
            <a:off x="856004" y="3105901"/>
            <a:ext cx="2746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54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54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52A71DD-20C7-1719-2B15-8A3F57616518}"/>
              </a:ext>
            </a:extLst>
          </p:cNvPr>
          <p:cNvSpPr txBox="1"/>
          <p:nvPr/>
        </p:nvSpPr>
        <p:spPr>
          <a:xfrm rot="21297718">
            <a:off x="1513745" y="3595718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B643B40-68F6-855D-BFF8-25CFEA3A1E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5078">
            <a:off x="1188080" y="3882932"/>
            <a:ext cx="585000" cy="3654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3709156-C819-CF14-1A37-1EE7C7E4486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6358">
            <a:off x="2975184" y="3901788"/>
            <a:ext cx="336600" cy="4284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C17B883-C8F0-9300-9235-B3F9E913F5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140" y="1284394"/>
            <a:ext cx="3130200" cy="31698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448B54F7-E7A4-6821-613C-DA016FE0B878}"/>
              </a:ext>
            </a:extLst>
          </p:cNvPr>
          <p:cNvSpPr txBox="1"/>
          <p:nvPr/>
        </p:nvSpPr>
        <p:spPr>
          <a:xfrm rot="21297718">
            <a:off x="3986204" y="3105902"/>
            <a:ext cx="2746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54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54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1DB9500-5CA2-B1C4-047C-5F0C3BB7CC99}"/>
              </a:ext>
            </a:extLst>
          </p:cNvPr>
          <p:cNvSpPr txBox="1"/>
          <p:nvPr/>
        </p:nvSpPr>
        <p:spPr>
          <a:xfrm rot="21297718">
            <a:off x="4643945" y="3595719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552CB591-74D6-7937-6821-4231D0B808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5078">
            <a:off x="4318280" y="3882933"/>
            <a:ext cx="585000" cy="3654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08E52CD9-32FC-2337-CE90-E2139D900DD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6358">
            <a:off x="6105384" y="3901789"/>
            <a:ext cx="336600" cy="4284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4C030ECA-065E-3685-6BFF-A0DC40A95F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40" y="4571999"/>
            <a:ext cx="3130200" cy="31698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1E134A1F-EB46-272D-29CA-391DE21EEA4B}"/>
              </a:ext>
            </a:extLst>
          </p:cNvPr>
          <p:cNvSpPr txBox="1"/>
          <p:nvPr/>
        </p:nvSpPr>
        <p:spPr>
          <a:xfrm rot="21297718">
            <a:off x="856004" y="6393507"/>
            <a:ext cx="2746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54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54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EC2007B-2627-8D34-63C5-A6D069895F2A}"/>
              </a:ext>
            </a:extLst>
          </p:cNvPr>
          <p:cNvSpPr txBox="1"/>
          <p:nvPr/>
        </p:nvSpPr>
        <p:spPr>
          <a:xfrm rot="21297718">
            <a:off x="1513745" y="6883324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02AF1A1A-403B-92A2-6ED0-A2E6AE58C2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5078">
            <a:off x="1188080" y="7170538"/>
            <a:ext cx="585000" cy="3654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07C3A850-B63E-7BB5-624C-59A572CAC6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6358">
            <a:off x="2975184" y="7189394"/>
            <a:ext cx="336600" cy="4284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A3E39B9-1867-CB9A-23C4-E877E79A49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140" y="4572000"/>
            <a:ext cx="3130200" cy="31698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D0579D2C-6B83-C327-32DF-06D1195426C0}"/>
              </a:ext>
            </a:extLst>
          </p:cNvPr>
          <p:cNvSpPr txBox="1"/>
          <p:nvPr/>
        </p:nvSpPr>
        <p:spPr>
          <a:xfrm rot="21297718">
            <a:off x="3986204" y="6393508"/>
            <a:ext cx="27462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54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54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B04655A-9F90-E421-5A8F-EC43F606A438}"/>
              </a:ext>
            </a:extLst>
          </p:cNvPr>
          <p:cNvSpPr txBox="1"/>
          <p:nvPr/>
        </p:nvSpPr>
        <p:spPr>
          <a:xfrm rot="21297718">
            <a:off x="4643945" y="6883325"/>
            <a:ext cx="1720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8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2B299D69-9C0D-94A1-D3AD-B76AF0ED18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5078">
            <a:off x="4318280" y="7170539"/>
            <a:ext cx="585000" cy="3654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CBAC08B4-452A-5D7F-27F5-1854AE70CC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6358">
            <a:off x="6105384" y="7189395"/>
            <a:ext cx="336600" cy="42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n 61">
            <a:extLst>
              <a:ext uri="{FF2B5EF4-FFF2-40B4-BE49-F238E27FC236}">
                <a16:creationId xmlns:a16="http://schemas.microsoft.com/office/drawing/2014/main" id="{F9C2F132-14E1-12E9-0A65-292FF56027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39" y="651460"/>
            <a:ext cx="288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649AFD55-5EFE-7604-860B-7C770BF1DEFC}"/>
              </a:ext>
            </a:extLst>
          </p:cNvPr>
          <p:cNvSpPr txBox="1"/>
          <p:nvPr/>
        </p:nvSpPr>
        <p:spPr>
          <a:xfrm rot="21297718">
            <a:off x="1529561" y="1405693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180471C-8001-E41E-410F-B032C5FCF016}"/>
              </a:ext>
            </a:extLst>
          </p:cNvPr>
          <p:cNvSpPr txBox="1"/>
          <p:nvPr/>
        </p:nvSpPr>
        <p:spPr>
          <a:xfrm rot="21297718">
            <a:off x="1893085" y="1761585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87D66BD-E97D-030E-045D-31A7C7ADF3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9" y="651460"/>
            <a:ext cx="288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CE50A23-FF0F-AEA4-B691-2599E84AB651}"/>
              </a:ext>
            </a:extLst>
          </p:cNvPr>
          <p:cNvSpPr txBox="1"/>
          <p:nvPr/>
        </p:nvSpPr>
        <p:spPr>
          <a:xfrm rot="21297718">
            <a:off x="4448021" y="1405693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1175E23-00D0-87FA-B256-762FB8C140ED}"/>
              </a:ext>
            </a:extLst>
          </p:cNvPr>
          <p:cNvSpPr txBox="1"/>
          <p:nvPr/>
        </p:nvSpPr>
        <p:spPr>
          <a:xfrm rot="21297718">
            <a:off x="4811545" y="1761585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F322697F-9904-1D94-8F82-A430544D41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" y="2451460"/>
            <a:ext cx="288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821EB51-57E2-C15B-AA5A-D349AAF90AF8}"/>
              </a:ext>
            </a:extLst>
          </p:cNvPr>
          <p:cNvSpPr txBox="1"/>
          <p:nvPr/>
        </p:nvSpPr>
        <p:spPr>
          <a:xfrm rot="21297718">
            <a:off x="1529562" y="3205693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4DBF5ED-7A90-C2F2-225A-75A0942A034C}"/>
              </a:ext>
            </a:extLst>
          </p:cNvPr>
          <p:cNvSpPr txBox="1"/>
          <p:nvPr/>
        </p:nvSpPr>
        <p:spPr>
          <a:xfrm rot="21297718">
            <a:off x="1893086" y="3561585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DBA3544-5ADA-88AB-FDCF-694E04132E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451460"/>
            <a:ext cx="288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3221F07C-1112-3648-ED87-13E6616F8E86}"/>
              </a:ext>
            </a:extLst>
          </p:cNvPr>
          <p:cNvSpPr txBox="1"/>
          <p:nvPr/>
        </p:nvSpPr>
        <p:spPr>
          <a:xfrm rot="21297718">
            <a:off x="4448022" y="3205693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7CE022E-6CF0-C543-E698-C6A008378863}"/>
              </a:ext>
            </a:extLst>
          </p:cNvPr>
          <p:cNvSpPr txBox="1"/>
          <p:nvPr/>
        </p:nvSpPr>
        <p:spPr>
          <a:xfrm rot="21297718">
            <a:off x="4811546" y="3561585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8890098-A88D-CD85-F47C-4D137D9157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39" y="4240274"/>
            <a:ext cx="288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810A3DF2-D8AC-EDD0-FA92-A7D4F4921BAF}"/>
              </a:ext>
            </a:extLst>
          </p:cNvPr>
          <p:cNvSpPr txBox="1"/>
          <p:nvPr/>
        </p:nvSpPr>
        <p:spPr>
          <a:xfrm rot="21297718">
            <a:off x="1529561" y="4994507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27D2D45-2048-A0D9-5C52-FC12882E8679}"/>
              </a:ext>
            </a:extLst>
          </p:cNvPr>
          <p:cNvSpPr txBox="1"/>
          <p:nvPr/>
        </p:nvSpPr>
        <p:spPr>
          <a:xfrm rot="21297718">
            <a:off x="1893085" y="5350399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CE2992B2-7E3A-6F8B-F6ED-A79301ACAD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9" y="4240274"/>
            <a:ext cx="288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817D694D-E1FE-AA82-3851-81FC9165CA62}"/>
              </a:ext>
            </a:extLst>
          </p:cNvPr>
          <p:cNvSpPr txBox="1"/>
          <p:nvPr/>
        </p:nvSpPr>
        <p:spPr>
          <a:xfrm rot="21297718">
            <a:off x="4448021" y="4994507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63874DC-18DD-C45F-B208-08CE91A3E3F5}"/>
              </a:ext>
            </a:extLst>
          </p:cNvPr>
          <p:cNvSpPr txBox="1"/>
          <p:nvPr/>
        </p:nvSpPr>
        <p:spPr>
          <a:xfrm rot="21297718">
            <a:off x="4811545" y="5350399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DAA65F2-EF70-0725-1F7D-78AD8F01FB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" y="6040274"/>
            <a:ext cx="288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779989D-B6F5-E864-73A9-DB1E3B189875}"/>
              </a:ext>
            </a:extLst>
          </p:cNvPr>
          <p:cNvSpPr txBox="1"/>
          <p:nvPr/>
        </p:nvSpPr>
        <p:spPr>
          <a:xfrm rot="21297718">
            <a:off x="1529562" y="6794507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6E67316-360E-FFF2-67A4-40B7D104A2A0}"/>
              </a:ext>
            </a:extLst>
          </p:cNvPr>
          <p:cNvSpPr txBox="1"/>
          <p:nvPr/>
        </p:nvSpPr>
        <p:spPr>
          <a:xfrm rot="21297718">
            <a:off x="1893086" y="7150399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B09A148-20C2-D47C-4217-13B67153E7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040274"/>
            <a:ext cx="288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AF0CEFC8-39A6-E02D-E466-7B60EF69FDA6}"/>
              </a:ext>
            </a:extLst>
          </p:cNvPr>
          <p:cNvSpPr txBox="1"/>
          <p:nvPr/>
        </p:nvSpPr>
        <p:spPr>
          <a:xfrm rot="21297718">
            <a:off x="4448022" y="6794507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4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E8EBFD0-1CD0-4FC7-5703-271CFA87EF87}"/>
              </a:ext>
            </a:extLst>
          </p:cNvPr>
          <p:cNvSpPr txBox="1"/>
          <p:nvPr/>
        </p:nvSpPr>
        <p:spPr>
          <a:xfrm rot="21297718">
            <a:off x="4811546" y="7150399"/>
            <a:ext cx="1463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n 79">
            <a:extLst>
              <a:ext uri="{FF2B5EF4-FFF2-40B4-BE49-F238E27FC236}">
                <a16:creationId xmlns:a16="http://schemas.microsoft.com/office/drawing/2014/main" id="{A6DEB882-3EE2-00CA-DF5B-0BD40A0BC6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97" y="865300"/>
            <a:ext cx="1440000" cy="180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83F71A0-F8E1-02BF-A661-440E5105D22D}"/>
              </a:ext>
            </a:extLst>
          </p:cNvPr>
          <p:cNvSpPr txBox="1"/>
          <p:nvPr/>
        </p:nvSpPr>
        <p:spPr>
          <a:xfrm rot="21297718">
            <a:off x="449315" y="182284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C2AC0BD-DAB9-002C-A935-A8E9044B1B7C}"/>
              </a:ext>
            </a:extLst>
          </p:cNvPr>
          <p:cNvSpPr txBox="1"/>
          <p:nvPr/>
        </p:nvSpPr>
        <p:spPr>
          <a:xfrm rot="21297718">
            <a:off x="731271" y="211524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91EBC72-CE83-CB36-DA60-6EF2EC284F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598" y="865301"/>
            <a:ext cx="1440000" cy="180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78AE82E-E967-EE11-38D2-3CA45335AED1}"/>
              </a:ext>
            </a:extLst>
          </p:cNvPr>
          <p:cNvSpPr txBox="1"/>
          <p:nvPr/>
        </p:nvSpPr>
        <p:spPr>
          <a:xfrm rot="21297718">
            <a:off x="1902016" y="182285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A9FB807-8B73-D09D-7406-83F08D69D6CB}"/>
              </a:ext>
            </a:extLst>
          </p:cNvPr>
          <p:cNvSpPr txBox="1"/>
          <p:nvPr/>
        </p:nvSpPr>
        <p:spPr>
          <a:xfrm rot="21297718">
            <a:off x="2183972" y="211524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C767518-4561-6240-F17D-FC2D534AC0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301" y="865300"/>
            <a:ext cx="1440000" cy="180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566F4ECE-0F55-8DD0-5518-613AFBBF3B47}"/>
              </a:ext>
            </a:extLst>
          </p:cNvPr>
          <p:cNvSpPr txBox="1"/>
          <p:nvPr/>
        </p:nvSpPr>
        <p:spPr>
          <a:xfrm rot="21297718">
            <a:off x="3354719" y="182284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2E5194A1-9181-12D8-DC5E-564F330F10D3}"/>
              </a:ext>
            </a:extLst>
          </p:cNvPr>
          <p:cNvSpPr txBox="1"/>
          <p:nvPr/>
        </p:nvSpPr>
        <p:spPr>
          <a:xfrm rot="21297718">
            <a:off x="3636675" y="211524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223FFCF-1E98-4A3F-62E5-EB486F0384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002" y="865301"/>
            <a:ext cx="1440000" cy="180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09B116E-B662-A8F0-F710-CC291DA77D38}"/>
              </a:ext>
            </a:extLst>
          </p:cNvPr>
          <p:cNvSpPr txBox="1"/>
          <p:nvPr/>
        </p:nvSpPr>
        <p:spPr>
          <a:xfrm rot="21297718">
            <a:off x="4807420" y="182285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7331F52-B022-AF0B-73EC-69B0FB7355AC}"/>
              </a:ext>
            </a:extLst>
          </p:cNvPr>
          <p:cNvSpPr txBox="1"/>
          <p:nvPr/>
        </p:nvSpPr>
        <p:spPr>
          <a:xfrm rot="21297718">
            <a:off x="5089376" y="211524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D017037-8C24-ADD3-FC36-DDB6EAB88C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96" y="2684350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362019C-1023-6EDE-6D26-31BA73345878}"/>
              </a:ext>
            </a:extLst>
          </p:cNvPr>
          <p:cNvSpPr txBox="1"/>
          <p:nvPr/>
        </p:nvSpPr>
        <p:spPr>
          <a:xfrm rot="21297718">
            <a:off x="449314" y="364189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D2A1944-3F6F-B436-D543-B65985C919DF}"/>
              </a:ext>
            </a:extLst>
          </p:cNvPr>
          <p:cNvSpPr txBox="1"/>
          <p:nvPr/>
        </p:nvSpPr>
        <p:spPr>
          <a:xfrm rot="21297718">
            <a:off x="731270" y="393429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646EDD1B-C671-B4D7-D084-5DAF80CA6C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3597" y="2684351"/>
            <a:ext cx="1440000" cy="180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0ED4001-64CC-30D4-ED06-1FDDA3817987}"/>
              </a:ext>
            </a:extLst>
          </p:cNvPr>
          <p:cNvSpPr txBox="1"/>
          <p:nvPr/>
        </p:nvSpPr>
        <p:spPr>
          <a:xfrm rot="21297718">
            <a:off x="1902015" y="364190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9292281-CC2B-8EBA-0315-1FFA2F23E1D0}"/>
              </a:ext>
            </a:extLst>
          </p:cNvPr>
          <p:cNvSpPr txBox="1"/>
          <p:nvPr/>
        </p:nvSpPr>
        <p:spPr>
          <a:xfrm rot="21297718">
            <a:off x="2183971" y="393429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43ACF5D8-F8B0-2B44-262F-B58650CCCE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6300" y="2684350"/>
            <a:ext cx="1440000" cy="180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3A043B0-3D51-7418-68BF-7C4502945127}"/>
              </a:ext>
            </a:extLst>
          </p:cNvPr>
          <p:cNvSpPr txBox="1"/>
          <p:nvPr/>
        </p:nvSpPr>
        <p:spPr>
          <a:xfrm rot="21297718">
            <a:off x="3354718" y="364189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5BDE883-F426-F23E-EF2B-493D3BE6C7B8}"/>
              </a:ext>
            </a:extLst>
          </p:cNvPr>
          <p:cNvSpPr txBox="1"/>
          <p:nvPr/>
        </p:nvSpPr>
        <p:spPr>
          <a:xfrm rot="21297718">
            <a:off x="3636674" y="393429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43773A9-AA74-F90A-F6AC-15E95480D8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001" y="2684351"/>
            <a:ext cx="1440000" cy="180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8306C8A7-CA63-70CD-C6B3-96DD74EFDF36}"/>
              </a:ext>
            </a:extLst>
          </p:cNvPr>
          <p:cNvSpPr txBox="1"/>
          <p:nvPr/>
        </p:nvSpPr>
        <p:spPr>
          <a:xfrm rot="21297718">
            <a:off x="4807419" y="364190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CE5D3AE-D823-20E8-0538-E0D666F5F5B7}"/>
              </a:ext>
            </a:extLst>
          </p:cNvPr>
          <p:cNvSpPr txBox="1"/>
          <p:nvPr/>
        </p:nvSpPr>
        <p:spPr>
          <a:xfrm rot="21297718">
            <a:off x="5089375" y="393429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A521D9A-2337-C667-A958-A15BEFA7EA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97" y="4503400"/>
            <a:ext cx="1440000" cy="180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EA127096-A483-52D4-8FB0-FE1F6F4C57C9}"/>
              </a:ext>
            </a:extLst>
          </p:cNvPr>
          <p:cNvSpPr txBox="1"/>
          <p:nvPr/>
        </p:nvSpPr>
        <p:spPr>
          <a:xfrm rot="21297718">
            <a:off x="462015" y="546094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76E2AC3-56F2-A230-AB51-C16AFACAD7FA}"/>
              </a:ext>
            </a:extLst>
          </p:cNvPr>
          <p:cNvSpPr txBox="1"/>
          <p:nvPr/>
        </p:nvSpPr>
        <p:spPr>
          <a:xfrm rot="21297718">
            <a:off x="743971" y="575334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872D158-E7BB-C828-E5A3-8C1A502604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98" y="4503401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9C320252-49F2-FF84-ADDD-EFFF7E138353}"/>
              </a:ext>
            </a:extLst>
          </p:cNvPr>
          <p:cNvSpPr txBox="1"/>
          <p:nvPr/>
        </p:nvSpPr>
        <p:spPr>
          <a:xfrm rot="21297718">
            <a:off x="1914716" y="546095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81813CA-F05C-2EB4-C41C-DB682293BE08}"/>
              </a:ext>
            </a:extLst>
          </p:cNvPr>
          <p:cNvSpPr txBox="1"/>
          <p:nvPr/>
        </p:nvSpPr>
        <p:spPr>
          <a:xfrm rot="21297718">
            <a:off x="2196672" y="575334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874D86EC-04E9-8044-7E1A-4F2EB3ACF5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1" y="4503400"/>
            <a:ext cx="1440000" cy="180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32B24B8F-2EAD-46CB-4755-4AEF64FDFED0}"/>
              </a:ext>
            </a:extLst>
          </p:cNvPr>
          <p:cNvSpPr txBox="1"/>
          <p:nvPr/>
        </p:nvSpPr>
        <p:spPr>
          <a:xfrm rot="21297718">
            <a:off x="3367419" y="546094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C7347333-3EB5-E681-F0DF-333D0C501FF2}"/>
              </a:ext>
            </a:extLst>
          </p:cNvPr>
          <p:cNvSpPr txBox="1"/>
          <p:nvPr/>
        </p:nvSpPr>
        <p:spPr>
          <a:xfrm rot="21297718">
            <a:off x="3649375" y="575334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DBEF7C61-D650-A4BE-F4C2-D3B291E4AD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02" y="4503401"/>
            <a:ext cx="1440000" cy="180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DD355204-3E36-DE0B-5ECD-026D72885BA5}"/>
              </a:ext>
            </a:extLst>
          </p:cNvPr>
          <p:cNvSpPr txBox="1"/>
          <p:nvPr/>
        </p:nvSpPr>
        <p:spPr>
          <a:xfrm rot="21297718">
            <a:off x="4820120" y="546095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BAFB259-7999-6EBF-ED3E-74B2BDFD41B0}"/>
              </a:ext>
            </a:extLst>
          </p:cNvPr>
          <p:cNvSpPr txBox="1"/>
          <p:nvPr/>
        </p:nvSpPr>
        <p:spPr>
          <a:xfrm rot="21297718">
            <a:off x="5102076" y="575334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64095470-04CB-1E8B-F7CD-F69A7A0ABE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96" y="6322450"/>
            <a:ext cx="1440000" cy="180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4B93707A-5599-8D90-C3AF-C6C2D6A6EA53}"/>
              </a:ext>
            </a:extLst>
          </p:cNvPr>
          <p:cNvSpPr txBox="1"/>
          <p:nvPr/>
        </p:nvSpPr>
        <p:spPr>
          <a:xfrm rot="21297718">
            <a:off x="462014" y="727999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09DFDA2-EA4E-FAEF-4E54-E743F55D823A}"/>
              </a:ext>
            </a:extLst>
          </p:cNvPr>
          <p:cNvSpPr txBox="1"/>
          <p:nvPr/>
        </p:nvSpPr>
        <p:spPr>
          <a:xfrm rot="21297718">
            <a:off x="743970" y="757239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81F6A7B0-D932-7B24-47AC-35FB60D1C5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6297" y="6322451"/>
            <a:ext cx="144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DF74C535-87C2-353C-3CE8-0FC108CF2C8B}"/>
              </a:ext>
            </a:extLst>
          </p:cNvPr>
          <p:cNvSpPr txBox="1"/>
          <p:nvPr/>
        </p:nvSpPr>
        <p:spPr>
          <a:xfrm rot="21297718">
            <a:off x="1914715" y="728000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283E4CB-26BD-6813-B79A-C3446512F3E1}"/>
              </a:ext>
            </a:extLst>
          </p:cNvPr>
          <p:cNvSpPr txBox="1"/>
          <p:nvPr/>
        </p:nvSpPr>
        <p:spPr>
          <a:xfrm rot="21297718">
            <a:off x="2196671" y="757239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29BB3671-6CB1-ED01-C614-18FD58F636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322450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336F5E79-F9F7-C9FB-B84F-9A2D0A5B1D11}"/>
              </a:ext>
            </a:extLst>
          </p:cNvPr>
          <p:cNvSpPr txBox="1"/>
          <p:nvPr/>
        </p:nvSpPr>
        <p:spPr>
          <a:xfrm rot="21297718">
            <a:off x="3367418" y="7279999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D3363024-C8B0-03D8-60F5-97C23D6982B8}"/>
              </a:ext>
            </a:extLst>
          </p:cNvPr>
          <p:cNvSpPr txBox="1"/>
          <p:nvPr/>
        </p:nvSpPr>
        <p:spPr>
          <a:xfrm rot="21297718">
            <a:off x="3649374" y="7572391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F691C75F-D297-85F7-859D-7C9A9F85B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01" y="6322451"/>
            <a:ext cx="144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B7AA715E-F880-2237-32AC-DF39D165F10B}"/>
              </a:ext>
            </a:extLst>
          </p:cNvPr>
          <p:cNvSpPr txBox="1"/>
          <p:nvPr/>
        </p:nvSpPr>
        <p:spPr>
          <a:xfrm rot="21297718">
            <a:off x="4820119" y="7280000"/>
            <a:ext cx="1704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32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2B085F2E-AAE0-57C4-A4D9-1F40B0053F84}"/>
              </a:ext>
            </a:extLst>
          </p:cNvPr>
          <p:cNvSpPr txBox="1"/>
          <p:nvPr/>
        </p:nvSpPr>
        <p:spPr>
          <a:xfrm rot="21297718">
            <a:off x="5102075" y="7572392"/>
            <a:ext cx="1208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190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Imagen 114">
            <a:extLst>
              <a:ext uri="{FF2B5EF4-FFF2-40B4-BE49-F238E27FC236}">
                <a16:creationId xmlns:a16="http://schemas.microsoft.com/office/drawing/2014/main" id="{3DC83759-B0B4-BEE0-8F88-8C894BAD2F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20" y="575400"/>
            <a:ext cx="1440000" cy="144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F136C7B-C112-4E1B-F98E-1A8F69F36F66}"/>
              </a:ext>
            </a:extLst>
          </p:cNvPr>
          <p:cNvSpPr txBox="1"/>
          <p:nvPr/>
        </p:nvSpPr>
        <p:spPr>
          <a:xfrm rot="21297718">
            <a:off x="545698" y="140125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C16B297-9DBC-8E3A-1FAC-D962264F06E9}"/>
              </a:ext>
            </a:extLst>
          </p:cNvPr>
          <p:cNvSpPr txBox="1"/>
          <p:nvPr/>
        </p:nvSpPr>
        <p:spPr>
          <a:xfrm rot="21297718">
            <a:off x="846627" y="1591077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ABE2555-EB12-0284-749D-88EF39D4B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93" y="564123"/>
            <a:ext cx="1440000" cy="144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CE70AC0-2C60-8A48-5972-6EE275006695}"/>
              </a:ext>
            </a:extLst>
          </p:cNvPr>
          <p:cNvSpPr txBox="1"/>
          <p:nvPr/>
        </p:nvSpPr>
        <p:spPr>
          <a:xfrm rot="21297718">
            <a:off x="2085471" y="1389975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D2A64E2-0284-5477-C93E-EAD0E4D83ECD}"/>
              </a:ext>
            </a:extLst>
          </p:cNvPr>
          <p:cNvSpPr txBox="1"/>
          <p:nvPr/>
        </p:nvSpPr>
        <p:spPr>
          <a:xfrm rot="21297718">
            <a:off x="2386400" y="1579800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E8608BA-1A69-6C4C-1E29-6E4E5B2502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066" y="586677"/>
            <a:ext cx="1440000" cy="144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9F4272-B974-72F0-47A8-7F98738ECAD4}"/>
              </a:ext>
            </a:extLst>
          </p:cNvPr>
          <p:cNvSpPr txBox="1"/>
          <p:nvPr/>
        </p:nvSpPr>
        <p:spPr>
          <a:xfrm rot="21297718">
            <a:off x="3625244" y="1412529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AB422AB-81BC-80B3-FAA6-08D4E4AE72B9}"/>
              </a:ext>
            </a:extLst>
          </p:cNvPr>
          <p:cNvSpPr txBox="1"/>
          <p:nvPr/>
        </p:nvSpPr>
        <p:spPr>
          <a:xfrm rot="21297718">
            <a:off x="3926173" y="160235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BBD6F08-3B63-5E64-12FF-DD8338B982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839" y="575400"/>
            <a:ext cx="1440000" cy="144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84942614-0882-FC73-0637-D70F9A2E2D65}"/>
              </a:ext>
            </a:extLst>
          </p:cNvPr>
          <p:cNvSpPr txBox="1"/>
          <p:nvPr/>
        </p:nvSpPr>
        <p:spPr>
          <a:xfrm rot="21297718">
            <a:off x="5165017" y="1401252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6D55040-09DD-8AA8-0054-811793683EC8}"/>
              </a:ext>
            </a:extLst>
          </p:cNvPr>
          <p:cNvSpPr txBox="1"/>
          <p:nvPr/>
        </p:nvSpPr>
        <p:spPr>
          <a:xfrm rot="21297718">
            <a:off x="5465946" y="1591077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3C00A8E-AFD0-4C64-E6D7-650116D3992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20" y="2072248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6754824-F77C-7EF9-0C59-F9108DD52D87}"/>
              </a:ext>
            </a:extLst>
          </p:cNvPr>
          <p:cNvSpPr txBox="1"/>
          <p:nvPr/>
        </p:nvSpPr>
        <p:spPr>
          <a:xfrm rot="21297718">
            <a:off x="545698" y="289810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15BBF40-E645-4541-DCB3-DC353ADE0EF4}"/>
              </a:ext>
            </a:extLst>
          </p:cNvPr>
          <p:cNvSpPr txBox="1"/>
          <p:nvPr/>
        </p:nvSpPr>
        <p:spPr>
          <a:xfrm rot="21297718">
            <a:off x="846627" y="3087925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8E69983E-1FC0-F548-F2BE-B73A37399B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93" y="2060971"/>
            <a:ext cx="1440000" cy="144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C25E089A-6EB7-3074-FCD5-3BB1C38DE18D}"/>
              </a:ext>
            </a:extLst>
          </p:cNvPr>
          <p:cNvSpPr txBox="1"/>
          <p:nvPr/>
        </p:nvSpPr>
        <p:spPr>
          <a:xfrm rot="21297718">
            <a:off x="2085471" y="2886823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A8027C2-881D-E8C1-FF71-CE5068636021}"/>
              </a:ext>
            </a:extLst>
          </p:cNvPr>
          <p:cNvSpPr txBox="1"/>
          <p:nvPr/>
        </p:nvSpPr>
        <p:spPr>
          <a:xfrm rot="21297718">
            <a:off x="2386400" y="3076648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245A3ECF-519D-620F-B7EA-DA55DEEB768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066" y="2083525"/>
            <a:ext cx="1440000" cy="144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C76BAE1-8A1C-2A03-DEBB-DB4B0B17645F}"/>
              </a:ext>
            </a:extLst>
          </p:cNvPr>
          <p:cNvSpPr txBox="1"/>
          <p:nvPr/>
        </p:nvSpPr>
        <p:spPr>
          <a:xfrm rot="21297718">
            <a:off x="3625244" y="2909377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AA60E6E-7090-143A-B11C-77FD5EB33D1C}"/>
              </a:ext>
            </a:extLst>
          </p:cNvPr>
          <p:cNvSpPr txBox="1"/>
          <p:nvPr/>
        </p:nvSpPr>
        <p:spPr>
          <a:xfrm rot="21297718">
            <a:off x="3926173" y="3099202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8754EA18-0FA7-DEF0-0028-39734267FB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839" y="2072248"/>
            <a:ext cx="1440000" cy="144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9899B566-4C64-C1B4-D280-2A4ACF867B6C}"/>
              </a:ext>
            </a:extLst>
          </p:cNvPr>
          <p:cNvSpPr txBox="1"/>
          <p:nvPr/>
        </p:nvSpPr>
        <p:spPr>
          <a:xfrm rot="21297718">
            <a:off x="5165017" y="2898100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492396B-6ADD-E9FD-65B2-EC079861A260}"/>
              </a:ext>
            </a:extLst>
          </p:cNvPr>
          <p:cNvSpPr txBox="1"/>
          <p:nvPr/>
        </p:nvSpPr>
        <p:spPr>
          <a:xfrm rot="21297718">
            <a:off x="5465946" y="3087925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645F4671-B79C-9129-62FA-A7D59C7245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20" y="3569096"/>
            <a:ext cx="1440000" cy="144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CCF4070D-4952-5227-AE47-ED6662B8B3DE}"/>
              </a:ext>
            </a:extLst>
          </p:cNvPr>
          <p:cNvSpPr txBox="1"/>
          <p:nvPr/>
        </p:nvSpPr>
        <p:spPr>
          <a:xfrm rot="21297718">
            <a:off x="545698" y="439494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46F02A53-5442-6CB2-7964-CF232DE65CE0}"/>
              </a:ext>
            </a:extLst>
          </p:cNvPr>
          <p:cNvSpPr txBox="1"/>
          <p:nvPr/>
        </p:nvSpPr>
        <p:spPr>
          <a:xfrm rot="21297718">
            <a:off x="846627" y="4584773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2A04668A-C0C0-CD93-3683-6228970EBA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93" y="3557819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E3D0588D-E22E-9EFA-88AA-077B58821F82}"/>
              </a:ext>
            </a:extLst>
          </p:cNvPr>
          <p:cNvSpPr txBox="1"/>
          <p:nvPr/>
        </p:nvSpPr>
        <p:spPr>
          <a:xfrm rot="21297718">
            <a:off x="2085471" y="438367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F8D04AA-B7A7-AF42-7E3C-D189F2AEAECE}"/>
              </a:ext>
            </a:extLst>
          </p:cNvPr>
          <p:cNvSpPr txBox="1"/>
          <p:nvPr/>
        </p:nvSpPr>
        <p:spPr>
          <a:xfrm rot="21297718">
            <a:off x="2386400" y="4573496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40BB4CF8-45AC-6F8F-6B17-956EF0CD40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066" y="3580373"/>
            <a:ext cx="1440000" cy="144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DD9EF461-03BA-3596-A759-D20A57D62A28}"/>
              </a:ext>
            </a:extLst>
          </p:cNvPr>
          <p:cNvSpPr txBox="1"/>
          <p:nvPr/>
        </p:nvSpPr>
        <p:spPr>
          <a:xfrm rot="21297718">
            <a:off x="3625244" y="4406225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166C33D-DDED-821D-859E-2C8F77E393E1}"/>
              </a:ext>
            </a:extLst>
          </p:cNvPr>
          <p:cNvSpPr txBox="1"/>
          <p:nvPr/>
        </p:nvSpPr>
        <p:spPr>
          <a:xfrm rot="21297718">
            <a:off x="3926173" y="4596050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3E1FB70B-431C-4611-C8A5-C14C89EA8A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839" y="3569096"/>
            <a:ext cx="1440000" cy="144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E94534F7-B2F2-DC86-73DA-67654AAEE8CF}"/>
              </a:ext>
            </a:extLst>
          </p:cNvPr>
          <p:cNvSpPr txBox="1"/>
          <p:nvPr/>
        </p:nvSpPr>
        <p:spPr>
          <a:xfrm rot="21297718">
            <a:off x="5165017" y="439494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3598BEA3-9F2F-D343-572B-1615DBE36089}"/>
              </a:ext>
            </a:extLst>
          </p:cNvPr>
          <p:cNvSpPr txBox="1"/>
          <p:nvPr/>
        </p:nvSpPr>
        <p:spPr>
          <a:xfrm rot="21297718">
            <a:off x="5465946" y="4584773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72C3F45F-F7E5-41DE-34D3-53CDD980B9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20" y="5065944"/>
            <a:ext cx="1440000" cy="144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3C947DDA-8770-EBC7-33E5-D849B4B4CE89}"/>
              </a:ext>
            </a:extLst>
          </p:cNvPr>
          <p:cNvSpPr txBox="1"/>
          <p:nvPr/>
        </p:nvSpPr>
        <p:spPr>
          <a:xfrm rot="21297718">
            <a:off x="545698" y="5891796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A953BF7-FD3D-9E99-5126-33C4BA96663A}"/>
              </a:ext>
            </a:extLst>
          </p:cNvPr>
          <p:cNvSpPr txBox="1"/>
          <p:nvPr/>
        </p:nvSpPr>
        <p:spPr>
          <a:xfrm rot="21297718">
            <a:off x="846627" y="6081621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842EAD16-EE63-EFC4-A42C-E5B0BEE19A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93" y="5054667"/>
            <a:ext cx="1440000" cy="144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F15F018-6350-6B7C-5DAD-8193C2FDC0C2}"/>
              </a:ext>
            </a:extLst>
          </p:cNvPr>
          <p:cNvSpPr txBox="1"/>
          <p:nvPr/>
        </p:nvSpPr>
        <p:spPr>
          <a:xfrm rot="21297718">
            <a:off x="2085471" y="5880519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E0A7F3C-887A-C0C1-AEA9-2085E905599A}"/>
              </a:ext>
            </a:extLst>
          </p:cNvPr>
          <p:cNvSpPr txBox="1"/>
          <p:nvPr/>
        </p:nvSpPr>
        <p:spPr>
          <a:xfrm rot="21297718">
            <a:off x="2386400" y="6070344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E3920FFB-3682-20B0-D28A-6840F1BA82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066" y="5077221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7B48EC9E-8D6F-0AEB-E27D-B73754EF9AE6}"/>
              </a:ext>
            </a:extLst>
          </p:cNvPr>
          <p:cNvSpPr txBox="1"/>
          <p:nvPr/>
        </p:nvSpPr>
        <p:spPr>
          <a:xfrm rot="21297718">
            <a:off x="3625244" y="5903073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B3E03631-4CFD-4BC5-A7C0-8DEC7597D11C}"/>
              </a:ext>
            </a:extLst>
          </p:cNvPr>
          <p:cNvSpPr txBox="1"/>
          <p:nvPr/>
        </p:nvSpPr>
        <p:spPr>
          <a:xfrm rot="21297718">
            <a:off x="3926173" y="6092898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E9639FEE-A11A-7C9C-56BA-8160BCADD8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839" y="5065944"/>
            <a:ext cx="1440000" cy="144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6F5FD35B-1C38-5738-2A3A-28291A80A962}"/>
              </a:ext>
            </a:extLst>
          </p:cNvPr>
          <p:cNvSpPr txBox="1"/>
          <p:nvPr/>
        </p:nvSpPr>
        <p:spPr>
          <a:xfrm rot="21297718">
            <a:off x="5165017" y="5891796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FADD9089-18E5-94EB-37CE-190B76635B75}"/>
              </a:ext>
            </a:extLst>
          </p:cNvPr>
          <p:cNvSpPr txBox="1"/>
          <p:nvPr/>
        </p:nvSpPr>
        <p:spPr>
          <a:xfrm rot="21297718">
            <a:off x="5465946" y="6081621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8C307436-9763-B8F3-C1D4-81E0FCE1A7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520" y="6619679"/>
            <a:ext cx="1440000" cy="144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43AFF6DF-2CE5-A871-B820-291F8FBE3AF2}"/>
              </a:ext>
            </a:extLst>
          </p:cNvPr>
          <p:cNvSpPr txBox="1"/>
          <p:nvPr/>
        </p:nvSpPr>
        <p:spPr>
          <a:xfrm rot="21297718">
            <a:off x="545698" y="744553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F8B2CCA-BFD6-C36E-7CDE-27062EBB60B4}"/>
              </a:ext>
            </a:extLst>
          </p:cNvPr>
          <p:cNvSpPr txBox="1"/>
          <p:nvPr/>
        </p:nvSpPr>
        <p:spPr>
          <a:xfrm rot="21297718">
            <a:off x="846627" y="7635356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2CA44448-F85C-3B42-C227-B62F08D91C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93" y="6608402"/>
            <a:ext cx="1440000" cy="144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A9AC015E-5C7E-7DF1-D4D2-3BB93F616033}"/>
              </a:ext>
            </a:extLst>
          </p:cNvPr>
          <p:cNvSpPr txBox="1"/>
          <p:nvPr/>
        </p:nvSpPr>
        <p:spPr>
          <a:xfrm rot="21297718">
            <a:off x="2085471" y="7434254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C09A43CD-8DC9-D83B-E313-DE92779CBCBB}"/>
              </a:ext>
            </a:extLst>
          </p:cNvPr>
          <p:cNvSpPr txBox="1"/>
          <p:nvPr/>
        </p:nvSpPr>
        <p:spPr>
          <a:xfrm rot="21297718">
            <a:off x="2386400" y="7624079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52D19FBA-1EFC-88C1-CACB-0CD765C88C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2066" y="6630956"/>
            <a:ext cx="1440000" cy="144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46B92228-9445-6F93-EA82-80538B979FD2}"/>
              </a:ext>
            </a:extLst>
          </p:cNvPr>
          <p:cNvSpPr txBox="1"/>
          <p:nvPr/>
        </p:nvSpPr>
        <p:spPr>
          <a:xfrm rot="21297718">
            <a:off x="3625244" y="7456808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05D726F6-25CE-2A08-BC22-34DEC31CFEF3}"/>
              </a:ext>
            </a:extLst>
          </p:cNvPr>
          <p:cNvSpPr txBox="1"/>
          <p:nvPr/>
        </p:nvSpPr>
        <p:spPr>
          <a:xfrm rot="21297718">
            <a:off x="3926173" y="7646633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3A166354-334E-0B1A-15F9-DF70385237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1839" y="6619679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BDCCE841-76A4-F96F-8997-2B1D8FDFF00D}"/>
              </a:ext>
            </a:extLst>
          </p:cNvPr>
          <p:cNvSpPr txBox="1"/>
          <p:nvPr/>
        </p:nvSpPr>
        <p:spPr>
          <a:xfrm rot="21297718">
            <a:off x="5165017" y="7445531"/>
            <a:ext cx="11336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0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6DB62505-A3D2-72BA-8168-0CEC9480D6CC}"/>
              </a:ext>
            </a:extLst>
          </p:cNvPr>
          <p:cNvSpPr txBox="1"/>
          <p:nvPr/>
        </p:nvSpPr>
        <p:spPr>
          <a:xfrm rot="21297718">
            <a:off x="5465946" y="7635356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Imagen 179">
            <a:extLst>
              <a:ext uri="{FF2B5EF4-FFF2-40B4-BE49-F238E27FC236}">
                <a16:creationId xmlns:a16="http://schemas.microsoft.com/office/drawing/2014/main" id="{E4E4E138-1593-9A7D-2B30-B6FA59C586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14699"/>
            <a:ext cx="2160000" cy="72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379D092-586C-D4B1-9488-F8F97BDF35E3}"/>
              </a:ext>
            </a:extLst>
          </p:cNvPr>
          <p:cNvSpPr txBox="1"/>
          <p:nvPr/>
        </p:nvSpPr>
        <p:spPr>
          <a:xfrm rot="21297718">
            <a:off x="3117524" y="375282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63453E1-BC56-E460-63D4-C8AAB4B13362}"/>
              </a:ext>
            </a:extLst>
          </p:cNvPr>
          <p:cNvSpPr txBox="1"/>
          <p:nvPr/>
        </p:nvSpPr>
        <p:spPr>
          <a:xfrm rot="21297718">
            <a:off x="3480970" y="622257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5B3F489-9ADE-C7AD-C5DA-F12A004B03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414699"/>
            <a:ext cx="2160000" cy="72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542E6F6-8CC4-3C6F-79C7-452F454C0727}"/>
              </a:ext>
            </a:extLst>
          </p:cNvPr>
          <p:cNvSpPr txBox="1"/>
          <p:nvPr/>
        </p:nvSpPr>
        <p:spPr>
          <a:xfrm rot="21297718">
            <a:off x="938474" y="375282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09D73F9-AB9A-0451-CB0B-79DE8F645527}"/>
              </a:ext>
            </a:extLst>
          </p:cNvPr>
          <p:cNvSpPr txBox="1"/>
          <p:nvPr/>
        </p:nvSpPr>
        <p:spPr>
          <a:xfrm rot="21297718">
            <a:off x="1301920" y="622257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18A2C71-0C06-573B-DDDE-CFA9EFA416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414699"/>
            <a:ext cx="2160000" cy="72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62F887E-BF56-4A59-39C1-BE51898942F3}"/>
              </a:ext>
            </a:extLst>
          </p:cNvPr>
          <p:cNvSpPr txBox="1"/>
          <p:nvPr/>
        </p:nvSpPr>
        <p:spPr>
          <a:xfrm rot="21297718">
            <a:off x="5296574" y="375282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554E7E9-7DDE-FCF0-0AAB-1114C2B0AC09}"/>
              </a:ext>
            </a:extLst>
          </p:cNvPr>
          <p:cNvSpPr txBox="1"/>
          <p:nvPr/>
        </p:nvSpPr>
        <p:spPr>
          <a:xfrm rot="21297718">
            <a:off x="5660020" y="622257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CF71A76-840E-6089-9186-6C4DF4ED3B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147400"/>
            <a:ext cx="2160000" cy="72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7F03139E-9827-D7FB-74A0-9717A747BFCA}"/>
              </a:ext>
            </a:extLst>
          </p:cNvPr>
          <p:cNvSpPr txBox="1"/>
          <p:nvPr/>
        </p:nvSpPr>
        <p:spPr>
          <a:xfrm rot="21297718">
            <a:off x="3117524" y="1107983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758B268-59D6-E0DE-8957-41123A4527FE}"/>
              </a:ext>
            </a:extLst>
          </p:cNvPr>
          <p:cNvSpPr txBox="1"/>
          <p:nvPr/>
        </p:nvSpPr>
        <p:spPr>
          <a:xfrm rot="21297718">
            <a:off x="3480970" y="1354958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8A91F8CF-AD09-427B-72A8-D1C0493B85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1147400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24635D6F-C9B5-B441-2F45-7C9E041BB4D3}"/>
              </a:ext>
            </a:extLst>
          </p:cNvPr>
          <p:cNvSpPr txBox="1"/>
          <p:nvPr/>
        </p:nvSpPr>
        <p:spPr>
          <a:xfrm rot="21297718">
            <a:off x="938474" y="1107983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C396DC2-18AB-0CED-43FA-AC892F8A5FBC}"/>
              </a:ext>
            </a:extLst>
          </p:cNvPr>
          <p:cNvSpPr txBox="1"/>
          <p:nvPr/>
        </p:nvSpPr>
        <p:spPr>
          <a:xfrm rot="21297718">
            <a:off x="1301920" y="1354958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AEC62D0-F7C4-47A4-B4A4-29688AA477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1147400"/>
            <a:ext cx="2160000" cy="7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69070979-3969-F63E-1386-A66045F806F1}"/>
              </a:ext>
            </a:extLst>
          </p:cNvPr>
          <p:cNvSpPr txBox="1"/>
          <p:nvPr/>
        </p:nvSpPr>
        <p:spPr>
          <a:xfrm rot="21297718">
            <a:off x="5296574" y="1107983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AF10D79-9D2A-D565-01D8-92545E9B873F}"/>
              </a:ext>
            </a:extLst>
          </p:cNvPr>
          <p:cNvSpPr txBox="1"/>
          <p:nvPr/>
        </p:nvSpPr>
        <p:spPr>
          <a:xfrm rot="21297718">
            <a:off x="5660020" y="1354958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755F2D44-72A5-0B98-6733-F8975F0F4E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1880101"/>
            <a:ext cx="2160000" cy="72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9C3B0042-621B-CD34-A8B5-069D3E68F3DA}"/>
              </a:ext>
            </a:extLst>
          </p:cNvPr>
          <p:cNvSpPr txBox="1"/>
          <p:nvPr/>
        </p:nvSpPr>
        <p:spPr>
          <a:xfrm rot="21297718">
            <a:off x="3117524" y="1840684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53E262C-37F2-7738-4220-09D801610522}"/>
              </a:ext>
            </a:extLst>
          </p:cNvPr>
          <p:cNvSpPr txBox="1"/>
          <p:nvPr/>
        </p:nvSpPr>
        <p:spPr>
          <a:xfrm rot="21297718">
            <a:off x="3480970" y="2087659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8841632-8F4F-CBE5-EE5A-39A64B10A9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1880101"/>
            <a:ext cx="2160000" cy="72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EC3824CF-8DA8-8507-C17F-FF052FD26BCD}"/>
              </a:ext>
            </a:extLst>
          </p:cNvPr>
          <p:cNvSpPr txBox="1"/>
          <p:nvPr/>
        </p:nvSpPr>
        <p:spPr>
          <a:xfrm rot="21297718">
            <a:off x="938474" y="1840684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5A5A7B82-169E-BA97-B457-9849CC8377E2}"/>
              </a:ext>
            </a:extLst>
          </p:cNvPr>
          <p:cNvSpPr txBox="1"/>
          <p:nvPr/>
        </p:nvSpPr>
        <p:spPr>
          <a:xfrm rot="21297718">
            <a:off x="1301920" y="2087659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2BCF8D15-ED72-1910-45F0-AF371A72BE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1880101"/>
            <a:ext cx="2160000" cy="72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7A112383-BA0D-F365-3B57-F796CB8E14A4}"/>
              </a:ext>
            </a:extLst>
          </p:cNvPr>
          <p:cNvSpPr txBox="1"/>
          <p:nvPr/>
        </p:nvSpPr>
        <p:spPr>
          <a:xfrm rot="21297718">
            <a:off x="5296574" y="1840684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1290E73-B630-5B3F-CB28-909DD0222183}"/>
              </a:ext>
            </a:extLst>
          </p:cNvPr>
          <p:cNvSpPr txBox="1"/>
          <p:nvPr/>
        </p:nvSpPr>
        <p:spPr>
          <a:xfrm rot="21297718">
            <a:off x="5660020" y="2087659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CCD2C94-AD76-53E7-6849-4355D81253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2612802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23A844E9-E83B-A627-5B37-D190BFC83008}"/>
              </a:ext>
            </a:extLst>
          </p:cNvPr>
          <p:cNvSpPr txBox="1"/>
          <p:nvPr/>
        </p:nvSpPr>
        <p:spPr>
          <a:xfrm rot="21297718">
            <a:off x="3117524" y="2573385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13D715B-5DDB-E296-061B-B165E22FA7AE}"/>
              </a:ext>
            </a:extLst>
          </p:cNvPr>
          <p:cNvSpPr txBox="1"/>
          <p:nvPr/>
        </p:nvSpPr>
        <p:spPr>
          <a:xfrm rot="21297718">
            <a:off x="3480970" y="2820360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C7D637AC-5CDC-EF1A-93F6-EC968AFD8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2612802"/>
            <a:ext cx="2160000" cy="72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920F9AC-F597-3632-E0AB-0B3BC99BDDE9}"/>
              </a:ext>
            </a:extLst>
          </p:cNvPr>
          <p:cNvSpPr txBox="1"/>
          <p:nvPr/>
        </p:nvSpPr>
        <p:spPr>
          <a:xfrm rot="21297718">
            <a:off x="938474" y="2573385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405BAEDF-746D-0AA8-196E-20B95CACD524}"/>
              </a:ext>
            </a:extLst>
          </p:cNvPr>
          <p:cNvSpPr txBox="1"/>
          <p:nvPr/>
        </p:nvSpPr>
        <p:spPr>
          <a:xfrm rot="21297718">
            <a:off x="1301920" y="2820360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F36D76F3-CE5B-D1C5-3404-8B960F456B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2612802"/>
            <a:ext cx="2160000" cy="72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87C4BC7D-33DF-5488-D101-D8A1FE66E7E1}"/>
              </a:ext>
            </a:extLst>
          </p:cNvPr>
          <p:cNvSpPr txBox="1"/>
          <p:nvPr/>
        </p:nvSpPr>
        <p:spPr>
          <a:xfrm rot="21297718">
            <a:off x="5296574" y="2573385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9DE5971-203C-88EA-E271-445A6C42A5D8}"/>
              </a:ext>
            </a:extLst>
          </p:cNvPr>
          <p:cNvSpPr txBox="1"/>
          <p:nvPr/>
        </p:nvSpPr>
        <p:spPr>
          <a:xfrm rot="21297718">
            <a:off x="5660020" y="2820360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42F4700C-4C77-F789-B00D-2D4EF90B7F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345503"/>
            <a:ext cx="2160000" cy="72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D1C6DBFB-B574-278A-5B58-B84498289891}"/>
              </a:ext>
            </a:extLst>
          </p:cNvPr>
          <p:cNvSpPr txBox="1"/>
          <p:nvPr/>
        </p:nvSpPr>
        <p:spPr>
          <a:xfrm rot="21297718">
            <a:off x="3117524" y="3306086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D881B29-A2F1-614B-2ABF-AB13F301EE3B}"/>
              </a:ext>
            </a:extLst>
          </p:cNvPr>
          <p:cNvSpPr txBox="1"/>
          <p:nvPr/>
        </p:nvSpPr>
        <p:spPr>
          <a:xfrm rot="21297718">
            <a:off x="3480970" y="355306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B0457A0E-123C-2EEA-5290-593230EFA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3345503"/>
            <a:ext cx="2160000" cy="72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CF9607E0-DD63-14E1-A8F3-8F3F8554722D}"/>
              </a:ext>
            </a:extLst>
          </p:cNvPr>
          <p:cNvSpPr txBox="1"/>
          <p:nvPr/>
        </p:nvSpPr>
        <p:spPr>
          <a:xfrm rot="21297718">
            <a:off x="938474" y="3306086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C4F18D5B-A8EC-6704-74F5-9F16E441A99A}"/>
              </a:ext>
            </a:extLst>
          </p:cNvPr>
          <p:cNvSpPr txBox="1"/>
          <p:nvPr/>
        </p:nvSpPr>
        <p:spPr>
          <a:xfrm rot="21297718">
            <a:off x="1301920" y="355306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00A45A0D-1C6D-9D83-4EF0-D6EB57CE1C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3345503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674F9994-64BA-29E0-4B0C-556DB9310E8D}"/>
              </a:ext>
            </a:extLst>
          </p:cNvPr>
          <p:cNvSpPr txBox="1"/>
          <p:nvPr/>
        </p:nvSpPr>
        <p:spPr>
          <a:xfrm rot="21297718">
            <a:off x="5296574" y="3306086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59A7460-C81B-3F83-7F81-1ADFCBBC2FED}"/>
              </a:ext>
            </a:extLst>
          </p:cNvPr>
          <p:cNvSpPr txBox="1"/>
          <p:nvPr/>
        </p:nvSpPr>
        <p:spPr>
          <a:xfrm rot="21297718">
            <a:off x="5660020" y="355306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31B81E06-F03C-FE28-9F54-3EEA536961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078204"/>
            <a:ext cx="2160000" cy="72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D3BDE32F-66B0-4A4B-5FB7-48094A909E8F}"/>
              </a:ext>
            </a:extLst>
          </p:cNvPr>
          <p:cNvSpPr txBox="1"/>
          <p:nvPr/>
        </p:nvSpPr>
        <p:spPr>
          <a:xfrm rot="21297718">
            <a:off x="3117524" y="4038787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AC313D9A-941A-95F2-0E0B-75CD45E1E009}"/>
              </a:ext>
            </a:extLst>
          </p:cNvPr>
          <p:cNvSpPr txBox="1"/>
          <p:nvPr/>
        </p:nvSpPr>
        <p:spPr>
          <a:xfrm rot="21297718">
            <a:off x="3480970" y="4285762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418400C2-963A-0B16-8930-CECBB5D6EE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4078204"/>
            <a:ext cx="2160000" cy="72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A5BB0C1A-1F78-A509-B05F-65517236E205}"/>
              </a:ext>
            </a:extLst>
          </p:cNvPr>
          <p:cNvSpPr txBox="1"/>
          <p:nvPr/>
        </p:nvSpPr>
        <p:spPr>
          <a:xfrm rot="21297718">
            <a:off x="938474" y="4038787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F35F950-F9C3-0ECF-4232-54A99237BADE}"/>
              </a:ext>
            </a:extLst>
          </p:cNvPr>
          <p:cNvSpPr txBox="1"/>
          <p:nvPr/>
        </p:nvSpPr>
        <p:spPr>
          <a:xfrm rot="21297718">
            <a:off x="1301920" y="4285762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3F6CD697-11D4-D6D0-B47C-7986B3D51F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4078204"/>
            <a:ext cx="2160000" cy="72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111EE9C5-E878-476A-CD92-AB1FED540B44}"/>
              </a:ext>
            </a:extLst>
          </p:cNvPr>
          <p:cNvSpPr txBox="1"/>
          <p:nvPr/>
        </p:nvSpPr>
        <p:spPr>
          <a:xfrm rot="21297718">
            <a:off x="5296574" y="4038787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E6632B64-B6DE-044A-B21F-BB7CE76F87DF}"/>
              </a:ext>
            </a:extLst>
          </p:cNvPr>
          <p:cNvSpPr txBox="1"/>
          <p:nvPr/>
        </p:nvSpPr>
        <p:spPr>
          <a:xfrm rot="21297718">
            <a:off x="5660020" y="4285762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EA021F3C-1423-568E-022B-0168A6FDE1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4810905"/>
            <a:ext cx="2160000" cy="72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BB58F52F-A00D-239A-8901-665AE9A10B7E}"/>
              </a:ext>
            </a:extLst>
          </p:cNvPr>
          <p:cNvSpPr txBox="1"/>
          <p:nvPr/>
        </p:nvSpPr>
        <p:spPr>
          <a:xfrm rot="21297718">
            <a:off x="3117524" y="4771488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F2C4B8B9-DBF4-2B8A-8D90-5568BB77B019}"/>
              </a:ext>
            </a:extLst>
          </p:cNvPr>
          <p:cNvSpPr txBox="1"/>
          <p:nvPr/>
        </p:nvSpPr>
        <p:spPr>
          <a:xfrm rot="21297718">
            <a:off x="3480970" y="5018463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F945D4DC-C947-CDAD-4A51-93711AA560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4810905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FBD9611F-C404-DA2B-A0C4-06E2DC6A5439}"/>
              </a:ext>
            </a:extLst>
          </p:cNvPr>
          <p:cNvSpPr txBox="1"/>
          <p:nvPr/>
        </p:nvSpPr>
        <p:spPr>
          <a:xfrm rot="21297718">
            <a:off x="938474" y="4771488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6BF6F93-0420-AF67-A50B-29AB44853F1D}"/>
              </a:ext>
            </a:extLst>
          </p:cNvPr>
          <p:cNvSpPr txBox="1"/>
          <p:nvPr/>
        </p:nvSpPr>
        <p:spPr>
          <a:xfrm rot="21297718">
            <a:off x="1301920" y="5018463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7471AAA-2BCD-6B47-ED63-E67FDDE955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4810905"/>
            <a:ext cx="2160000" cy="72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4A695E45-837C-774E-13FF-623AEC06585C}"/>
              </a:ext>
            </a:extLst>
          </p:cNvPr>
          <p:cNvSpPr txBox="1"/>
          <p:nvPr/>
        </p:nvSpPr>
        <p:spPr>
          <a:xfrm rot="21297718">
            <a:off x="5296574" y="4771488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F545AE55-BA96-C7FB-101B-85D2F807715A}"/>
              </a:ext>
            </a:extLst>
          </p:cNvPr>
          <p:cNvSpPr txBox="1"/>
          <p:nvPr/>
        </p:nvSpPr>
        <p:spPr>
          <a:xfrm rot="21297718">
            <a:off x="5660020" y="5018463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BDB1CE9D-7A9B-8361-A778-CC0BE2AEA7A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5543606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BEF53C8C-3179-8C19-D168-3F6D0ABE3F8A}"/>
              </a:ext>
            </a:extLst>
          </p:cNvPr>
          <p:cNvSpPr txBox="1"/>
          <p:nvPr/>
        </p:nvSpPr>
        <p:spPr>
          <a:xfrm rot="21297718">
            <a:off x="3117524" y="5504189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F6C3A725-BB20-0EB4-6A06-13BDCD9FD8F7}"/>
              </a:ext>
            </a:extLst>
          </p:cNvPr>
          <p:cNvSpPr txBox="1"/>
          <p:nvPr/>
        </p:nvSpPr>
        <p:spPr>
          <a:xfrm rot="21297718">
            <a:off x="3480970" y="5751164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1" name="Imagen 130">
            <a:extLst>
              <a:ext uri="{FF2B5EF4-FFF2-40B4-BE49-F238E27FC236}">
                <a16:creationId xmlns:a16="http://schemas.microsoft.com/office/drawing/2014/main" id="{3D073820-DD7C-ACE0-FD8A-009AC89417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5543606"/>
            <a:ext cx="2160000" cy="720000"/>
          </a:xfrm>
          <a:prstGeom prst="rect">
            <a:avLst/>
          </a:prstGeom>
        </p:spPr>
      </p:pic>
      <p:sp>
        <p:nvSpPr>
          <p:cNvPr id="132" name="CuadroTexto 131">
            <a:extLst>
              <a:ext uri="{FF2B5EF4-FFF2-40B4-BE49-F238E27FC236}">
                <a16:creationId xmlns:a16="http://schemas.microsoft.com/office/drawing/2014/main" id="{F3BF40B7-910C-D31F-C171-2AD16966ACE5}"/>
              </a:ext>
            </a:extLst>
          </p:cNvPr>
          <p:cNvSpPr txBox="1"/>
          <p:nvPr/>
        </p:nvSpPr>
        <p:spPr>
          <a:xfrm rot="21297718">
            <a:off x="938474" y="5504189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33" name="CuadroTexto 132">
            <a:extLst>
              <a:ext uri="{FF2B5EF4-FFF2-40B4-BE49-F238E27FC236}">
                <a16:creationId xmlns:a16="http://schemas.microsoft.com/office/drawing/2014/main" id="{1EAAC209-44DE-5014-59F0-4609F40B6F21}"/>
              </a:ext>
            </a:extLst>
          </p:cNvPr>
          <p:cNvSpPr txBox="1"/>
          <p:nvPr/>
        </p:nvSpPr>
        <p:spPr>
          <a:xfrm rot="21297718">
            <a:off x="1301920" y="5751164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4" name="Imagen 133">
            <a:extLst>
              <a:ext uri="{FF2B5EF4-FFF2-40B4-BE49-F238E27FC236}">
                <a16:creationId xmlns:a16="http://schemas.microsoft.com/office/drawing/2014/main" id="{F04CA45C-1224-794C-30E0-EB305E4FEA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5543606"/>
            <a:ext cx="2160000" cy="720000"/>
          </a:xfrm>
          <a:prstGeom prst="rect">
            <a:avLst/>
          </a:prstGeom>
        </p:spPr>
      </p:pic>
      <p:sp>
        <p:nvSpPr>
          <p:cNvPr id="135" name="CuadroTexto 134">
            <a:extLst>
              <a:ext uri="{FF2B5EF4-FFF2-40B4-BE49-F238E27FC236}">
                <a16:creationId xmlns:a16="http://schemas.microsoft.com/office/drawing/2014/main" id="{026968CA-3AF4-0BBB-5E94-3DD197E5A959}"/>
              </a:ext>
            </a:extLst>
          </p:cNvPr>
          <p:cNvSpPr txBox="1"/>
          <p:nvPr/>
        </p:nvSpPr>
        <p:spPr>
          <a:xfrm rot="21297718">
            <a:off x="5296574" y="5504189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D4927B25-2D79-BF6A-DC14-A7C26996C36E}"/>
              </a:ext>
            </a:extLst>
          </p:cNvPr>
          <p:cNvSpPr txBox="1"/>
          <p:nvPr/>
        </p:nvSpPr>
        <p:spPr>
          <a:xfrm rot="21297718">
            <a:off x="5660020" y="5751164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7" name="Imagen 136">
            <a:extLst>
              <a:ext uri="{FF2B5EF4-FFF2-40B4-BE49-F238E27FC236}">
                <a16:creationId xmlns:a16="http://schemas.microsoft.com/office/drawing/2014/main" id="{33FEDD20-D9A8-4899-C094-E883C6B580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6267693"/>
            <a:ext cx="2160000" cy="720000"/>
          </a:xfrm>
          <a:prstGeom prst="rect">
            <a:avLst/>
          </a:prstGeom>
        </p:spPr>
      </p:pic>
      <p:sp>
        <p:nvSpPr>
          <p:cNvPr id="138" name="CuadroTexto 137">
            <a:extLst>
              <a:ext uri="{FF2B5EF4-FFF2-40B4-BE49-F238E27FC236}">
                <a16:creationId xmlns:a16="http://schemas.microsoft.com/office/drawing/2014/main" id="{043932C8-F511-08F1-043B-54C5B43E5D06}"/>
              </a:ext>
            </a:extLst>
          </p:cNvPr>
          <p:cNvSpPr txBox="1"/>
          <p:nvPr/>
        </p:nvSpPr>
        <p:spPr>
          <a:xfrm rot="21297718">
            <a:off x="3480970" y="647525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2FDA6D59-D45C-51BD-6504-E182D8602E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6267693"/>
            <a:ext cx="2160000" cy="7200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8A942FF6-4B3A-F4A4-62CE-D6175503B64E}"/>
              </a:ext>
            </a:extLst>
          </p:cNvPr>
          <p:cNvSpPr txBox="1"/>
          <p:nvPr/>
        </p:nvSpPr>
        <p:spPr>
          <a:xfrm rot="21297718">
            <a:off x="1301920" y="647525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58F0D81C-E45A-9D9F-82A2-E5D1DCCD4D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6267693"/>
            <a:ext cx="2160000" cy="72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DF0FF1A7-2801-5732-659A-DA7972158B9C}"/>
              </a:ext>
            </a:extLst>
          </p:cNvPr>
          <p:cNvSpPr txBox="1"/>
          <p:nvPr/>
        </p:nvSpPr>
        <p:spPr>
          <a:xfrm rot="21297718">
            <a:off x="5660020" y="6475251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277C86A0-9640-4C2E-E40B-337AAED202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000394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248A427A-86A6-C23A-351E-6AD75711EFFD}"/>
              </a:ext>
            </a:extLst>
          </p:cNvPr>
          <p:cNvSpPr txBox="1"/>
          <p:nvPr/>
        </p:nvSpPr>
        <p:spPr>
          <a:xfrm rot="21297718">
            <a:off x="3117524" y="6960977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2CC88FF6-DAB3-FC03-8849-01963762ECE9}"/>
              </a:ext>
            </a:extLst>
          </p:cNvPr>
          <p:cNvSpPr txBox="1"/>
          <p:nvPr/>
        </p:nvSpPr>
        <p:spPr>
          <a:xfrm rot="21297718">
            <a:off x="3480970" y="7207952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46" name="Imagen 145">
            <a:extLst>
              <a:ext uri="{FF2B5EF4-FFF2-40B4-BE49-F238E27FC236}">
                <a16:creationId xmlns:a16="http://schemas.microsoft.com/office/drawing/2014/main" id="{757AF1FC-2974-2252-84B5-A6A7525922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7000394"/>
            <a:ext cx="2160000" cy="720000"/>
          </a:xfrm>
          <a:prstGeom prst="rect">
            <a:avLst/>
          </a:prstGeom>
        </p:spPr>
      </p:pic>
      <p:sp>
        <p:nvSpPr>
          <p:cNvPr id="147" name="CuadroTexto 146">
            <a:extLst>
              <a:ext uri="{FF2B5EF4-FFF2-40B4-BE49-F238E27FC236}">
                <a16:creationId xmlns:a16="http://schemas.microsoft.com/office/drawing/2014/main" id="{8CA34B7B-8D4A-3CBB-876E-0266DC5F1010}"/>
              </a:ext>
            </a:extLst>
          </p:cNvPr>
          <p:cNvSpPr txBox="1"/>
          <p:nvPr/>
        </p:nvSpPr>
        <p:spPr>
          <a:xfrm rot="21297718">
            <a:off x="938474" y="6960977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48" name="CuadroTexto 147">
            <a:extLst>
              <a:ext uri="{FF2B5EF4-FFF2-40B4-BE49-F238E27FC236}">
                <a16:creationId xmlns:a16="http://schemas.microsoft.com/office/drawing/2014/main" id="{7748D8EF-C6BC-808D-5647-E283797BA7E0}"/>
              </a:ext>
            </a:extLst>
          </p:cNvPr>
          <p:cNvSpPr txBox="1"/>
          <p:nvPr/>
        </p:nvSpPr>
        <p:spPr>
          <a:xfrm rot="21297718">
            <a:off x="1301920" y="7207952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49" name="Imagen 148">
            <a:extLst>
              <a:ext uri="{FF2B5EF4-FFF2-40B4-BE49-F238E27FC236}">
                <a16:creationId xmlns:a16="http://schemas.microsoft.com/office/drawing/2014/main" id="{B904768D-F3F4-8C4F-FF13-ADB1361B9A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7000394"/>
            <a:ext cx="2160000" cy="720000"/>
          </a:xfrm>
          <a:prstGeom prst="rect">
            <a:avLst/>
          </a:prstGeom>
        </p:spPr>
      </p:pic>
      <p:sp>
        <p:nvSpPr>
          <p:cNvPr id="150" name="CuadroTexto 149">
            <a:extLst>
              <a:ext uri="{FF2B5EF4-FFF2-40B4-BE49-F238E27FC236}">
                <a16:creationId xmlns:a16="http://schemas.microsoft.com/office/drawing/2014/main" id="{FBF366AD-23BC-859C-EE92-1608DF118763}"/>
              </a:ext>
            </a:extLst>
          </p:cNvPr>
          <p:cNvSpPr txBox="1"/>
          <p:nvPr/>
        </p:nvSpPr>
        <p:spPr>
          <a:xfrm rot="21297718">
            <a:off x="5296574" y="6960977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B039334F-8952-0163-8350-BC0A5A44AD48}"/>
              </a:ext>
            </a:extLst>
          </p:cNvPr>
          <p:cNvSpPr txBox="1"/>
          <p:nvPr/>
        </p:nvSpPr>
        <p:spPr>
          <a:xfrm rot="21297718">
            <a:off x="5660020" y="7207952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52" name="Imagen 151">
            <a:extLst>
              <a:ext uri="{FF2B5EF4-FFF2-40B4-BE49-F238E27FC236}">
                <a16:creationId xmlns:a16="http://schemas.microsoft.com/office/drawing/2014/main" id="{C08E97AD-7E39-7D7B-0F75-3446F5A4C4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7733095"/>
            <a:ext cx="2160000" cy="720000"/>
          </a:xfrm>
          <a:prstGeom prst="rect">
            <a:avLst/>
          </a:prstGeom>
        </p:spPr>
      </p:pic>
      <p:sp>
        <p:nvSpPr>
          <p:cNvPr id="153" name="CuadroTexto 152">
            <a:extLst>
              <a:ext uri="{FF2B5EF4-FFF2-40B4-BE49-F238E27FC236}">
                <a16:creationId xmlns:a16="http://schemas.microsoft.com/office/drawing/2014/main" id="{F8577352-5386-4851-6359-76DAB396BFCA}"/>
              </a:ext>
            </a:extLst>
          </p:cNvPr>
          <p:cNvSpPr txBox="1"/>
          <p:nvPr/>
        </p:nvSpPr>
        <p:spPr>
          <a:xfrm rot="21297718">
            <a:off x="3117524" y="7693678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4" name="CuadroTexto 153">
            <a:extLst>
              <a:ext uri="{FF2B5EF4-FFF2-40B4-BE49-F238E27FC236}">
                <a16:creationId xmlns:a16="http://schemas.microsoft.com/office/drawing/2014/main" id="{9E08C2CF-6F69-BD91-F6BD-2DF729AB11B8}"/>
              </a:ext>
            </a:extLst>
          </p:cNvPr>
          <p:cNvSpPr txBox="1"/>
          <p:nvPr/>
        </p:nvSpPr>
        <p:spPr>
          <a:xfrm rot="21297718">
            <a:off x="3480970" y="7940653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55" name="Imagen 154">
            <a:extLst>
              <a:ext uri="{FF2B5EF4-FFF2-40B4-BE49-F238E27FC236}">
                <a16:creationId xmlns:a16="http://schemas.microsoft.com/office/drawing/2014/main" id="{6D5304F8-B861-44F0-87BB-A7BE7DDEC4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50" y="7733095"/>
            <a:ext cx="2160000" cy="720000"/>
          </a:xfrm>
          <a:prstGeom prst="rect">
            <a:avLst/>
          </a:prstGeom>
        </p:spPr>
      </p:pic>
      <p:sp>
        <p:nvSpPr>
          <p:cNvPr id="156" name="CuadroTexto 155">
            <a:extLst>
              <a:ext uri="{FF2B5EF4-FFF2-40B4-BE49-F238E27FC236}">
                <a16:creationId xmlns:a16="http://schemas.microsoft.com/office/drawing/2014/main" id="{1DC36BE9-9997-00B5-5102-5A0BBF7CAE3F}"/>
              </a:ext>
            </a:extLst>
          </p:cNvPr>
          <p:cNvSpPr txBox="1"/>
          <p:nvPr/>
        </p:nvSpPr>
        <p:spPr>
          <a:xfrm rot="21297718">
            <a:off x="938474" y="7693678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538E2754-CCA7-E95E-07D1-CA53570B2096}"/>
              </a:ext>
            </a:extLst>
          </p:cNvPr>
          <p:cNvSpPr txBox="1"/>
          <p:nvPr/>
        </p:nvSpPr>
        <p:spPr>
          <a:xfrm rot="21297718">
            <a:off x="1301920" y="7940653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D3737659-7E52-577F-DA29-27F43133A4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050" y="7733095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E159D2A2-C32A-F2A2-1C78-65FD4B3897DA}"/>
              </a:ext>
            </a:extLst>
          </p:cNvPr>
          <p:cNvSpPr txBox="1"/>
          <p:nvPr/>
        </p:nvSpPr>
        <p:spPr>
          <a:xfrm rot="21297718">
            <a:off x="5296574" y="7693678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 err="1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2800" dirty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0DA7C37C-7509-36F0-4702-6EEA85D431AF}"/>
              </a:ext>
            </a:extLst>
          </p:cNvPr>
          <p:cNvSpPr txBox="1"/>
          <p:nvPr/>
        </p:nvSpPr>
        <p:spPr>
          <a:xfrm rot="21297718">
            <a:off x="5660020" y="7940653"/>
            <a:ext cx="1079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800" dirty="0">
                <a:ln w="9525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Imagen 278">
            <a:extLst>
              <a:ext uri="{FF2B5EF4-FFF2-40B4-BE49-F238E27FC236}">
                <a16:creationId xmlns:a16="http://schemas.microsoft.com/office/drawing/2014/main" id="{EB0835FA-5D70-0F9D-925F-8AF7691674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296833"/>
            <a:ext cx="1800000" cy="3600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9F514B5-31CB-3886-057A-91C208E7AED2}"/>
              </a:ext>
            </a:extLst>
          </p:cNvPr>
          <p:cNvSpPr txBox="1"/>
          <p:nvPr/>
        </p:nvSpPr>
        <p:spPr>
          <a:xfrm rot="21297718">
            <a:off x="1405514" y="20985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FF1FEA5-8EA6-07CE-49EB-A12166DEFB6B}"/>
              </a:ext>
            </a:extLst>
          </p:cNvPr>
          <p:cNvSpPr txBox="1"/>
          <p:nvPr/>
        </p:nvSpPr>
        <p:spPr>
          <a:xfrm rot="21297718">
            <a:off x="1653499" y="35751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2213E02-3DFE-9486-1DC8-1CB84D48F3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296833"/>
            <a:ext cx="1800000" cy="3600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491BA3F-F2CC-E420-08FA-31C47551432B}"/>
              </a:ext>
            </a:extLst>
          </p:cNvPr>
          <p:cNvSpPr txBox="1"/>
          <p:nvPr/>
        </p:nvSpPr>
        <p:spPr>
          <a:xfrm rot="21297718">
            <a:off x="3215039" y="20985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6977DE2-FA22-78F8-E2A4-6E86E5BFDB3E}"/>
              </a:ext>
            </a:extLst>
          </p:cNvPr>
          <p:cNvSpPr txBox="1"/>
          <p:nvPr/>
        </p:nvSpPr>
        <p:spPr>
          <a:xfrm rot="21297718">
            <a:off x="3463024" y="35751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6A7DCE1-E59B-D43B-AFE2-658BB43C09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296833"/>
            <a:ext cx="1800000" cy="360000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F371501-667D-C002-778F-7AF36F3163A6}"/>
              </a:ext>
            </a:extLst>
          </p:cNvPr>
          <p:cNvSpPr txBox="1"/>
          <p:nvPr/>
        </p:nvSpPr>
        <p:spPr>
          <a:xfrm rot="21297718">
            <a:off x="5024564" y="20985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688E113-144D-1A65-BBF4-ADF9A9F4738A}"/>
              </a:ext>
            </a:extLst>
          </p:cNvPr>
          <p:cNvSpPr txBox="1"/>
          <p:nvPr/>
        </p:nvSpPr>
        <p:spPr>
          <a:xfrm rot="21297718">
            <a:off x="5272549" y="35751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965A841F-31A2-7150-03BD-F0FFACE899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672073"/>
            <a:ext cx="1800000" cy="36000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A85A4A06-1BEA-FCCE-F303-45E37424657A}"/>
              </a:ext>
            </a:extLst>
          </p:cNvPr>
          <p:cNvSpPr txBox="1"/>
          <p:nvPr/>
        </p:nvSpPr>
        <p:spPr>
          <a:xfrm rot="21297718">
            <a:off x="1405514" y="58509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D32538B-C03D-0F7A-26CD-86B7A50F3A11}"/>
              </a:ext>
            </a:extLst>
          </p:cNvPr>
          <p:cNvSpPr txBox="1"/>
          <p:nvPr/>
        </p:nvSpPr>
        <p:spPr>
          <a:xfrm rot="21297718">
            <a:off x="1653499" y="73275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3A16437-B5D5-BA5E-57DA-43EE31B2FD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672073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9CAD1D8-DF24-0ED6-8783-B158D7C54042}"/>
              </a:ext>
            </a:extLst>
          </p:cNvPr>
          <p:cNvSpPr txBox="1"/>
          <p:nvPr/>
        </p:nvSpPr>
        <p:spPr>
          <a:xfrm rot="21297718">
            <a:off x="3215039" y="58509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65CA5CA-61C3-3E5A-1E31-03AACAA9A795}"/>
              </a:ext>
            </a:extLst>
          </p:cNvPr>
          <p:cNvSpPr txBox="1"/>
          <p:nvPr/>
        </p:nvSpPr>
        <p:spPr>
          <a:xfrm rot="21297718">
            <a:off x="3463024" y="73275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4E32A288-5DCF-8552-082B-E5FD99E3FE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672073"/>
            <a:ext cx="1800000" cy="36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79107EE-BCFF-11C8-A641-4FF15FFB44F3}"/>
              </a:ext>
            </a:extLst>
          </p:cNvPr>
          <p:cNvSpPr txBox="1"/>
          <p:nvPr/>
        </p:nvSpPr>
        <p:spPr>
          <a:xfrm rot="21297718">
            <a:off x="5024564" y="58509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CAA3F08-EF2D-8EDF-C311-895BF3A0B8A1}"/>
              </a:ext>
            </a:extLst>
          </p:cNvPr>
          <p:cNvSpPr txBox="1"/>
          <p:nvPr/>
        </p:nvSpPr>
        <p:spPr>
          <a:xfrm rot="21297718">
            <a:off x="5272549" y="73275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571B4CF3-EF4A-5C94-C09D-1F8FB32A72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1039693"/>
            <a:ext cx="1800000" cy="36000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AF4EBB6-5F2C-048F-DE94-0183C339C675}"/>
              </a:ext>
            </a:extLst>
          </p:cNvPr>
          <p:cNvSpPr txBox="1"/>
          <p:nvPr/>
        </p:nvSpPr>
        <p:spPr>
          <a:xfrm rot="21297718">
            <a:off x="1405514" y="95271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682642C-5A78-7D62-1D83-26C5E289B452}"/>
              </a:ext>
            </a:extLst>
          </p:cNvPr>
          <p:cNvSpPr txBox="1"/>
          <p:nvPr/>
        </p:nvSpPr>
        <p:spPr>
          <a:xfrm rot="21297718">
            <a:off x="1653499" y="110037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C261777-7394-FBD3-7C77-41B4A48300D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1039693"/>
            <a:ext cx="1800000" cy="3600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256338C3-3328-1B60-0278-B3F50C5BB6E5}"/>
              </a:ext>
            </a:extLst>
          </p:cNvPr>
          <p:cNvSpPr txBox="1"/>
          <p:nvPr/>
        </p:nvSpPr>
        <p:spPr>
          <a:xfrm rot="21297718">
            <a:off x="3215039" y="95271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3647E74-57F1-9CB9-55CD-F730D9DF4CB1}"/>
              </a:ext>
            </a:extLst>
          </p:cNvPr>
          <p:cNvSpPr txBox="1"/>
          <p:nvPr/>
        </p:nvSpPr>
        <p:spPr>
          <a:xfrm rot="21297718">
            <a:off x="3463024" y="110037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9026D360-189F-C816-C27E-2A47265E7D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1039693"/>
            <a:ext cx="1800000" cy="360000"/>
          </a:xfrm>
          <a:prstGeom prst="rect">
            <a:avLst/>
          </a:prstGeom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996DE35F-DC4D-B71B-4730-1B203D4813E8}"/>
              </a:ext>
            </a:extLst>
          </p:cNvPr>
          <p:cNvSpPr txBox="1"/>
          <p:nvPr/>
        </p:nvSpPr>
        <p:spPr>
          <a:xfrm rot="21297718">
            <a:off x="5024564" y="95271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2C580C9E-B70D-5C45-DEE2-8931F1D3BB63}"/>
              </a:ext>
            </a:extLst>
          </p:cNvPr>
          <p:cNvSpPr txBox="1"/>
          <p:nvPr/>
        </p:nvSpPr>
        <p:spPr>
          <a:xfrm rot="21297718">
            <a:off x="5272549" y="110037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E8347AF6-9D72-DEA3-CDE7-68CCEBF2A5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1414933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44365F48-DF3B-55D3-E067-B8B0AD209B76}"/>
              </a:ext>
            </a:extLst>
          </p:cNvPr>
          <p:cNvSpPr txBox="1"/>
          <p:nvPr/>
        </p:nvSpPr>
        <p:spPr>
          <a:xfrm rot="21297718">
            <a:off x="1405514" y="132795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DB9F750-692D-396F-6F90-3B11E30D5689}"/>
              </a:ext>
            </a:extLst>
          </p:cNvPr>
          <p:cNvSpPr txBox="1"/>
          <p:nvPr/>
        </p:nvSpPr>
        <p:spPr>
          <a:xfrm rot="21297718">
            <a:off x="1653499" y="147561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623BD405-673E-D4A9-EA44-4F3E42AB9B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1414933"/>
            <a:ext cx="1800000" cy="3600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32969E24-F3F7-CED0-BC84-34F923EBA4C0}"/>
              </a:ext>
            </a:extLst>
          </p:cNvPr>
          <p:cNvSpPr txBox="1"/>
          <p:nvPr/>
        </p:nvSpPr>
        <p:spPr>
          <a:xfrm rot="21297718">
            <a:off x="3215039" y="132795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41E5A9C-2CF8-3122-FDE4-BF546EA35C7A}"/>
              </a:ext>
            </a:extLst>
          </p:cNvPr>
          <p:cNvSpPr txBox="1"/>
          <p:nvPr/>
        </p:nvSpPr>
        <p:spPr>
          <a:xfrm rot="21297718">
            <a:off x="3463024" y="147561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" name="Imagen 33">
            <a:extLst>
              <a:ext uri="{FF2B5EF4-FFF2-40B4-BE49-F238E27FC236}">
                <a16:creationId xmlns:a16="http://schemas.microsoft.com/office/drawing/2014/main" id="{F6B1DCBD-105D-5D72-252C-3C9228E9B8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1414933"/>
            <a:ext cx="1800000" cy="360000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3097175D-643E-7FE4-E34A-D08B235446C1}"/>
              </a:ext>
            </a:extLst>
          </p:cNvPr>
          <p:cNvSpPr txBox="1"/>
          <p:nvPr/>
        </p:nvSpPr>
        <p:spPr>
          <a:xfrm rot="21297718">
            <a:off x="5024564" y="1327953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05025F8-7AC7-3AA6-B0CD-392CFC89FA58}"/>
              </a:ext>
            </a:extLst>
          </p:cNvPr>
          <p:cNvSpPr txBox="1"/>
          <p:nvPr/>
        </p:nvSpPr>
        <p:spPr>
          <a:xfrm rot="21297718">
            <a:off x="5272549" y="1475615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" name="Imagen 36">
            <a:extLst>
              <a:ext uri="{FF2B5EF4-FFF2-40B4-BE49-F238E27FC236}">
                <a16:creationId xmlns:a16="http://schemas.microsoft.com/office/drawing/2014/main" id="{44CF95EA-4C71-9974-2421-D1DF7E1B3D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1783414"/>
            <a:ext cx="1800000" cy="360000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EBAA7FF3-59DA-F978-FF40-31B2F3A80E4A}"/>
              </a:ext>
            </a:extLst>
          </p:cNvPr>
          <p:cNvSpPr txBox="1"/>
          <p:nvPr/>
        </p:nvSpPr>
        <p:spPr>
          <a:xfrm rot="21297718">
            <a:off x="1405514" y="169643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C571AC1-1D6B-4420-EDEF-0CD2F189B851}"/>
              </a:ext>
            </a:extLst>
          </p:cNvPr>
          <p:cNvSpPr txBox="1"/>
          <p:nvPr/>
        </p:nvSpPr>
        <p:spPr>
          <a:xfrm rot="21297718">
            <a:off x="1653499" y="184409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0" name="Imagen 39">
            <a:extLst>
              <a:ext uri="{FF2B5EF4-FFF2-40B4-BE49-F238E27FC236}">
                <a16:creationId xmlns:a16="http://schemas.microsoft.com/office/drawing/2014/main" id="{E711463A-02F7-7FA6-F7E9-1D540377AD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1783414"/>
            <a:ext cx="1800000" cy="36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A8AAF8CD-1482-A804-3118-43F72DB8C0C4}"/>
              </a:ext>
            </a:extLst>
          </p:cNvPr>
          <p:cNvSpPr txBox="1"/>
          <p:nvPr/>
        </p:nvSpPr>
        <p:spPr>
          <a:xfrm rot="21297718">
            <a:off x="3215039" y="169643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9395520-BD7C-77C6-9CBA-63032D0B742A}"/>
              </a:ext>
            </a:extLst>
          </p:cNvPr>
          <p:cNvSpPr txBox="1"/>
          <p:nvPr/>
        </p:nvSpPr>
        <p:spPr>
          <a:xfrm rot="21297718">
            <a:off x="3463024" y="184409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60C09A40-CA0D-69B0-7F69-5A2978D9A2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1783414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42E65776-DAB0-4561-2A48-0ED945E4CDB9}"/>
              </a:ext>
            </a:extLst>
          </p:cNvPr>
          <p:cNvSpPr txBox="1"/>
          <p:nvPr/>
        </p:nvSpPr>
        <p:spPr>
          <a:xfrm rot="21297718">
            <a:off x="5024564" y="169643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AA70ED04-F6C6-4D6F-5CDA-DBEAE5CB75EB}"/>
              </a:ext>
            </a:extLst>
          </p:cNvPr>
          <p:cNvSpPr txBox="1"/>
          <p:nvPr/>
        </p:nvSpPr>
        <p:spPr>
          <a:xfrm rot="21297718">
            <a:off x="5272549" y="184409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2104F7EE-5EF5-7AC7-F216-BFB12E799B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2158654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FDDF3581-F962-E77D-CEC1-1D9515E739E1}"/>
              </a:ext>
            </a:extLst>
          </p:cNvPr>
          <p:cNvSpPr txBox="1"/>
          <p:nvPr/>
        </p:nvSpPr>
        <p:spPr>
          <a:xfrm rot="21297718">
            <a:off x="1405514" y="207167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5FE087F1-0EAF-87F0-5F79-57A495396A9D}"/>
              </a:ext>
            </a:extLst>
          </p:cNvPr>
          <p:cNvSpPr txBox="1"/>
          <p:nvPr/>
        </p:nvSpPr>
        <p:spPr>
          <a:xfrm rot="21297718">
            <a:off x="1653499" y="221933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3D93D78B-992B-6D27-69E2-A723EBAB0D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2158654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F66698AC-84CA-006C-AC97-1D6264A7AE7B}"/>
              </a:ext>
            </a:extLst>
          </p:cNvPr>
          <p:cNvSpPr txBox="1"/>
          <p:nvPr/>
        </p:nvSpPr>
        <p:spPr>
          <a:xfrm rot="21297718">
            <a:off x="3215039" y="207167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44BC4B4-FB85-6DE9-E96C-533A27D46CC2}"/>
              </a:ext>
            </a:extLst>
          </p:cNvPr>
          <p:cNvSpPr txBox="1"/>
          <p:nvPr/>
        </p:nvSpPr>
        <p:spPr>
          <a:xfrm rot="21297718">
            <a:off x="3463024" y="221933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C6E8B4EE-6A0B-929C-CAD1-6D8B79E228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2158654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D1673894-E82D-1771-1E09-918282DEB05A}"/>
              </a:ext>
            </a:extLst>
          </p:cNvPr>
          <p:cNvSpPr txBox="1"/>
          <p:nvPr/>
        </p:nvSpPr>
        <p:spPr>
          <a:xfrm rot="21297718">
            <a:off x="5024564" y="207167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43C34809-5CF6-E3D3-C495-E5575858576F}"/>
              </a:ext>
            </a:extLst>
          </p:cNvPr>
          <p:cNvSpPr txBox="1"/>
          <p:nvPr/>
        </p:nvSpPr>
        <p:spPr>
          <a:xfrm rot="21297718">
            <a:off x="5272549" y="221933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6A928D32-6E7E-6160-57D3-CCAD2A70DD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2526274"/>
            <a:ext cx="1800000" cy="36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63CBAFFE-C4B9-53F7-BB2F-3D50C9D27419}"/>
              </a:ext>
            </a:extLst>
          </p:cNvPr>
          <p:cNvSpPr txBox="1"/>
          <p:nvPr/>
        </p:nvSpPr>
        <p:spPr>
          <a:xfrm rot="21297718">
            <a:off x="1405514" y="243929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4D6446BF-6485-371B-BAB4-8B192484F3AF}"/>
              </a:ext>
            </a:extLst>
          </p:cNvPr>
          <p:cNvSpPr txBox="1"/>
          <p:nvPr/>
        </p:nvSpPr>
        <p:spPr>
          <a:xfrm rot="21297718">
            <a:off x="1653499" y="258695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351F2A75-4D3E-0C4E-F03A-B40A914E69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2526274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ACDC9319-6941-EBD9-59FF-BEBB324FB874}"/>
              </a:ext>
            </a:extLst>
          </p:cNvPr>
          <p:cNvSpPr txBox="1"/>
          <p:nvPr/>
        </p:nvSpPr>
        <p:spPr>
          <a:xfrm rot="21297718">
            <a:off x="3215039" y="243929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CD7BC6A2-ED1D-8588-B69D-9F20333FA542}"/>
              </a:ext>
            </a:extLst>
          </p:cNvPr>
          <p:cNvSpPr txBox="1"/>
          <p:nvPr/>
        </p:nvSpPr>
        <p:spPr>
          <a:xfrm rot="21297718">
            <a:off x="3463024" y="258695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85038B71-3308-0AA0-96AA-A00D22B5C1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2526274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AE48923E-86D7-CC88-57B7-DFE892154608}"/>
              </a:ext>
            </a:extLst>
          </p:cNvPr>
          <p:cNvSpPr txBox="1"/>
          <p:nvPr/>
        </p:nvSpPr>
        <p:spPr>
          <a:xfrm rot="21297718">
            <a:off x="5024564" y="243929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5E1F5A81-998C-044E-7B85-7DCF0D31F354}"/>
              </a:ext>
            </a:extLst>
          </p:cNvPr>
          <p:cNvSpPr txBox="1"/>
          <p:nvPr/>
        </p:nvSpPr>
        <p:spPr>
          <a:xfrm rot="21297718">
            <a:off x="5272549" y="258695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6" name="Imagen 255">
            <a:extLst>
              <a:ext uri="{FF2B5EF4-FFF2-40B4-BE49-F238E27FC236}">
                <a16:creationId xmlns:a16="http://schemas.microsoft.com/office/drawing/2014/main" id="{C1610AA7-192E-6DDF-7551-0CCE0DEE56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95" y="2901514"/>
            <a:ext cx="1800000" cy="360000"/>
          </a:xfrm>
          <a:prstGeom prst="rect">
            <a:avLst/>
          </a:prstGeom>
        </p:spPr>
      </p:pic>
      <p:sp>
        <p:nvSpPr>
          <p:cNvPr id="257" name="CuadroTexto 256">
            <a:extLst>
              <a:ext uri="{FF2B5EF4-FFF2-40B4-BE49-F238E27FC236}">
                <a16:creationId xmlns:a16="http://schemas.microsoft.com/office/drawing/2014/main" id="{4353BD19-84E3-A3BC-F3BD-2E3868B6F063}"/>
              </a:ext>
            </a:extLst>
          </p:cNvPr>
          <p:cNvSpPr txBox="1"/>
          <p:nvPr/>
        </p:nvSpPr>
        <p:spPr>
          <a:xfrm rot="21297718">
            <a:off x="1405514" y="281453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58" name="CuadroTexto 257">
            <a:extLst>
              <a:ext uri="{FF2B5EF4-FFF2-40B4-BE49-F238E27FC236}">
                <a16:creationId xmlns:a16="http://schemas.microsoft.com/office/drawing/2014/main" id="{0E918913-DEDE-C66E-6E56-E2D80115E9EC}"/>
              </a:ext>
            </a:extLst>
          </p:cNvPr>
          <p:cNvSpPr txBox="1"/>
          <p:nvPr/>
        </p:nvSpPr>
        <p:spPr>
          <a:xfrm rot="21297718">
            <a:off x="1653499" y="296219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59" name="Imagen 258">
            <a:extLst>
              <a:ext uri="{FF2B5EF4-FFF2-40B4-BE49-F238E27FC236}">
                <a16:creationId xmlns:a16="http://schemas.microsoft.com/office/drawing/2014/main" id="{66B063E4-0C5C-21C3-C575-3253ACC276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120" y="2901514"/>
            <a:ext cx="1800000" cy="360000"/>
          </a:xfrm>
          <a:prstGeom prst="rect">
            <a:avLst/>
          </a:prstGeom>
        </p:spPr>
      </p:pic>
      <p:sp>
        <p:nvSpPr>
          <p:cNvPr id="260" name="CuadroTexto 259">
            <a:extLst>
              <a:ext uri="{FF2B5EF4-FFF2-40B4-BE49-F238E27FC236}">
                <a16:creationId xmlns:a16="http://schemas.microsoft.com/office/drawing/2014/main" id="{D8E1BF62-5D43-3937-A5C9-D88E8691DE61}"/>
              </a:ext>
            </a:extLst>
          </p:cNvPr>
          <p:cNvSpPr txBox="1"/>
          <p:nvPr/>
        </p:nvSpPr>
        <p:spPr>
          <a:xfrm rot="21297718">
            <a:off x="3215039" y="281453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695EE12D-5474-114E-EFA4-2770950300E3}"/>
              </a:ext>
            </a:extLst>
          </p:cNvPr>
          <p:cNvSpPr txBox="1"/>
          <p:nvPr/>
        </p:nvSpPr>
        <p:spPr>
          <a:xfrm rot="21297718">
            <a:off x="3463024" y="296219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62" name="Imagen 261">
            <a:extLst>
              <a:ext uri="{FF2B5EF4-FFF2-40B4-BE49-F238E27FC236}">
                <a16:creationId xmlns:a16="http://schemas.microsoft.com/office/drawing/2014/main" id="{25D84BA8-F4DE-8CE5-7D65-D266E702E7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4645" y="2901514"/>
            <a:ext cx="1800000" cy="360000"/>
          </a:xfrm>
          <a:prstGeom prst="rect">
            <a:avLst/>
          </a:prstGeom>
        </p:spPr>
      </p:pic>
      <p:sp>
        <p:nvSpPr>
          <p:cNvPr id="263" name="CuadroTexto 262">
            <a:extLst>
              <a:ext uri="{FF2B5EF4-FFF2-40B4-BE49-F238E27FC236}">
                <a16:creationId xmlns:a16="http://schemas.microsoft.com/office/drawing/2014/main" id="{52224D0F-FDF7-0A3E-4411-00D06CB280F6}"/>
              </a:ext>
            </a:extLst>
          </p:cNvPr>
          <p:cNvSpPr txBox="1"/>
          <p:nvPr/>
        </p:nvSpPr>
        <p:spPr>
          <a:xfrm rot="21297718">
            <a:off x="5024564" y="281453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64" name="CuadroTexto 263">
            <a:extLst>
              <a:ext uri="{FF2B5EF4-FFF2-40B4-BE49-F238E27FC236}">
                <a16:creationId xmlns:a16="http://schemas.microsoft.com/office/drawing/2014/main" id="{DD907418-ED92-589D-2AAE-B37FAE8B10AF}"/>
              </a:ext>
            </a:extLst>
          </p:cNvPr>
          <p:cNvSpPr txBox="1"/>
          <p:nvPr/>
        </p:nvSpPr>
        <p:spPr>
          <a:xfrm rot="21297718">
            <a:off x="5272549" y="296219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65" name="Imagen 264">
            <a:extLst>
              <a:ext uri="{FF2B5EF4-FFF2-40B4-BE49-F238E27FC236}">
                <a16:creationId xmlns:a16="http://schemas.microsoft.com/office/drawing/2014/main" id="{B8CE43FA-9509-4562-4EA5-AEE9843788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3269134"/>
            <a:ext cx="1800000" cy="360000"/>
          </a:xfrm>
          <a:prstGeom prst="rect">
            <a:avLst/>
          </a:prstGeom>
        </p:spPr>
      </p:pic>
      <p:sp>
        <p:nvSpPr>
          <p:cNvPr id="266" name="CuadroTexto 265">
            <a:extLst>
              <a:ext uri="{FF2B5EF4-FFF2-40B4-BE49-F238E27FC236}">
                <a16:creationId xmlns:a16="http://schemas.microsoft.com/office/drawing/2014/main" id="{726CDF77-081D-ED10-73C3-892037379D07}"/>
              </a:ext>
            </a:extLst>
          </p:cNvPr>
          <p:cNvSpPr txBox="1"/>
          <p:nvPr/>
        </p:nvSpPr>
        <p:spPr>
          <a:xfrm rot="21297718">
            <a:off x="1407419" y="318215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27BF163D-7026-D299-DCAB-A8F1727E0B8E}"/>
              </a:ext>
            </a:extLst>
          </p:cNvPr>
          <p:cNvSpPr txBox="1"/>
          <p:nvPr/>
        </p:nvSpPr>
        <p:spPr>
          <a:xfrm rot="21297718">
            <a:off x="1655404" y="332981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504F0B00-B2D3-C4CB-CB6A-B2D9833C2F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3269134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24E7C558-B458-0FAE-4759-D6D29A16993B}"/>
              </a:ext>
            </a:extLst>
          </p:cNvPr>
          <p:cNvSpPr txBox="1"/>
          <p:nvPr/>
        </p:nvSpPr>
        <p:spPr>
          <a:xfrm rot="21297718">
            <a:off x="3216944" y="318215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31C4723F-1337-D098-8ABC-2D95C8D69CA3}"/>
              </a:ext>
            </a:extLst>
          </p:cNvPr>
          <p:cNvSpPr txBox="1"/>
          <p:nvPr/>
        </p:nvSpPr>
        <p:spPr>
          <a:xfrm rot="21297718">
            <a:off x="3464929" y="332981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71" name="Imagen 270">
            <a:extLst>
              <a:ext uri="{FF2B5EF4-FFF2-40B4-BE49-F238E27FC236}">
                <a16:creationId xmlns:a16="http://schemas.microsoft.com/office/drawing/2014/main" id="{0F9EB1A7-5457-1A4C-51F4-46F96EA8D8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3269134"/>
            <a:ext cx="1800000" cy="360000"/>
          </a:xfrm>
          <a:prstGeom prst="rect">
            <a:avLst/>
          </a:prstGeom>
        </p:spPr>
      </p:pic>
      <p:sp>
        <p:nvSpPr>
          <p:cNvPr id="272" name="CuadroTexto 271">
            <a:extLst>
              <a:ext uri="{FF2B5EF4-FFF2-40B4-BE49-F238E27FC236}">
                <a16:creationId xmlns:a16="http://schemas.microsoft.com/office/drawing/2014/main" id="{125EC528-A445-BD5E-334F-3CAEFBB466C4}"/>
              </a:ext>
            </a:extLst>
          </p:cNvPr>
          <p:cNvSpPr txBox="1"/>
          <p:nvPr/>
        </p:nvSpPr>
        <p:spPr>
          <a:xfrm rot="21297718">
            <a:off x="5026469" y="318215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3" name="CuadroTexto 272">
            <a:extLst>
              <a:ext uri="{FF2B5EF4-FFF2-40B4-BE49-F238E27FC236}">
                <a16:creationId xmlns:a16="http://schemas.microsoft.com/office/drawing/2014/main" id="{3473D4D4-0BE5-4E96-0F57-BF681AE7F96D}"/>
              </a:ext>
            </a:extLst>
          </p:cNvPr>
          <p:cNvSpPr txBox="1"/>
          <p:nvPr/>
        </p:nvSpPr>
        <p:spPr>
          <a:xfrm rot="21297718">
            <a:off x="5274454" y="332981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74" name="Imagen 273">
            <a:extLst>
              <a:ext uri="{FF2B5EF4-FFF2-40B4-BE49-F238E27FC236}">
                <a16:creationId xmlns:a16="http://schemas.microsoft.com/office/drawing/2014/main" id="{B93D3CBD-72BB-0E46-B570-6501170CBF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3644374"/>
            <a:ext cx="1800000" cy="360000"/>
          </a:xfrm>
          <a:prstGeom prst="rect">
            <a:avLst/>
          </a:prstGeom>
        </p:spPr>
      </p:pic>
      <p:sp>
        <p:nvSpPr>
          <p:cNvPr id="275" name="CuadroTexto 274">
            <a:extLst>
              <a:ext uri="{FF2B5EF4-FFF2-40B4-BE49-F238E27FC236}">
                <a16:creationId xmlns:a16="http://schemas.microsoft.com/office/drawing/2014/main" id="{71B7D1C6-0289-A1D4-B2FD-5401BC75825D}"/>
              </a:ext>
            </a:extLst>
          </p:cNvPr>
          <p:cNvSpPr txBox="1"/>
          <p:nvPr/>
        </p:nvSpPr>
        <p:spPr>
          <a:xfrm rot="21297718">
            <a:off x="1407419" y="355739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A49C5D4F-90DD-55DB-EA72-392C2C4B1341}"/>
              </a:ext>
            </a:extLst>
          </p:cNvPr>
          <p:cNvSpPr txBox="1"/>
          <p:nvPr/>
        </p:nvSpPr>
        <p:spPr>
          <a:xfrm rot="21297718">
            <a:off x="1655404" y="370505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77" name="Imagen 276">
            <a:extLst>
              <a:ext uri="{FF2B5EF4-FFF2-40B4-BE49-F238E27FC236}">
                <a16:creationId xmlns:a16="http://schemas.microsoft.com/office/drawing/2014/main" id="{B8BB66C3-77E6-E463-ECDD-0BAA3DE152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3644374"/>
            <a:ext cx="1800000" cy="360000"/>
          </a:xfrm>
          <a:prstGeom prst="rect">
            <a:avLst/>
          </a:prstGeom>
        </p:spPr>
      </p:pic>
      <p:sp>
        <p:nvSpPr>
          <p:cNvPr id="278" name="CuadroTexto 277">
            <a:extLst>
              <a:ext uri="{FF2B5EF4-FFF2-40B4-BE49-F238E27FC236}">
                <a16:creationId xmlns:a16="http://schemas.microsoft.com/office/drawing/2014/main" id="{F4A0559C-F32C-7477-DBAA-A2F591F469A9}"/>
              </a:ext>
            </a:extLst>
          </p:cNvPr>
          <p:cNvSpPr txBox="1"/>
          <p:nvPr/>
        </p:nvSpPr>
        <p:spPr>
          <a:xfrm rot="21297718">
            <a:off x="3216944" y="355739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80" name="CuadroTexto 279">
            <a:extLst>
              <a:ext uri="{FF2B5EF4-FFF2-40B4-BE49-F238E27FC236}">
                <a16:creationId xmlns:a16="http://schemas.microsoft.com/office/drawing/2014/main" id="{196434BC-82A1-40F7-D7AF-BDAFDC9B287F}"/>
              </a:ext>
            </a:extLst>
          </p:cNvPr>
          <p:cNvSpPr txBox="1"/>
          <p:nvPr/>
        </p:nvSpPr>
        <p:spPr>
          <a:xfrm rot="21297718">
            <a:off x="3464929" y="370505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1" name="Imagen 280">
            <a:extLst>
              <a:ext uri="{FF2B5EF4-FFF2-40B4-BE49-F238E27FC236}">
                <a16:creationId xmlns:a16="http://schemas.microsoft.com/office/drawing/2014/main" id="{0B7AC696-FB03-5ABA-E208-D5CAD884D3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3644374"/>
            <a:ext cx="1800000" cy="360000"/>
          </a:xfrm>
          <a:prstGeom prst="rect">
            <a:avLst/>
          </a:prstGeom>
        </p:spPr>
      </p:pic>
      <p:sp>
        <p:nvSpPr>
          <p:cNvPr id="282" name="CuadroTexto 281">
            <a:extLst>
              <a:ext uri="{FF2B5EF4-FFF2-40B4-BE49-F238E27FC236}">
                <a16:creationId xmlns:a16="http://schemas.microsoft.com/office/drawing/2014/main" id="{CFCAABE3-FF8F-5275-B2B2-D92EF548F766}"/>
              </a:ext>
            </a:extLst>
          </p:cNvPr>
          <p:cNvSpPr txBox="1"/>
          <p:nvPr/>
        </p:nvSpPr>
        <p:spPr>
          <a:xfrm rot="21297718">
            <a:off x="5026469" y="355739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83" name="CuadroTexto 282">
            <a:extLst>
              <a:ext uri="{FF2B5EF4-FFF2-40B4-BE49-F238E27FC236}">
                <a16:creationId xmlns:a16="http://schemas.microsoft.com/office/drawing/2014/main" id="{62BA08BC-A3D3-CCFB-BEA0-EB4F78077673}"/>
              </a:ext>
            </a:extLst>
          </p:cNvPr>
          <p:cNvSpPr txBox="1"/>
          <p:nvPr/>
        </p:nvSpPr>
        <p:spPr>
          <a:xfrm rot="21297718">
            <a:off x="5274454" y="370505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4" name="Imagen 283">
            <a:extLst>
              <a:ext uri="{FF2B5EF4-FFF2-40B4-BE49-F238E27FC236}">
                <a16:creationId xmlns:a16="http://schemas.microsoft.com/office/drawing/2014/main" id="{4A53A186-D9C2-31A9-CBDA-2D886FEDB7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4011994"/>
            <a:ext cx="1800000" cy="360000"/>
          </a:xfrm>
          <a:prstGeom prst="rect">
            <a:avLst/>
          </a:prstGeom>
        </p:spPr>
      </p:pic>
      <p:sp>
        <p:nvSpPr>
          <p:cNvPr id="285" name="CuadroTexto 284">
            <a:extLst>
              <a:ext uri="{FF2B5EF4-FFF2-40B4-BE49-F238E27FC236}">
                <a16:creationId xmlns:a16="http://schemas.microsoft.com/office/drawing/2014/main" id="{ACAE992D-BCA4-F833-A73B-1E743C1D3CB8}"/>
              </a:ext>
            </a:extLst>
          </p:cNvPr>
          <p:cNvSpPr txBox="1"/>
          <p:nvPr/>
        </p:nvSpPr>
        <p:spPr>
          <a:xfrm rot="21297718">
            <a:off x="1407419" y="392501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79584B0E-B1C3-97E0-52EF-DC8CC8C05ACB}"/>
              </a:ext>
            </a:extLst>
          </p:cNvPr>
          <p:cNvSpPr txBox="1"/>
          <p:nvPr/>
        </p:nvSpPr>
        <p:spPr>
          <a:xfrm rot="21297718">
            <a:off x="1655404" y="407267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87" name="Imagen 286">
            <a:extLst>
              <a:ext uri="{FF2B5EF4-FFF2-40B4-BE49-F238E27FC236}">
                <a16:creationId xmlns:a16="http://schemas.microsoft.com/office/drawing/2014/main" id="{851D751E-95BB-BDD9-0F15-71AB3B5CEC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4011994"/>
            <a:ext cx="1800000" cy="360000"/>
          </a:xfrm>
          <a:prstGeom prst="rect">
            <a:avLst/>
          </a:prstGeom>
        </p:spPr>
      </p:pic>
      <p:sp>
        <p:nvSpPr>
          <p:cNvPr id="288" name="CuadroTexto 287">
            <a:extLst>
              <a:ext uri="{FF2B5EF4-FFF2-40B4-BE49-F238E27FC236}">
                <a16:creationId xmlns:a16="http://schemas.microsoft.com/office/drawing/2014/main" id="{664799BA-A60E-373D-1160-52717514BE8D}"/>
              </a:ext>
            </a:extLst>
          </p:cNvPr>
          <p:cNvSpPr txBox="1"/>
          <p:nvPr/>
        </p:nvSpPr>
        <p:spPr>
          <a:xfrm rot="21297718">
            <a:off x="3216944" y="392501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89" name="CuadroTexto 288">
            <a:extLst>
              <a:ext uri="{FF2B5EF4-FFF2-40B4-BE49-F238E27FC236}">
                <a16:creationId xmlns:a16="http://schemas.microsoft.com/office/drawing/2014/main" id="{1E75CF2B-F3A2-8EFE-9A42-1BF00B153CE0}"/>
              </a:ext>
            </a:extLst>
          </p:cNvPr>
          <p:cNvSpPr txBox="1"/>
          <p:nvPr/>
        </p:nvSpPr>
        <p:spPr>
          <a:xfrm rot="21297718">
            <a:off x="3464929" y="407267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90" name="Imagen 289">
            <a:extLst>
              <a:ext uri="{FF2B5EF4-FFF2-40B4-BE49-F238E27FC236}">
                <a16:creationId xmlns:a16="http://schemas.microsoft.com/office/drawing/2014/main" id="{60E6A71F-340B-4238-0DE4-D1487DB573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4011994"/>
            <a:ext cx="1800000" cy="360000"/>
          </a:xfrm>
          <a:prstGeom prst="rect">
            <a:avLst/>
          </a:prstGeom>
        </p:spPr>
      </p:pic>
      <p:sp>
        <p:nvSpPr>
          <p:cNvPr id="291" name="CuadroTexto 290">
            <a:extLst>
              <a:ext uri="{FF2B5EF4-FFF2-40B4-BE49-F238E27FC236}">
                <a16:creationId xmlns:a16="http://schemas.microsoft.com/office/drawing/2014/main" id="{589242CF-4B81-E9B5-80B1-37C70E5167F3}"/>
              </a:ext>
            </a:extLst>
          </p:cNvPr>
          <p:cNvSpPr txBox="1"/>
          <p:nvPr/>
        </p:nvSpPr>
        <p:spPr>
          <a:xfrm rot="21297718">
            <a:off x="5026469" y="392501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212756B2-1BE6-65DA-3A37-66E96B06A898}"/>
              </a:ext>
            </a:extLst>
          </p:cNvPr>
          <p:cNvSpPr txBox="1"/>
          <p:nvPr/>
        </p:nvSpPr>
        <p:spPr>
          <a:xfrm rot="21297718">
            <a:off x="5274454" y="407267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93" name="Imagen 292">
            <a:extLst>
              <a:ext uri="{FF2B5EF4-FFF2-40B4-BE49-F238E27FC236}">
                <a16:creationId xmlns:a16="http://schemas.microsoft.com/office/drawing/2014/main" id="{E6F918BC-BFAD-0874-9F31-4BEA835013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4387234"/>
            <a:ext cx="1800000" cy="360000"/>
          </a:xfrm>
          <a:prstGeom prst="rect">
            <a:avLst/>
          </a:prstGeom>
        </p:spPr>
      </p:pic>
      <p:sp>
        <p:nvSpPr>
          <p:cNvPr id="294" name="CuadroTexto 293">
            <a:extLst>
              <a:ext uri="{FF2B5EF4-FFF2-40B4-BE49-F238E27FC236}">
                <a16:creationId xmlns:a16="http://schemas.microsoft.com/office/drawing/2014/main" id="{58B00116-9AC5-5FA4-9A95-DD176E23DB8A}"/>
              </a:ext>
            </a:extLst>
          </p:cNvPr>
          <p:cNvSpPr txBox="1"/>
          <p:nvPr/>
        </p:nvSpPr>
        <p:spPr>
          <a:xfrm rot="21297718">
            <a:off x="1407419" y="430025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DE628095-5CC6-FB44-1EF6-CBE9653E3EDB}"/>
              </a:ext>
            </a:extLst>
          </p:cNvPr>
          <p:cNvSpPr txBox="1"/>
          <p:nvPr/>
        </p:nvSpPr>
        <p:spPr>
          <a:xfrm rot="21297718">
            <a:off x="1655404" y="444791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96" name="Imagen 295">
            <a:extLst>
              <a:ext uri="{FF2B5EF4-FFF2-40B4-BE49-F238E27FC236}">
                <a16:creationId xmlns:a16="http://schemas.microsoft.com/office/drawing/2014/main" id="{34BA8345-C2EC-9156-569C-545E4214A4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4387234"/>
            <a:ext cx="1800000" cy="360000"/>
          </a:xfrm>
          <a:prstGeom prst="rect">
            <a:avLst/>
          </a:prstGeom>
        </p:spPr>
      </p:pic>
      <p:sp>
        <p:nvSpPr>
          <p:cNvPr id="297" name="CuadroTexto 296">
            <a:extLst>
              <a:ext uri="{FF2B5EF4-FFF2-40B4-BE49-F238E27FC236}">
                <a16:creationId xmlns:a16="http://schemas.microsoft.com/office/drawing/2014/main" id="{4BCD308A-BE2D-A54E-F4CE-E7BE39E4131A}"/>
              </a:ext>
            </a:extLst>
          </p:cNvPr>
          <p:cNvSpPr txBox="1"/>
          <p:nvPr/>
        </p:nvSpPr>
        <p:spPr>
          <a:xfrm rot="21297718">
            <a:off x="3216944" y="430025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298" name="CuadroTexto 297">
            <a:extLst>
              <a:ext uri="{FF2B5EF4-FFF2-40B4-BE49-F238E27FC236}">
                <a16:creationId xmlns:a16="http://schemas.microsoft.com/office/drawing/2014/main" id="{26C05785-CB2C-EF78-88D8-D3607D30187E}"/>
              </a:ext>
            </a:extLst>
          </p:cNvPr>
          <p:cNvSpPr txBox="1"/>
          <p:nvPr/>
        </p:nvSpPr>
        <p:spPr>
          <a:xfrm rot="21297718">
            <a:off x="3464929" y="444791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299" name="Imagen 298">
            <a:extLst>
              <a:ext uri="{FF2B5EF4-FFF2-40B4-BE49-F238E27FC236}">
                <a16:creationId xmlns:a16="http://schemas.microsoft.com/office/drawing/2014/main" id="{F618CFEA-4DAF-C0DB-D57F-395866526C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4387234"/>
            <a:ext cx="1800000" cy="360000"/>
          </a:xfrm>
          <a:prstGeom prst="rect">
            <a:avLst/>
          </a:prstGeom>
        </p:spPr>
      </p:pic>
      <p:sp>
        <p:nvSpPr>
          <p:cNvPr id="300" name="CuadroTexto 299">
            <a:extLst>
              <a:ext uri="{FF2B5EF4-FFF2-40B4-BE49-F238E27FC236}">
                <a16:creationId xmlns:a16="http://schemas.microsoft.com/office/drawing/2014/main" id="{19D585D0-DFE1-A812-7E25-3CF71EFC4C87}"/>
              </a:ext>
            </a:extLst>
          </p:cNvPr>
          <p:cNvSpPr txBox="1"/>
          <p:nvPr/>
        </p:nvSpPr>
        <p:spPr>
          <a:xfrm rot="21297718">
            <a:off x="5026469" y="4300254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41007600-99E0-99B6-8051-FA7656EF9722}"/>
              </a:ext>
            </a:extLst>
          </p:cNvPr>
          <p:cNvSpPr txBox="1"/>
          <p:nvPr/>
        </p:nvSpPr>
        <p:spPr>
          <a:xfrm rot="21297718">
            <a:off x="5274454" y="4447916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02" name="Imagen 301">
            <a:extLst>
              <a:ext uri="{FF2B5EF4-FFF2-40B4-BE49-F238E27FC236}">
                <a16:creationId xmlns:a16="http://schemas.microsoft.com/office/drawing/2014/main" id="{5072BFB4-5233-C350-D8ED-0CEC981543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4755715"/>
            <a:ext cx="1800000" cy="360000"/>
          </a:xfrm>
          <a:prstGeom prst="rect">
            <a:avLst/>
          </a:prstGeom>
        </p:spPr>
      </p:pic>
      <p:sp>
        <p:nvSpPr>
          <p:cNvPr id="303" name="CuadroTexto 302">
            <a:extLst>
              <a:ext uri="{FF2B5EF4-FFF2-40B4-BE49-F238E27FC236}">
                <a16:creationId xmlns:a16="http://schemas.microsoft.com/office/drawing/2014/main" id="{5B11C776-8502-5F23-86CE-E7024412BB55}"/>
              </a:ext>
            </a:extLst>
          </p:cNvPr>
          <p:cNvSpPr txBox="1"/>
          <p:nvPr/>
        </p:nvSpPr>
        <p:spPr>
          <a:xfrm rot="21297718">
            <a:off x="1407419" y="466873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4" name="CuadroTexto 303">
            <a:extLst>
              <a:ext uri="{FF2B5EF4-FFF2-40B4-BE49-F238E27FC236}">
                <a16:creationId xmlns:a16="http://schemas.microsoft.com/office/drawing/2014/main" id="{6B7C50CB-8A56-9901-5700-EBFBA6005384}"/>
              </a:ext>
            </a:extLst>
          </p:cNvPr>
          <p:cNvSpPr txBox="1"/>
          <p:nvPr/>
        </p:nvSpPr>
        <p:spPr>
          <a:xfrm rot="21297718">
            <a:off x="1655404" y="481639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05" name="Imagen 304">
            <a:extLst>
              <a:ext uri="{FF2B5EF4-FFF2-40B4-BE49-F238E27FC236}">
                <a16:creationId xmlns:a16="http://schemas.microsoft.com/office/drawing/2014/main" id="{17E26E74-8A43-B4C0-A09E-A326D00F8C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4755715"/>
            <a:ext cx="1800000" cy="360000"/>
          </a:xfrm>
          <a:prstGeom prst="rect">
            <a:avLst/>
          </a:prstGeom>
        </p:spPr>
      </p:pic>
      <p:sp>
        <p:nvSpPr>
          <p:cNvPr id="306" name="CuadroTexto 305">
            <a:extLst>
              <a:ext uri="{FF2B5EF4-FFF2-40B4-BE49-F238E27FC236}">
                <a16:creationId xmlns:a16="http://schemas.microsoft.com/office/drawing/2014/main" id="{5C4EDC0A-7C4C-AE8D-F6F2-A30EE3BA7209}"/>
              </a:ext>
            </a:extLst>
          </p:cNvPr>
          <p:cNvSpPr txBox="1"/>
          <p:nvPr/>
        </p:nvSpPr>
        <p:spPr>
          <a:xfrm rot="21297718">
            <a:off x="3216944" y="466873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07" name="CuadroTexto 306">
            <a:extLst>
              <a:ext uri="{FF2B5EF4-FFF2-40B4-BE49-F238E27FC236}">
                <a16:creationId xmlns:a16="http://schemas.microsoft.com/office/drawing/2014/main" id="{164FA83A-30E5-7493-4232-0FCBE4130F20}"/>
              </a:ext>
            </a:extLst>
          </p:cNvPr>
          <p:cNvSpPr txBox="1"/>
          <p:nvPr/>
        </p:nvSpPr>
        <p:spPr>
          <a:xfrm rot="21297718">
            <a:off x="3464929" y="481639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08" name="Imagen 307">
            <a:extLst>
              <a:ext uri="{FF2B5EF4-FFF2-40B4-BE49-F238E27FC236}">
                <a16:creationId xmlns:a16="http://schemas.microsoft.com/office/drawing/2014/main" id="{8ED669C6-DDC6-1AFF-6EE4-270186CEB35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4755715"/>
            <a:ext cx="1800000" cy="360000"/>
          </a:xfrm>
          <a:prstGeom prst="rect">
            <a:avLst/>
          </a:prstGeom>
        </p:spPr>
      </p:pic>
      <p:sp>
        <p:nvSpPr>
          <p:cNvPr id="309" name="CuadroTexto 308">
            <a:extLst>
              <a:ext uri="{FF2B5EF4-FFF2-40B4-BE49-F238E27FC236}">
                <a16:creationId xmlns:a16="http://schemas.microsoft.com/office/drawing/2014/main" id="{758B43AF-F470-397E-EB76-6D9B533CBE76}"/>
              </a:ext>
            </a:extLst>
          </p:cNvPr>
          <p:cNvSpPr txBox="1"/>
          <p:nvPr/>
        </p:nvSpPr>
        <p:spPr>
          <a:xfrm rot="21297718">
            <a:off x="5026469" y="466873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10" name="CuadroTexto 309">
            <a:extLst>
              <a:ext uri="{FF2B5EF4-FFF2-40B4-BE49-F238E27FC236}">
                <a16:creationId xmlns:a16="http://schemas.microsoft.com/office/drawing/2014/main" id="{25334B91-ABD8-597B-1E02-17F255BDB2E1}"/>
              </a:ext>
            </a:extLst>
          </p:cNvPr>
          <p:cNvSpPr txBox="1"/>
          <p:nvPr/>
        </p:nvSpPr>
        <p:spPr>
          <a:xfrm rot="21297718">
            <a:off x="5274454" y="481639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1" name="Imagen 310">
            <a:extLst>
              <a:ext uri="{FF2B5EF4-FFF2-40B4-BE49-F238E27FC236}">
                <a16:creationId xmlns:a16="http://schemas.microsoft.com/office/drawing/2014/main" id="{D04F9668-E1E2-1191-72AA-E35E1BE28C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5130955"/>
            <a:ext cx="1800000" cy="360000"/>
          </a:xfrm>
          <a:prstGeom prst="rect">
            <a:avLst/>
          </a:prstGeom>
        </p:spPr>
      </p:pic>
      <p:sp>
        <p:nvSpPr>
          <p:cNvPr id="312" name="CuadroTexto 311">
            <a:extLst>
              <a:ext uri="{FF2B5EF4-FFF2-40B4-BE49-F238E27FC236}">
                <a16:creationId xmlns:a16="http://schemas.microsoft.com/office/drawing/2014/main" id="{FB61D921-9F81-52E8-DE3B-564271BFA431}"/>
              </a:ext>
            </a:extLst>
          </p:cNvPr>
          <p:cNvSpPr txBox="1"/>
          <p:nvPr/>
        </p:nvSpPr>
        <p:spPr>
          <a:xfrm rot="21297718">
            <a:off x="1407419" y="504397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13" name="CuadroTexto 312">
            <a:extLst>
              <a:ext uri="{FF2B5EF4-FFF2-40B4-BE49-F238E27FC236}">
                <a16:creationId xmlns:a16="http://schemas.microsoft.com/office/drawing/2014/main" id="{FAC80C94-14FA-0699-8E0F-7704DE557C92}"/>
              </a:ext>
            </a:extLst>
          </p:cNvPr>
          <p:cNvSpPr txBox="1"/>
          <p:nvPr/>
        </p:nvSpPr>
        <p:spPr>
          <a:xfrm rot="21297718">
            <a:off x="1655404" y="519163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4" name="Imagen 313">
            <a:extLst>
              <a:ext uri="{FF2B5EF4-FFF2-40B4-BE49-F238E27FC236}">
                <a16:creationId xmlns:a16="http://schemas.microsoft.com/office/drawing/2014/main" id="{A648652D-AE9F-0854-6DC0-14C16BC0D4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5130955"/>
            <a:ext cx="1800000" cy="360000"/>
          </a:xfrm>
          <a:prstGeom prst="rect">
            <a:avLst/>
          </a:prstGeom>
        </p:spPr>
      </p:pic>
      <p:sp>
        <p:nvSpPr>
          <p:cNvPr id="315" name="CuadroTexto 314">
            <a:extLst>
              <a:ext uri="{FF2B5EF4-FFF2-40B4-BE49-F238E27FC236}">
                <a16:creationId xmlns:a16="http://schemas.microsoft.com/office/drawing/2014/main" id="{06FBB55B-F0F9-8147-1F49-E86769AAA447}"/>
              </a:ext>
            </a:extLst>
          </p:cNvPr>
          <p:cNvSpPr txBox="1"/>
          <p:nvPr/>
        </p:nvSpPr>
        <p:spPr>
          <a:xfrm rot="21297718">
            <a:off x="3216944" y="504397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16" name="CuadroTexto 315">
            <a:extLst>
              <a:ext uri="{FF2B5EF4-FFF2-40B4-BE49-F238E27FC236}">
                <a16:creationId xmlns:a16="http://schemas.microsoft.com/office/drawing/2014/main" id="{B8869284-D0FE-B47A-5FF6-F49D39C616A0}"/>
              </a:ext>
            </a:extLst>
          </p:cNvPr>
          <p:cNvSpPr txBox="1"/>
          <p:nvPr/>
        </p:nvSpPr>
        <p:spPr>
          <a:xfrm rot="21297718">
            <a:off x="3464929" y="519163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17" name="Imagen 316">
            <a:extLst>
              <a:ext uri="{FF2B5EF4-FFF2-40B4-BE49-F238E27FC236}">
                <a16:creationId xmlns:a16="http://schemas.microsoft.com/office/drawing/2014/main" id="{97F83302-B5DA-AAF5-90A0-5FF74D9C6A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5130955"/>
            <a:ext cx="1800000" cy="360000"/>
          </a:xfrm>
          <a:prstGeom prst="rect">
            <a:avLst/>
          </a:prstGeom>
        </p:spPr>
      </p:pic>
      <p:sp>
        <p:nvSpPr>
          <p:cNvPr id="318" name="CuadroTexto 317">
            <a:extLst>
              <a:ext uri="{FF2B5EF4-FFF2-40B4-BE49-F238E27FC236}">
                <a16:creationId xmlns:a16="http://schemas.microsoft.com/office/drawing/2014/main" id="{63A2C39D-A120-6C5F-E05B-54D6BE63830D}"/>
              </a:ext>
            </a:extLst>
          </p:cNvPr>
          <p:cNvSpPr txBox="1"/>
          <p:nvPr/>
        </p:nvSpPr>
        <p:spPr>
          <a:xfrm rot="21297718">
            <a:off x="5026469" y="504397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19" name="CuadroTexto 318">
            <a:extLst>
              <a:ext uri="{FF2B5EF4-FFF2-40B4-BE49-F238E27FC236}">
                <a16:creationId xmlns:a16="http://schemas.microsoft.com/office/drawing/2014/main" id="{9BB78F9E-DA79-AE88-0A66-F9DA2E60336A}"/>
              </a:ext>
            </a:extLst>
          </p:cNvPr>
          <p:cNvSpPr txBox="1"/>
          <p:nvPr/>
        </p:nvSpPr>
        <p:spPr>
          <a:xfrm rot="21297718">
            <a:off x="5274454" y="519163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20" name="Imagen 319">
            <a:extLst>
              <a:ext uri="{FF2B5EF4-FFF2-40B4-BE49-F238E27FC236}">
                <a16:creationId xmlns:a16="http://schemas.microsoft.com/office/drawing/2014/main" id="{6DBA9147-455C-9937-03BA-46CD4222AD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5498575"/>
            <a:ext cx="1800000" cy="360000"/>
          </a:xfrm>
          <a:prstGeom prst="rect">
            <a:avLst/>
          </a:prstGeom>
        </p:spPr>
      </p:pic>
      <p:sp>
        <p:nvSpPr>
          <p:cNvPr id="321" name="CuadroTexto 320">
            <a:extLst>
              <a:ext uri="{FF2B5EF4-FFF2-40B4-BE49-F238E27FC236}">
                <a16:creationId xmlns:a16="http://schemas.microsoft.com/office/drawing/2014/main" id="{D4560D06-8772-0A4B-92BE-958988B58A6F}"/>
              </a:ext>
            </a:extLst>
          </p:cNvPr>
          <p:cNvSpPr txBox="1"/>
          <p:nvPr/>
        </p:nvSpPr>
        <p:spPr>
          <a:xfrm rot="21297718">
            <a:off x="1407419" y="541159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22" name="CuadroTexto 321">
            <a:extLst>
              <a:ext uri="{FF2B5EF4-FFF2-40B4-BE49-F238E27FC236}">
                <a16:creationId xmlns:a16="http://schemas.microsoft.com/office/drawing/2014/main" id="{414061BA-8E81-351D-978C-313EC25F9AF6}"/>
              </a:ext>
            </a:extLst>
          </p:cNvPr>
          <p:cNvSpPr txBox="1"/>
          <p:nvPr/>
        </p:nvSpPr>
        <p:spPr>
          <a:xfrm rot="21297718">
            <a:off x="1655404" y="555925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23" name="Imagen 322">
            <a:extLst>
              <a:ext uri="{FF2B5EF4-FFF2-40B4-BE49-F238E27FC236}">
                <a16:creationId xmlns:a16="http://schemas.microsoft.com/office/drawing/2014/main" id="{20F273F5-636F-D2AC-3597-23AA631C07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5498575"/>
            <a:ext cx="1800000" cy="360000"/>
          </a:xfrm>
          <a:prstGeom prst="rect">
            <a:avLst/>
          </a:prstGeom>
        </p:spPr>
      </p:pic>
      <p:sp>
        <p:nvSpPr>
          <p:cNvPr id="324" name="CuadroTexto 323">
            <a:extLst>
              <a:ext uri="{FF2B5EF4-FFF2-40B4-BE49-F238E27FC236}">
                <a16:creationId xmlns:a16="http://schemas.microsoft.com/office/drawing/2014/main" id="{A5341835-E6D1-33FC-E7F0-6F7C795DC57F}"/>
              </a:ext>
            </a:extLst>
          </p:cNvPr>
          <p:cNvSpPr txBox="1"/>
          <p:nvPr/>
        </p:nvSpPr>
        <p:spPr>
          <a:xfrm rot="21297718">
            <a:off x="3216944" y="541159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25" name="CuadroTexto 324">
            <a:extLst>
              <a:ext uri="{FF2B5EF4-FFF2-40B4-BE49-F238E27FC236}">
                <a16:creationId xmlns:a16="http://schemas.microsoft.com/office/drawing/2014/main" id="{764D95E2-5EFA-646F-6C0B-B880BAA62273}"/>
              </a:ext>
            </a:extLst>
          </p:cNvPr>
          <p:cNvSpPr txBox="1"/>
          <p:nvPr/>
        </p:nvSpPr>
        <p:spPr>
          <a:xfrm rot="21297718">
            <a:off x="3464929" y="555925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26" name="Imagen 325">
            <a:extLst>
              <a:ext uri="{FF2B5EF4-FFF2-40B4-BE49-F238E27FC236}">
                <a16:creationId xmlns:a16="http://schemas.microsoft.com/office/drawing/2014/main" id="{2082E41C-CF7C-3F5F-9EEA-86683D0910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5498575"/>
            <a:ext cx="1800000" cy="360000"/>
          </a:xfrm>
          <a:prstGeom prst="rect">
            <a:avLst/>
          </a:prstGeom>
        </p:spPr>
      </p:pic>
      <p:sp>
        <p:nvSpPr>
          <p:cNvPr id="327" name="CuadroTexto 326">
            <a:extLst>
              <a:ext uri="{FF2B5EF4-FFF2-40B4-BE49-F238E27FC236}">
                <a16:creationId xmlns:a16="http://schemas.microsoft.com/office/drawing/2014/main" id="{FFBD3691-E282-195E-298B-AC099E2CD265}"/>
              </a:ext>
            </a:extLst>
          </p:cNvPr>
          <p:cNvSpPr txBox="1"/>
          <p:nvPr/>
        </p:nvSpPr>
        <p:spPr>
          <a:xfrm rot="21297718">
            <a:off x="5026469" y="541159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28" name="CuadroTexto 327">
            <a:extLst>
              <a:ext uri="{FF2B5EF4-FFF2-40B4-BE49-F238E27FC236}">
                <a16:creationId xmlns:a16="http://schemas.microsoft.com/office/drawing/2014/main" id="{A9F22515-89C1-C023-4745-A34E28F49EC1}"/>
              </a:ext>
            </a:extLst>
          </p:cNvPr>
          <p:cNvSpPr txBox="1"/>
          <p:nvPr/>
        </p:nvSpPr>
        <p:spPr>
          <a:xfrm rot="21297718">
            <a:off x="5274454" y="555925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29" name="Imagen 328">
            <a:extLst>
              <a:ext uri="{FF2B5EF4-FFF2-40B4-BE49-F238E27FC236}">
                <a16:creationId xmlns:a16="http://schemas.microsoft.com/office/drawing/2014/main" id="{7F94769B-65FD-4484-CEDF-227F190003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00" y="5873815"/>
            <a:ext cx="1800000" cy="360000"/>
          </a:xfrm>
          <a:prstGeom prst="rect">
            <a:avLst/>
          </a:prstGeom>
        </p:spPr>
      </p:pic>
      <p:sp>
        <p:nvSpPr>
          <p:cNvPr id="330" name="CuadroTexto 329">
            <a:extLst>
              <a:ext uri="{FF2B5EF4-FFF2-40B4-BE49-F238E27FC236}">
                <a16:creationId xmlns:a16="http://schemas.microsoft.com/office/drawing/2014/main" id="{731066FC-3858-9502-572C-FB356AE0407A}"/>
              </a:ext>
            </a:extLst>
          </p:cNvPr>
          <p:cNvSpPr txBox="1"/>
          <p:nvPr/>
        </p:nvSpPr>
        <p:spPr>
          <a:xfrm rot="21297718">
            <a:off x="1407419" y="578683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1" name="CuadroTexto 330">
            <a:extLst>
              <a:ext uri="{FF2B5EF4-FFF2-40B4-BE49-F238E27FC236}">
                <a16:creationId xmlns:a16="http://schemas.microsoft.com/office/drawing/2014/main" id="{E5BB5B52-C78A-0BF9-D180-9AE4290BA6E3}"/>
              </a:ext>
            </a:extLst>
          </p:cNvPr>
          <p:cNvSpPr txBox="1"/>
          <p:nvPr/>
        </p:nvSpPr>
        <p:spPr>
          <a:xfrm rot="21297718">
            <a:off x="1655404" y="593449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32" name="Imagen 331">
            <a:extLst>
              <a:ext uri="{FF2B5EF4-FFF2-40B4-BE49-F238E27FC236}">
                <a16:creationId xmlns:a16="http://schemas.microsoft.com/office/drawing/2014/main" id="{251B445D-D16B-BE72-4569-EAD5CBD221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025" y="5873815"/>
            <a:ext cx="1800000" cy="360000"/>
          </a:xfrm>
          <a:prstGeom prst="rect">
            <a:avLst/>
          </a:prstGeom>
        </p:spPr>
      </p:pic>
      <p:sp>
        <p:nvSpPr>
          <p:cNvPr id="333" name="CuadroTexto 332">
            <a:extLst>
              <a:ext uri="{FF2B5EF4-FFF2-40B4-BE49-F238E27FC236}">
                <a16:creationId xmlns:a16="http://schemas.microsoft.com/office/drawing/2014/main" id="{F491B7FE-954E-6AEB-82A4-0E6A724B3D3F}"/>
              </a:ext>
            </a:extLst>
          </p:cNvPr>
          <p:cNvSpPr txBox="1"/>
          <p:nvPr/>
        </p:nvSpPr>
        <p:spPr>
          <a:xfrm rot="21297718">
            <a:off x="3216944" y="578683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4" name="CuadroTexto 333">
            <a:extLst>
              <a:ext uri="{FF2B5EF4-FFF2-40B4-BE49-F238E27FC236}">
                <a16:creationId xmlns:a16="http://schemas.microsoft.com/office/drawing/2014/main" id="{6962CA62-D79F-CD65-925C-190AF1B5C1E0}"/>
              </a:ext>
            </a:extLst>
          </p:cNvPr>
          <p:cNvSpPr txBox="1"/>
          <p:nvPr/>
        </p:nvSpPr>
        <p:spPr>
          <a:xfrm rot="21297718">
            <a:off x="3464929" y="593449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35" name="Imagen 334">
            <a:extLst>
              <a:ext uri="{FF2B5EF4-FFF2-40B4-BE49-F238E27FC236}">
                <a16:creationId xmlns:a16="http://schemas.microsoft.com/office/drawing/2014/main" id="{39262357-D28A-CD98-0926-7813637A1C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6550" y="5873815"/>
            <a:ext cx="1800000" cy="360000"/>
          </a:xfrm>
          <a:prstGeom prst="rect">
            <a:avLst/>
          </a:prstGeom>
        </p:spPr>
      </p:pic>
      <p:sp>
        <p:nvSpPr>
          <p:cNvPr id="336" name="CuadroTexto 335">
            <a:extLst>
              <a:ext uri="{FF2B5EF4-FFF2-40B4-BE49-F238E27FC236}">
                <a16:creationId xmlns:a16="http://schemas.microsoft.com/office/drawing/2014/main" id="{CA57081C-BDB3-F623-9BA6-A9ACEDAACC1C}"/>
              </a:ext>
            </a:extLst>
          </p:cNvPr>
          <p:cNvSpPr txBox="1"/>
          <p:nvPr/>
        </p:nvSpPr>
        <p:spPr>
          <a:xfrm rot="21297718">
            <a:off x="5026469" y="5786835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37" name="CuadroTexto 336">
            <a:extLst>
              <a:ext uri="{FF2B5EF4-FFF2-40B4-BE49-F238E27FC236}">
                <a16:creationId xmlns:a16="http://schemas.microsoft.com/office/drawing/2014/main" id="{41C840B2-D5F9-3DE0-9973-FD5091F92907}"/>
              </a:ext>
            </a:extLst>
          </p:cNvPr>
          <p:cNvSpPr txBox="1"/>
          <p:nvPr/>
        </p:nvSpPr>
        <p:spPr>
          <a:xfrm rot="21297718">
            <a:off x="5274454" y="5934497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38" name="Imagen 337">
            <a:extLst>
              <a:ext uri="{FF2B5EF4-FFF2-40B4-BE49-F238E27FC236}">
                <a16:creationId xmlns:a16="http://schemas.microsoft.com/office/drawing/2014/main" id="{E03526B5-7C6B-B75C-8ECA-D3EBB31A82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20" y="6233649"/>
            <a:ext cx="1800000" cy="360000"/>
          </a:xfrm>
          <a:prstGeom prst="rect">
            <a:avLst/>
          </a:prstGeom>
        </p:spPr>
      </p:pic>
      <p:sp>
        <p:nvSpPr>
          <p:cNvPr id="339" name="CuadroTexto 338">
            <a:extLst>
              <a:ext uri="{FF2B5EF4-FFF2-40B4-BE49-F238E27FC236}">
                <a16:creationId xmlns:a16="http://schemas.microsoft.com/office/drawing/2014/main" id="{E658725E-4A6C-3B66-A7A4-A825435E59BA}"/>
              </a:ext>
            </a:extLst>
          </p:cNvPr>
          <p:cNvSpPr txBox="1"/>
          <p:nvPr/>
        </p:nvSpPr>
        <p:spPr>
          <a:xfrm rot="21297718">
            <a:off x="1663024" y="629433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0" name="Imagen 339">
            <a:extLst>
              <a:ext uri="{FF2B5EF4-FFF2-40B4-BE49-F238E27FC236}">
                <a16:creationId xmlns:a16="http://schemas.microsoft.com/office/drawing/2014/main" id="{FCD08F19-4DC5-B37A-8626-F075338F84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645" y="6233649"/>
            <a:ext cx="1800000" cy="360000"/>
          </a:xfrm>
          <a:prstGeom prst="rect">
            <a:avLst/>
          </a:prstGeom>
        </p:spPr>
      </p:pic>
      <p:sp>
        <p:nvSpPr>
          <p:cNvPr id="341" name="CuadroTexto 340">
            <a:extLst>
              <a:ext uri="{FF2B5EF4-FFF2-40B4-BE49-F238E27FC236}">
                <a16:creationId xmlns:a16="http://schemas.microsoft.com/office/drawing/2014/main" id="{3702AA5B-556F-7CBE-3BF8-904FB6EBC3BA}"/>
              </a:ext>
            </a:extLst>
          </p:cNvPr>
          <p:cNvSpPr txBox="1"/>
          <p:nvPr/>
        </p:nvSpPr>
        <p:spPr>
          <a:xfrm rot="21297718">
            <a:off x="3472549" y="629433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2" name="Imagen 341">
            <a:extLst>
              <a:ext uri="{FF2B5EF4-FFF2-40B4-BE49-F238E27FC236}">
                <a16:creationId xmlns:a16="http://schemas.microsoft.com/office/drawing/2014/main" id="{056F3E5E-E9FB-DC4A-F3B1-37668D3D74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170" y="6233649"/>
            <a:ext cx="1800000" cy="360000"/>
          </a:xfrm>
          <a:prstGeom prst="rect">
            <a:avLst/>
          </a:prstGeom>
        </p:spPr>
      </p:pic>
      <p:sp>
        <p:nvSpPr>
          <p:cNvPr id="343" name="CuadroTexto 342">
            <a:extLst>
              <a:ext uri="{FF2B5EF4-FFF2-40B4-BE49-F238E27FC236}">
                <a16:creationId xmlns:a16="http://schemas.microsoft.com/office/drawing/2014/main" id="{49C0D922-498B-D54C-B8FF-1E601DEC4244}"/>
              </a:ext>
            </a:extLst>
          </p:cNvPr>
          <p:cNvSpPr txBox="1"/>
          <p:nvPr/>
        </p:nvSpPr>
        <p:spPr>
          <a:xfrm rot="21297718">
            <a:off x="5282074" y="629433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4" name="Imagen 343">
            <a:extLst>
              <a:ext uri="{FF2B5EF4-FFF2-40B4-BE49-F238E27FC236}">
                <a16:creationId xmlns:a16="http://schemas.microsoft.com/office/drawing/2014/main" id="{F4754831-BC1C-6A5A-F00C-866AF822FD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20" y="6608889"/>
            <a:ext cx="1800000" cy="360000"/>
          </a:xfrm>
          <a:prstGeom prst="rect">
            <a:avLst/>
          </a:prstGeom>
        </p:spPr>
      </p:pic>
      <p:sp>
        <p:nvSpPr>
          <p:cNvPr id="345" name="CuadroTexto 344">
            <a:extLst>
              <a:ext uri="{FF2B5EF4-FFF2-40B4-BE49-F238E27FC236}">
                <a16:creationId xmlns:a16="http://schemas.microsoft.com/office/drawing/2014/main" id="{B09CAE2F-9152-CCEF-5F0D-6E67A186C780}"/>
              </a:ext>
            </a:extLst>
          </p:cNvPr>
          <p:cNvSpPr txBox="1"/>
          <p:nvPr/>
        </p:nvSpPr>
        <p:spPr>
          <a:xfrm rot="21297718">
            <a:off x="1415039" y="6521909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46" name="CuadroTexto 345">
            <a:extLst>
              <a:ext uri="{FF2B5EF4-FFF2-40B4-BE49-F238E27FC236}">
                <a16:creationId xmlns:a16="http://schemas.microsoft.com/office/drawing/2014/main" id="{496F2F97-001A-6411-21F4-4F10B3153139}"/>
              </a:ext>
            </a:extLst>
          </p:cNvPr>
          <p:cNvSpPr txBox="1"/>
          <p:nvPr/>
        </p:nvSpPr>
        <p:spPr>
          <a:xfrm rot="21297718">
            <a:off x="1663024" y="666957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47" name="Imagen 346">
            <a:extLst>
              <a:ext uri="{FF2B5EF4-FFF2-40B4-BE49-F238E27FC236}">
                <a16:creationId xmlns:a16="http://schemas.microsoft.com/office/drawing/2014/main" id="{FAEF8316-9983-F695-5270-84ADD0771F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645" y="6608889"/>
            <a:ext cx="1800000" cy="360000"/>
          </a:xfrm>
          <a:prstGeom prst="rect">
            <a:avLst/>
          </a:prstGeom>
        </p:spPr>
      </p:pic>
      <p:sp>
        <p:nvSpPr>
          <p:cNvPr id="348" name="CuadroTexto 347">
            <a:extLst>
              <a:ext uri="{FF2B5EF4-FFF2-40B4-BE49-F238E27FC236}">
                <a16:creationId xmlns:a16="http://schemas.microsoft.com/office/drawing/2014/main" id="{90DA9723-EB42-F549-C1C1-6DCF03AC10CD}"/>
              </a:ext>
            </a:extLst>
          </p:cNvPr>
          <p:cNvSpPr txBox="1"/>
          <p:nvPr/>
        </p:nvSpPr>
        <p:spPr>
          <a:xfrm rot="21297718">
            <a:off x="3224564" y="6521909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49" name="CuadroTexto 348">
            <a:extLst>
              <a:ext uri="{FF2B5EF4-FFF2-40B4-BE49-F238E27FC236}">
                <a16:creationId xmlns:a16="http://schemas.microsoft.com/office/drawing/2014/main" id="{70497C5C-39E0-D125-5881-7ABBBF55B45A}"/>
              </a:ext>
            </a:extLst>
          </p:cNvPr>
          <p:cNvSpPr txBox="1"/>
          <p:nvPr/>
        </p:nvSpPr>
        <p:spPr>
          <a:xfrm rot="21297718">
            <a:off x="3472549" y="666957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50" name="Imagen 349">
            <a:extLst>
              <a:ext uri="{FF2B5EF4-FFF2-40B4-BE49-F238E27FC236}">
                <a16:creationId xmlns:a16="http://schemas.microsoft.com/office/drawing/2014/main" id="{3AAE4A4F-62CB-B45A-37A0-0EF655523D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170" y="6608889"/>
            <a:ext cx="1800000" cy="360000"/>
          </a:xfrm>
          <a:prstGeom prst="rect">
            <a:avLst/>
          </a:prstGeom>
        </p:spPr>
      </p:pic>
      <p:sp>
        <p:nvSpPr>
          <p:cNvPr id="351" name="CuadroTexto 350">
            <a:extLst>
              <a:ext uri="{FF2B5EF4-FFF2-40B4-BE49-F238E27FC236}">
                <a16:creationId xmlns:a16="http://schemas.microsoft.com/office/drawing/2014/main" id="{5CBF49D1-36F6-7EAB-C08F-87B46D8E0DA6}"/>
              </a:ext>
            </a:extLst>
          </p:cNvPr>
          <p:cNvSpPr txBox="1"/>
          <p:nvPr/>
        </p:nvSpPr>
        <p:spPr>
          <a:xfrm rot="21297718">
            <a:off x="5034089" y="6521909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52" name="CuadroTexto 351">
            <a:extLst>
              <a:ext uri="{FF2B5EF4-FFF2-40B4-BE49-F238E27FC236}">
                <a16:creationId xmlns:a16="http://schemas.microsoft.com/office/drawing/2014/main" id="{BF55A806-DC88-602E-6B37-D51814AC4B79}"/>
              </a:ext>
            </a:extLst>
          </p:cNvPr>
          <p:cNvSpPr txBox="1"/>
          <p:nvPr/>
        </p:nvSpPr>
        <p:spPr>
          <a:xfrm rot="21297718">
            <a:off x="5282074" y="6669571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53" name="Imagen 352">
            <a:extLst>
              <a:ext uri="{FF2B5EF4-FFF2-40B4-BE49-F238E27FC236}">
                <a16:creationId xmlns:a16="http://schemas.microsoft.com/office/drawing/2014/main" id="{67564BC6-0B72-F240-A5E3-DE8FEE6430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20" y="6977370"/>
            <a:ext cx="1800000" cy="360000"/>
          </a:xfrm>
          <a:prstGeom prst="rect">
            <a:avLst/>
          </a:prstGeom>
        </p:spPr>
      </p:pic>
      <p:sp>
        <p:nvSpPr>
          <p:cNvPr id="354" name="CuadroTexto 353">
            <a:extLst>
              <a:ext uri="{FF2B5EF4-FFF2-40B4-BE49-F238E27FC236}">
                <a16:creationId xmlns:a16="http://schemas.microsoft.com/office/drawing/2014/main" id="{DB4EBB0B-1F6E-7CB9-4DA2-0CEBB34E298F}"/>
              </a:ext>
            </a:extLst>
          </p:cNvPr>
          <p:cNvSpPr txBox="1"/>
          <p:nvPr/>
        </p:nvSpPr>
        <p:spPr>
          <a:xfrm rot="21297718">
            <a:off x="1415039" y="689039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55" name="CuadroTexto 354">
            <a:extLst>
              <a:ext uri="{FF2B5EF4-FFF2-40B4-BE49-F238E27FC236}">
                <a16:creationId xmlns:a16="http://schemas.microsoft.com/office/drawing/2014/main" id="{2445F1F1-1FFB-B712-C21E-592A44525DE2}"/>
              </a:ext>
            </a:extLst>
          </p:cNvPr>
          <p:cNvSpPr txBox="1"/>
          <p:nvPr/>
        </p:nvSpPr>
        <p:spPr>
          <a:xfrm rot="21297718">
            <a:off x="1663024" y="70380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56" name="Imagen 355">
            <a:extLst>
              <a:ext uri="{FF2B5EF4-FFF2-40B4-BE49-F238E27FC236}">
                <a16:creationId xmlns:a16="http://schemas.microsoft.com/office/drawing/2014/main" id="{99D4012F-1CAD-6FC7-B112-AC37B15DE1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645" y="6977370"/>
            <a:ext cx="1800000" cy="360000"/>
          </a:xfrm>
          <a:prstGeom prst="rect">
            <a:avLst/>
          </a:prstGeom>
        </p:spPr>
      </p:pic>
      <p:sp>
        <p:nvSpPr>
          <p:cNvPr id="357" name="CuadroTexto 356">
            <a:extLst>
              <a:ext uri="{FF2B5EF4-FFF2-40B4-BE49-F238E27FC236}">
                <a16:creationId xmlns:a16="http://schemas.microsoft.com/office/drawing/2014/main" id="{E6FABA3A-F7FE-5028-6E0B-B9EBCD086C88}"/>
              </a:ext>
            </a:extLst>
          </p:cNvPr>
          <p:cNvSpPr txBox="1"/>
          <p:nvPr/>
        </p:nvSpPr>
        <p:spPr>
          <a:xfrm rot="21297718">
            <a:off x="3224564" y="689039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58" name="CuadroTexto 357">
            <a:extLst>
              <a:ext uri="{FF2B5EF4-FFF2-40B4-BE49-F238E27FC236}">
                <a16:creationId xmlns:a16="http://schemas.microsoft.com/office/drawing/2014/main" id="{11FC6253-7533-35C0-73B4-775546D25365}"/>
              </a:ext>
            </a:extLst>
          </p:cNvPr>
          <p:cNvSpPr txBox="1"/>
          <p:nvPr/>
        </p:nvSpPr>
        <p:spPr>
          <a:xfrm rot="21297718">
            <a:off x="3472549" y="70380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59" name="Imagen 358">
            <a:extLst>
              <a:ext uri="{FF2B5EF4-FFF2-40B4-BE49-F238E27FC236}">
                <a16:creationId xmlns:a16="http://schemas.microsoft.com/office/drawing/2014/main" id="{2251C36E-51FA-A678-F6F9-8DC89AC17F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170" y="6977370"/>
            <a:ext cx="1800000" cy="360000"/>
          </a:xfrm>
          <a:prstGeom prst="rect">
            <a:avLst/>
          </a:prstGeom>
        </p:spPr>
      </p:pic>
      <p:sp>
        <p:nvSpPr>
          <p:cNvPr id="360" name="CuadroTexto 359">
            <a:extLst>
              <a:ext uri="{FF2B5EF4-FFF2-40B4-BE49-F238E27FC236}">
                <a16:creationId xmlns:a16="http://schemas.microsoft.com/office/drawing/2014/main" id="{7C92C390-FD55-26F7-DB90-344264CC3DB1}"/>
              </a:ext>
            </a:extLst>
          </p:cNvPr>
          <p:cNvSpPr txBox="1"/>
          <p:nvPr/>
        </p:nvSpPr>
        <p:spPr>
          <a:xfrm rot="21297718">
            <a:off x="5034089" y="689039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1" name="CuadroTexto 360">
            <a:extLst>
              <a:ext uri="{FF2B5EF4-FFF2-40B4-BE49-F238E27FC236}">
                <a16:creationId xmlns:a16="http://schemas.microsoft.com/office/drawing/2014/main" id="{DC52ECC8-5776-C7F9-4F2E-0E1C83D67A98}"/>
              </a:ext>
            </a:extLst>
          </p:cNvPr>
          <p:cNvSpPr txBox="1"/>
          <p:nvPr/>
        </p:nvSpPr>
        <p:spPr>
          <a:xfrm rot="21297718">
            <a:off x="5282074" y="70380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62" name="Imagen 361">
            <a:extLst>
              <a:ext uri="{FF2B5EF4-FFF2-40B4-BE49-F238E27FC236}">
                <a16:creationId xmlns:a16="http://schemas.microsoft.com/office/drawing/2014/main" id="{17952873-269E-039D-B5C5-1A4F741FB0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20" y="7352610"/>
            <a:ext cx="1800000" cy="360000"/>
          </a:xfrm>
          <a:prstGeom prst="rect">
            <a:avLst/>
          </a:prstGeom>
        </p:spPr>
      </p:pic>
      <p:sp>
        <p:nvSpPr>
          <p:cNvPr id="363" name="CuadroTexto 362">
            <a:extLst>
              <a:ext uri="{FF2B5EF4-FFF2-40B4-BE49-F238E27FC236}">
                <a16:creationId xmlns:a16="http://schemas.microsoft.com/office/drawing/2014/main" id="{B832E028-1130-89D1-42F4-1AFFD15809A0}"/>
              </a:ext>
            </a:extLst>
          </p:cNvPr>
          <p:cNvSpPr txBox="1"/>
          <p:nvPr/>
        </p:nvSpPr>
        <p:spPr>
          <a:xfrm rot="21297718">
            <a:off x="1415039" y="726563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4" name="CuadroTexto 363">
            <a:extLst>
              <a:ext uri="{FF2B5EF4-FFF2-40B4-BE49-F238E27FC236}">
                <a16:creationId xmlns:a16="http://schemas.microsoft.com/office/drawing/2014/main" id="{900CFE7D-FF4D-4C7A-2216-9F21A9A4692D}"/>
              </a:ext>
            </a:extLst>
          </p:cNvPr>
          <p:cNvSpPr txBox="1"/>
          <p:nvPr/>
        </p:nvSpPr>
        <p:spPr>
          <a:xfrm rot="21297718">
            <a:off x="1663024" y="741329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65" name="Imagen 364">
            <a:extLst>
              <a:ext uri="{FF2B5EF4-FFF2-40B4-BE49-F238E27FC236}">
                <a16:creationId xmlns:a16="http://schemas.microsoft.com/office/drawing/2014/main" id="{B411FD73-8A22-D2F6-395F-E527880B1D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645" y="7352610"/>
            <a:ext cx="1800000" cy="360000"/>
          </a:xfrm>
          <a:prstGeom prst="rect">
            <a:avLst/>
          </a:prstGeom>
        </p:spPr>
      </p:pic>
      <p:sp>
        <p:nvSpPr>
          <p:cNvPr id="366" name="CuadroTexto 365">
            <a:extLst>
              <a:ext uri="{FF2B5EF4-FFF2-40B4-BE49-F238E27FC236}">
                <a16:creationId xmlns:a16="http://schemas.microsoft.com/office/drawing/2014/main" id="{D8A5645D-1CB7-8D2A-7A54-014EDA025621}"/>
              </a:ext>
            </a:extLst>
          </p:cNvPr>
          <p:cNvSpPr txBox="1"/>
          <p:nvPr/>
        </p:nvSpPr>
        <p:spPr>
          <a:xfrm rot="21297718">
            <a:off x="3224564" y="726563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67" name="CuadroTexto 366">
            <a:extLst>
              <a:ext uri="{FF2B5EF4-FFF2-40B4-BE49-F238E27FC236}">
                <a16:creationId xmlns:a16="http://schemas.microsoft.com/office/drawing/2014/main" id="{13D8D3CE-BBED-76D0-DA7C-DED4FBB57FDF}"/>
              </a:ext>
            </a:extLst>
          </p:cNvPr>
          <p:cNvSpPr txBox="1"/>
          <p:nvPr/>
        </p:nvSpPr>
        <p:spPr>
          <a:xfrm rot="21297718">
            <a:off x="3472549" y="741329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68" name="Imagen 367">
            <a:extLst>
              <a:ext uri="{FF2B5EF4-FFF2-40B4-BE49-F238E27FC236}">
                <a16:creationId xmlns:a16="http://schemas.microsoft.com/office/drawing/2014/main" id="{F701A172-1033-2E5C-2456-D63F583C71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170" y="7352610"/>
            <a:ext cx="1800000" cy="360000"/>
          </a:xfrm>
          <a:prstGeom prst="rect">
            <a:avLst/>
          </a:prstGeom>
        </p:spPr>
      </p:pic>
      <p:sp>
        <p:nvSpPr>
          <p:cNvPr id="369" name="CuadroTexto 368">
            <a:extLst>
              <a:ext uri="{FF2B5EF4-FFF2-40B4-BE49-F238E27FC236}">
                <a16:creationId xmlns:a16="http://schemas.microsoft.com/office/drawing/2014/main" id="{C1C9E033-F238-2113-8F99-2D429E2024DF}"/>
              </a:ext>
            </a:extLst>
          </p:cNvPr>
          <p:cNvSpPr txBox="1"/>
          <p:nvPr/>
        </p:nvSpPr>
        <p:spPr>
          <a:xfrm rot="21297718">
            <a:off x="5034089" y="726563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70" name="CuadroTexto 369">
            <a:extLst>
              <a:ext uri="{FF2B5EF4-FFF2-40B4-BE49-F238E27FC236}">
                <a16:creationId xmlns:a16="http://schemas.microsoft.com/office/drawing/2014/main" id="{09C48808-0EF6-EB12-4CB0-46E9DC2E55F0}"/>
              </a:ext>
            </a:extLst>
          </p:cNvPr>
          <p:cNvSpPr txBox="1"/>
          <p:nvPr/>
        </p:nvSpPr>
        <p:spPr>
          <a:xfrm rot="21297718">
            <a:off x="5282074" y="741329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1" name="Imagen 370">
            <a:extLst>
              <a:ext uri="{FF2B5EF4-FFF2-40B4-BE49-F238E27FC236}">
                <a16:creationId xmlns:a16="http://schemas.microsoft.com/office/drawing/2014/main" id="{AA61AE3E-D004-4055-19F9-674C13E79A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20" y="7720230"/>
            <a:ext cx="1800000" cy="360000"/>
          </a:xfrm>
          <a:prstGeom prst="rect">
            <a:avLst/>
          </a:prstGeom>
        </p:spPr>
      </p:pic>
      <p:sp>
        <p:nvSpPr>
          <p:cNvPr id="372" name="CuadroTexto 371">
            <a:extLst>
              <a:ext uri="{FF2B5EF4-FFF2-40B4-BE49-F238E27FC236}">
                <a16:creationId xmlns:a16="http://schemas.microsoft.com/office/drawing/2014/main" id="{34D121FC-407D-8AC3-81BB-C82FCD223610}"/>
              </a:ext>
            </a:extLst>
          </p:cNvPr>
          <p:cNvSpPr txBox="1"/>
          <p:nvPr/>
        </p:nvSpPr>
        <p:spPr>
          <a:xfrm rot="21297718">
            <a:off x="1415039" y="763325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73" name="CuadroTexto 372">
            <a:extLst>
              <a:ext uri="{FF2B5EF4-FFF2-40B4-BE49-F238E27FC236}">
                <a16:creationId xmlns:a16="http://schemas.microsoft.com/office/drawing/2014/main" id="{BB11F57E-7C1C-283D-CB80-7DBA5572957E}"/>
              </a:ext>
            </a:extLst>
          </p:cNvPr>
          <p:cNvSpPr txBox="1"/>
          <p:nvPr/>
        </p:nvSpPr>
        <p:spPr>
          <a:xfrm rot="21297718">
            <a:off x="1663024" y="778091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4" name="Imagen 373">
            <a:extLst>
              <a:ext uri="{FF2B5EF4-FFF2-40B4-BE49-F238E27FC236}">
                <a16:creationId xmlns:a16="http://schemas.microsoft.com/office/drawing/2014/main" id="{E4861E50-A1A4-4586-D0A7-237B4F4864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645" y="7720230"/>
            <a:ext cx="1800000" cy="360000"/>
          </a:xfrm>
          <a:prstGeom prst="rect">
            <a:avLst/>
          </a:prstGeom>
        </p:spPr>
      </p:pic>
      <p:sp>
        <p:nvSpPr>
          <p:cNvPr id="375" name="CuadroTexto 374">
            <a:extLst>
              <a:ext uri="{FF2B5EF4-FFF2-40B4-BE49-F238E27FC236}">
                <a16:creationId xmlns:a16="http://schemas.microsoft.com/office/drawing/2014/main" id="{0D4E38C7-6D61-E8EA-B767-B0C01703135A}"/>
              </a:ext>
            </a:extLst>
          </p:cNvPr>
          <p:cNvSpPr txBox="1"/>
          <p:nvPr/>
        </p:nvSpPr>
        <p:spPr>
          <a:xfrm rot="21297718">
            <a:off x="3224564" y="763325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76" name="CuadroTexto 375">
            <a:extLst>
              <a:ext uri="{FF2B5EF4-FFF2-40B4-BE49-F238E27FC236}">
                <a16:creationId xmlns:a16="http://schemas.microsoft.com/office/drawing/2014/main" id="{DDCA0578-0869-8F8E-8CEE-9E2C1002E47E}"/>
              </a:ext>
            </a:extLst>
          </p:cNvPr>
          <p:cNvSpPr txBox="1"/>
          <p:nvPr/>
        </p:nvSpPr>
        <p:spPr>
          <a:xfrm rot="21297718">
            <a:off x="3472549" y="778091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77" name="Imagen 376">
            <a:extLst>
              <a:ext uri="{FF2B5EF4-FFF2-40B4-BE49-F238E27FC236}">
                <a16:creationId xmlns:a16="http://schemas.microsoft.com/office/drawing/2014/main" id="{EA95A334-19A4-621D-311E-5B6FBD1F69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170" y="7720230"/>
            <a:ext cx="1800000" cy="360000"/>
          </a:xfrm>
          <a:prstGeom prst="rect">
            <a:avLst/>
          </a:prstGeom>
        </p:spPr>
      </p:pic>
      <p:sp>
        <p:nvSpPr>
          <p:cNvPr id="378" name="CuadroTexto 377">
            <a:extLst>
              <a:ext uri="{FF2B5EF4-FFF2-40B4-BE49-F238E27FC236}">
                <a16:creationId xmlns:a16="http://schemas.microsoft.com/office/drawing/2014/main" id="{6997278C-7156-10BD-C6EC-046977AB90C5}"/>
              </a:ext>
            </a:extLst>
          </p:cNvPr>
          <p:cNvSpPr txBox="1"/>
          <p:nvPr/>
        </p:nvSpPr>
        <p:spPr>
          <a:xfrm rot="21297718">
            <a:off x="5034089" y="763325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79" name="CuadroTexto 378">
            <a:extLst>
              <a:ext uri="{FF2B5EF4-FFF2-40B4-BE49-F238E27FC236}">
                <a16:creationId xmlns:a16="http://schemas.microsoft.com/office/drawing/2014/main" id="{5FC6D463-A95D-BFC1-6A6A-7ECCF8160EC7}"/>
              </a:ext>
            </a:extLst>
          </p:cNvPr>
          <p:cNvSpPr txBox="1"/>
          <p:nvPr/>
        </p:nvSpPr>
        <p:spPr>
          <a:xfrm rot="21297718">
            <a:off x="5282074" y="778091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80" name="Imagen 379">
            <a:extLst>
              <a:ext uri="{FF2B5EF4-FFF2-40B4-BE49-F238E27FC236}">
                <a16:creationId xmlns:a16="http://schemas.microsoft.com/office/drawing/2014/main" id="{A351DA88-BF09-A627-DCD8-AEB302A917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120" y="8095470"/>
            <a:ext cx="1800000" cy="360000"/>
          </a:xfrm>
          <a:prstGeom prst="rect">
            <a:avLst/>
          </a:prstGeom>
        </p:spPr>
      </p:pic>
      <p:sp>
        <p:nvSpPr>
          <p:cNvPr id="381" name="CuadroTexto 380">
            <a:extLst>
              <a:ext uri="{FF2B5EF4-FFF2-40B4-BE49-F238E27FC236}">
                <a16:creationId xmlns:a16="http://schemas.microsoft.com/office/drawing/2014/main" id="{492F7B10-9D20-D2E6-EAED-B718B63169B8}"/>
              </a:ext>
            </a:extLst>
          </p:cNvPr>
          <p:cNvSpPr txBox="1"/>
          <p:nvPr/>
        </p:nvSpPr>
        <p:spPr>
          <a:xfrm rot="21297718">
            <a:off x="1415039" y="800849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82" name="CuadroTexto 381">
            <a:extLst>
              <a:ext uri="{FF2B5EF4-FFF2-40B4-BE49-F238E27FC236}">
                <a16:creationId xmlns:a16="http://schemas.microsoft.com/office/drawing/2014/main" id="{1EE18D68-ECEB-30B7-A759-6E59FFC23C55}"/>
              </a:ext>
            </a:extLst>
          </p:cNvPr>
          <p:cNvSpPr txBox="1"/>
          <p:nvPr/>
        </p:nvSpPr>
        <p:spPr>
          <a:xfrm rot="21297718">
            <a:off x="1663024" y="81561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83" name="Imagen 382">
            <a:extLst>
              <a:ext uri="{FF2B5EF4-FFF2-40B4-BE49-F238E27FC236}">
                <a16:creationId xmlns:a16="http://schemas.microsoft.com/office/drawing/2014/main" id="{A72EA8C0-A5B7-5AA9-BFE6-449A9AB0DE8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645" y="8095470"/>
            <a:ext cx="1800000" cy="360000"/>
          </a:xfrm>
          <a:prstGeom prst="rect">
            <a:avLst/>
          </a:prstGeom>
        </p:spPr>
      </p:pic>
      <p:sp>
        <p:nvSpPr>
          <p:cNvPr id="384" name="CuadroTexto 383">
            <a:extLst>
              <a:ext uri="{FF2B5EF4-FFF2-40B4-BE49-F238E27FC236}">
                <a16:creationId xmlns:a16="http://schemas.microsoft.com/office/drawing/2014/main" id="{4794E952-A244-FA23-A781-65CFD573A745}"/>
              </a:ext>
            </a:extLst>
          </p:cNvPr>
          <p:cNvSpPr txBox="1"/>
          <p:nvPr/>
        </p:nvSpPr>
        <p:spPr>
          <a:xfrm rot="21297718">
            <a:off x="3224564" y="800849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85" name="CuadroTexto 384">
            <a:extLst>
              <a:ext uri="{FF2B5EF4-FFF2-40B4-BE49-F238E27FC236}">
                <a16:creationId xmlns:a16="http://schemas.microsoft.com/office/drawing/2014/main" id="{8E65BAD4-DFBE-38A8-958B-1132D75CC193}"/>
              </a:ext>
            </a:extLst>
          </p:cNvPr>
          <p:cNvSpPr txBox="1"/>
          <p:nvPr/>
        </p:nvSpPr>
        <p:spPr>
          <a:xfrm rot="21297718">
            <a:off x="3472549" y="81561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  <p:pic>
        <p:nvPicPr>
          <p:cNvPr id="386" name="Imagen 385">
            <a:extLst>
              <a:ext uri="{FF2B5EF4-FFF2-40B4-BE49-F238E27FC236}">
                <a16:creationId xmlns:a16="http://schemas.microsoft.com/office/drawing/2014/main" id="{91ECC35C-AF55-5BCF-4CC8-06B129F0FF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170" y="8095470"/>
            <a:ext cx="1800000" cy="360000"/>
          </a:xfrm>
          <a:prstGeom prst="rect">
            <a:avLst/>
          </a:prstGeom>
        </p:spPr>
      </p:pic>
      <p:sp>
        <p:nvSpPr>
          <p:cNvPr id="387" name="CuadroTexto 386">
            <a:extLst>
              <a:ext uri="{FF2B5EF4-FFF2-40B4-BE49-F238E27FC236}">
                <a16:creationId xmlns:a16="http://schemas.microsoft.com/office/drawing/2014/main" id="{DA928188-3222-131A-0992-C68C2809A86B}"/>
              </a:ext>
            </a:extLst>
          </p:cNvPr>
          <p:cNvSpPr txBox="1"/>
          <p:nvPr/>
        </p:nvSpPr>
        <p:spPr>
          <a:xfrm rot="21297718">
            <a:off x="5034089" y="8008490"/>
            <a:ext cx="94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 err="1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Esthefany</a:t>
            </a:r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FF007F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 </a:t>
            </a:r>
          </a:p>
        </p:txBody>
      </p:sp>
      <p:sp>
        <p:nvSpPr>
          <p:cNvPr id="388" name="CuadroTexto 387">
            <a:extLst>
              <a:ext uri="{FF2B5EF4-FFF2-40B4-BE49-F238E27FC236}">
                <a16:creationId xmlns:a16="http://schemas.microsoft.com/office/drawing/2014/main" id="{BD95873F-0D6A-0BD5-974F-D623234D78CB}"/>
              </a:ext>
            </a:extLst>
          </p:cNvPr>
          <p:cNvSpPr txBox="1"/>
          <p:nvPr/>
        </p:nvSpPr>
        <p:spPr>
          <a:xfrm rot="21297718">
            <a:off x="5282074" y="8156152"/>
            <a:ext cx="6960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 w="6350">
                  <a:solidFill>
                    <a:sysClr val="windowText" lastClr="000000"/>
                  </a:solidFill>
                </a:ln>
                <a:gradFill>
                  <a:gsLst>
                    <a:gs pos="53000">
                      <a:schemeClr val="tx1"/>
                    </a:gs>
                    <a:gs pos="100000">
                      <a:srgbClr val="B373EB"/>
                    </a:gs>
                  </a:gsLst>
                  <a:lin ang="5400000" scaled="1"/>
                </a:gradFill>
                <a:latin typeface="Forces of Evil" panose="02000500000000000000" pitchFamily="2" charset="0"/>
              </a:rPr>
              <a:t>Ramos 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9285</TotalTime>
  <Words>288</Words>
  <Application>Microsoft Office PowerPoint</Application>
  <PresentationFormat>Carta (216 x 279 mm)</PresentationFormat>
  <Paragraphs>288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 Light</vt:lpstr>
      <vt:lpstr>Forces of Evil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15</cp:revision>
  <dcterms:created xsi:type="dcterms:W3CDTF">2024-07-23T03:15:22Z</dcterms:created>
  <dcterms:modified xsi:type="dcterms:W3CDTF">2024-08-23T23:13:02Z</dcterms:modified>
</cp:coreProperties>
</file>