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0507"/>
    <a:srgbClr val="FFFFFF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39">
            <a:extLst>
              <a:ext uri="{FF2B5EF4-FFF2-40B4-BE49-F238E27FC236}">
                <a16:creationId xmlns:a16="http://schemas.microsoft.com/office/drawing/2014/main" id="{407E53F6-6A97-5E46-2A63-5CB30BF379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29" y="544086"/>
            <a:ext cx="3240000" cy="252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41CAE099-BFBF-3FDB-3288-36AF9AE1FB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14" y="544086"/>
            <a:ext cx="3240000" cy="252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4735629-6FC9-5E52-875D-8547AFA3C6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29" y="3064086"/>
            <a:ext cx="3240000" cy="252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445B2B7-7814-9793-4E5A-3F2F5AF36C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14" y="3064086"/>
            <a:ext cx="3240000" cy="252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F7856BE-B6E6-1921-52CC-06605C6FB3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29" y="5584086"/>
            <a:ext cx="3240000" cy="252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2DD4B3E-A03B-EF26-09FF-D9D18E4D8A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14" y="5584086"/>
            <a:ext cx="3240000" cy="25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7EFBFCC-6FEE-FD26-4963-031DC1B15454}"/>
              </a:ext>
            </a:extLst>
          </p:cNvPr>
          <p:cNvSpPr txBox="1"/>
          <p:nvPr/>
        </p:nvSpPr>
        <p:spPr>
          <a:xfrm>
            <a:off x="422039" y="2269697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634BD6F-9AA8-157E-9A5A-8CA977B991DC}"/>
              </a:ext>
            </a:extLst>
          </p:cNvPr>
          <p:cNvSpPr txBox="1"/>
          <p:nvPr/>
        </p:nvSpPr>
        <p:spPr>
          <a:xfrm>
            <a:off x="3738176" y="2269697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9FC5D3F-B93E-3B61-1CDA-4595446EB3C5}"/>
              </a:ext>
            </a:extLst>
          </p:cNvPr>
          <p:cNvSpPr txBox="1"/>
          <p:nvPr/>
        </p:nvSpPr>
        <p:spPr>
          <a:xfrm>
            <a:off x="584860" y="2754370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96492-687D-B34A-DCD3-3A72E9902078}"/>
              </a:ext>
            </a:extLst>
          </p:cNvPr>
          <p:cNvSpPr txBox="1"/>
          <p:nvPr/>
        </p:nvSpPr>
        <p:spPr>
          <a:xfrm>
            <a:off x="3919282" y="2761990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297DC73-D49F-B110-8C97-14CBB8226C16}"/>
              </a:ext>
            </a:extLst>
          </p:cNvPr>
          <p:cNvSpPr txBox="1"/>
          <p:nvPr/>
        </p:nvSpPr>
        <p:spPr>
          <a:xfrm>
            <a:off x="745191" y="4434331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1613BE1-349E-FAD6-31F6-C7C7D51DEAB6}"/>
              </a:ext>
            </a:extLst>
          </p:cNvPr>
          <p:cNvSpPr txBox="1"/>
          <p:nvPr/>
        </p:nvSpPr>
        <p:spPr>
          <a:xfrm>
            <a:off x="437032" y="4789697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35E358B-AFBC-8C06-E589-9F3CEA0D94E8}"/>
              </a:ext>
            </a:extLst>
          </p:cNvPr>
          <p:cNvSpPr txBox="1"/>
          <p:nvPr/>
        </p:nvSpPr>
        <p:spPr>
          <a:xfrm>
            <a:off x="3753169" y="4789697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99994F0-074D-5C23-5A02-7553DB78A10E}"/>
              </a:ext>
            </a:extLst>
          </p:cNvPr>
          <p:cNvSpPr txBox="1"/>
          <p:nvPr/>
        </p:nvSpPr>
        <p:spPr>
          <a:xfrm>
            <a:off x="599853" y="5274370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CE4A545-6E6F-C484-3155-3981E34785D1}"/>
              </a:ext>
            </a:extLst>
          </p:cNvPr>
          <p:cNvSpPr txBox="1"/>
          <p:nvPr/>
        </p:nvSpPr>
        <p:spPr>
          <a:xfrm>
            <a:off x="3934275" y="5281990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67B6A6E-F7D5-065A-AEE5-1A8F2C9366CA}"/>
              </a:ext>
            </a:extLst>
          </p:cNvPr>
          <p:cNvSpPr txBox="1"/>
          <p:nvPr/>
        </p:nvSpPr>
        <p:spPr>
          <a:xfrm>
            <a:off x="448452" y="7321046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127F505-7070-96C6-46E3-CE30A255F80F}"/>
              </a:ext>
            </a:extLst>
          </p:cNvPr>
          <p:cNvSpPr txBox="1"/>
          <p:nvPr/>
        </p:nvSpPr>
        <p:spPr>
          <a:xfrm>
            <a:off x="3764589" y="7321046"/>
            <a:ext cx="2699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b="1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3347872-8397-8149-5680-718F347218B1}"/>
              </a:ext>
            </a:extLst>
          </p:cNvPr>
          <p:cNvSpPr txBox="1"/>
          <p:nvPr/>
        </p:nvSpPr>
        <p:spPr>
          <a:xfrm>
            <a:off x="611273" y="7805719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D983828-640C-D4F9-C3AA-4230DFB9A669}"/>
              </a:ext>
            </a:extLst>
          </p:cNvPr>
          <p:cNvSpPr txBox="1"/>
          <p:nvPr/>
        </p:nvSpPr>
        <p:spPr>
          <a:xfrm>
            <a:off x="3945695" y="7813339"/>
            <a:ext cx="233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6A41F89-F62D-40F3-77AE-5B15C1706B32}"/>
              </a:ext>
            </a:extLst>
          </p:cNvPr>
          <p:cNvSpPr txBox="1"/>
          <p:nvPr/>
        </p:nvSpPr>
        <p:spPr>
          <a:xfrm>
            <a:off x="4106026" y="4422982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695A8CB-5CE3-E308-183B-A2B8C6054335}"/>
              </a:ext>
            </a:extLst>
          </p:cNvPr>
          <p:cNvSpPr txBox="1"/>
          <p:nvPr/>
        </p:nvSpPr>
        <p:spPr>
          <a:xfrm>
            <a:off x="730700" y="6954331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E90E25F-6036-F0FA-5F41-85A55AF3E1EE}"/>
              </a:ext>
            </a:extLst>
          </p:cNvPr>
          <p:cNvSpPr txBox="1"/>
          <p:nvPr/>
        </p:nvSpPr>
        <p:spPr>
          <a:xfrm>
            <a:off x="4106026" y="6962431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96F61385-8DC0-5D4D-A38F-8A64A2BB084C}"/>
              </a:ext>
            </a:extLst>
          </p:cNvPr>
          <p:cNvSpPr txBox="1"/>
          <p:nvPr/>
        </p:nvSpPr>
        <p:spPr>
          <a:xfrm>
            <a:off x="730700" y="1923312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A2AA5EA-4576-C0CC-F276-180E4FED8CFF}"/>
              </a:ext>
            </a:extLst>
          </p:cNvPr>
          <p:cNvSpPr txBox="1"/>
          <p:nvPr/>
        </p:nvSpPr>
        <p:spPr>
          <a:xfrm>
            <a:off x="4091535" y="1911963"/>
            <a:ext cx="2016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n 63">
            <a:extLst>
              <a:ext uri="{FF2B5EF4-FFF2-40B4-BE49-F238E27FC236}">
                <a16:creationId xmlns:a16="http://schemas.microsoft.com/office/drawing/2014/main" id="{0C61F8B9-68B4-BB9A-C9DF-05C9932531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29" y="731092"/>
            <a:ext cx="2880000" cy="180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9E3C21C-1A0F-0433-D53A-DEF0867732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31092"/>
            <a:ext cx="2880000" cy="18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4E571B7-50C0-BC34-747E-2CF05DA2F9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29" y="2531092"/>
            <a:ext cx="288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A847648-2685-38B5-1A48-CBEA7CA1AD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531092"/>
            <a:ext cx="288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09393B6-AEA3-7368-4587-0AB314B36A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29" y="4331092"/>
            <a:ext cx="288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D7A77D6-BA1D-434E-277D-4E29A1D7A2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331092"/>
            <a:ext cx="288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25112DB-773E-89F2-9498-F632FBAD2C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29" y="6131092"/>
            <a:ext cx="288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F2463E7-F341-211F-2788-219EA85B0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131092"/>
            <a:ext cx="288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96D2997-A514-B471-24CD-EB1B0876B421}"/>
              </a:ext>
            </a:extLst>
          </p:cNvPr>
          <p:cNvSpPr txBox="1"/>
          <p:nvPr/>
        </p:nvSpPr>
        <p:spPr>
          <a:xfrm>
            <a:off x="1282100" y="3436320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287DD45-2240-E17B-A5BC-E2A699A9CCA6}"/>
              </a:ext>
            </a:extLst>
          </p:cNvPr>
          <p:cNvSpPr txBox="1"/>
          <p:nvPr/>
        </p:nvSpPr>
        <p:spPr>
          <a:xfrm>
            <a:off x="876518" y="3667153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572CE2A-9EC3-A97B-CA0E-4908D7CA8AE1}"/>
              </a:ext>
            </a:extLst>
          </p:cNvPr>
          <p:cNvSpPr txBox="1"/>
          <p:nvPr/>
        </p:nvSpPr>
        <p:spPr>
          <a:xfrm>
            <a:off x="915426" y="4047550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F79EE5E-8F0B-DBBD-8C16-5C71B6BB9E13}"/>
              </a:ext>
            </a:extLst>
          </p:cNvPr>
          <p:cNvSpPr txBox="1"/>
          <p:nvPr/>
        </p:nvSpPr>
        <p:spPr>
          <a:xfrm>
            <a:off x="4178665" y="3436320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71F348A-48FF-E748-C0E5-28B818D01422}"/>
              </a:ext>
            </a:extLst>
          </p:cNvPr>
          <p:cNvSpPr txBox="1"/>
          <p:nvPr/>
        </p:nvSpPr>
        <p:spPr>
          <a:xfrm>
            <a:off x="3773083" y="3667153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53B40AC-D08C-ACFF-2415-490CF2072808}"/>
              </a:ext>
            </a:extLst>
          </p:cNvPr>
          <p:cNvSpPr txBox="1"/>
          <p:nvPr/>
        </p:nvSpPr>
        <p:spPr>
          <a:xfrm>
            <a:off x="3811991" y="4047550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5C20BA3-1E86-0E41-5534-7026DFE1372C}"/>
              </a:ext>
            </a:extLst>
          </p:cNvPr>
          <p:cNvSpPr txBox="1"/>
          <p:nvPr/>
        </p:nvSpPr>
        <p:spPr>
          <a:xfrm>
            <a:off x="1212893" y="5241786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D085D42-5BAB-5F44-3511-2DBF75762DFC}"/>
              </a:ext>
            </a:extLst>
          </p:cNvPr>
          <p:cNvSpPr txBox="1"/>
          <p:nvPr/>
        </p:nvSpPr>
        <p:spPr>
          <a:xfrm>
            <a:off x="870811" y="5472619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02FF47A-2BDB-4B39-988E-02DE6BCB61A4}"/>
              </a:ext>
            </a:extLst>
          </p:cNvPr>
          <p:cNvSpPr txBox="1"/>
          <p:nvPr/>
        </p:nvSpPr>
        <p:spPr>
          <a:xfrm>
            <a:off x="909719" y="5853016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D0DB3DA-569E-088C-DE26-840DC3D094EB}"/>
              </a:ext>
            </a:extLst>
          </p:cNvPr>
          <p:cNvSpPr txBox="1"/>
          <p:nvPr/>
        </p:nvSpPr>
        <p:spPr>
          <a:xfrm>
            <a:off x="4109458" y="5241786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9059B87-224C-51CF-4F96-CD7D1C42EF16}"/>
              </a:ext>
            </a:extLst>
          </p:cNvPr>
          <p:cNvSpPr txBox="1"/>
          <p:nvPr/>
        </p:nvSpPr>
        <p:spPr>
          <a:xfrm>
            <a:off x="3767376" y="5472619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8217523-D0E9-7497-CEEB-C8879111BE9B}"/>
              </a:ext>
            </a:extLst>
          </p:cNvPr>
          <p:cNvSpPr txBox="1"/>
          <p:nvPr/>
        </p:nvSpPr>
        <p:spPr>
          <a:xfrm>
            <a:off x="3806284" y="5853016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0DD1A55-07CB-33BB-ADEE-D36FAFBC65E7}"/>
              </a:ext>
            </a:extLst>
          </p:cNvPr>
          <p:cNvSpPr txBox="1"/>
          <p:nvPr/>
        </p:nvSpPr>
        <p:spPr>
          <a:xfrm>
            <a:off x="1190807" y="7041786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DD0E7B0-8651-9CFE-1F8C-162F10F33CCD}"/>
              </a:ext>
            </a:extLst>
          </p:cNvPr>
          <p:cNvSpPr txBox="1"/>
          <p:nvPr/>
        </p:nvSpPr>
        <p:spPr>
          <a:xfrm>
            <a:off x="848725" y="7272619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9ED06D8-377A-C198-895E-B90AD120B54F}"/>
              </a:ext>
            </a:extLst>
          </p:cNvPr>
          <p:cNvSpPr txBox="1"/>
          <p:nvPr/>
        </p:nvSpPr>
        <p:spPr>
          <a:xfrm>
            <a:off x="887633" y="7653016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A790A54-6F1B-4F96-90C2-3E68EC3744AD}"/>
              </a:ext>
            </a:extLst>
          </p:cNvPr>
          <p:cNvSpPr txBox="1"/>
          <p:nvPr/>
        </p:nvSpPr>
        <p:spPr>
          <a:xfrm>
            <a:off x="4087372" y="7041786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D1B68FA-1D7C-711E-5EA3-6D32D47E870F}"/>
              </a:ext>
            </a:extLst>
          </p:cNvPr>
          <p:cNvSpPr txBox="1"/>
          <p:nvPr/>
        </p:nvSpPr>
        <p:spPr>
          <a:xfrm>
            <a:off x="3745290" y="7272619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83782FE-412C-28B4-C470-4A6914954885}"/>
              </a:ext>
            </a:extLst>
          </p:cNvPr>
          <p:cNvSpPr txBox="1"/>
          <p:nvPr/>
        </p:nvSpPr>
        <p:spPr>
          <a:xfrm>
            <a:off x="3784198" y="7653016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AA8DD83-734B-B13C-62B9-C8AAB7041453}"/>
              </a:ext>
            </a:extLst>
          </p:cNvPr>
          <p:cNvSpPr txBox="1"/>
          <p:nvPr/>
        </p:nvSpPr>
        <p:spPr>
          <a:xfrm>
            <a:off x="1282292" y="1643940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371A7D0-E64A-CF67-D4D1-83C47EC7DA4A}"/>
              </a:ext>
            </a:extLst>
          </p:cNvPr>
          <p:cNvSpPr txBox="1"/>
          <p:nvPr/>
        </p:nvSpPr>
        <p:spPr>
          <a:xfrm>
            <a:off x="870359" y="1874773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611EC36-F337-8F79-E39B-56AB95A74304}"/>
              </a:ext>
            </a:extLst>
          </p:cNvPr>
          <p:cNvSpPr txBox="1"/>
          <p:nvPr/>
        </p:nvSpPr>
        <p:spPr>
          <a:xfrm>
            <a:off x="909267" y="2255170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F22D172-E01F-BA8B-99D5-82AD27E4A84B}"/>
              </a:ext>
            </a:extLst>
          </p:cNvPr>
          <p:cNvSpPr txBox="1"/>
          <p:nvPr/>
        </p:nvSpPr>
        <p:spPr>
          <a:xfrm>
            <a:off x="4178857" y="1643940"/>
            <a:ext cx="1401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4FDEF1D-CCE6-CD21-8E1B-6826858D7721}"/>
              </a:ext>
            </a:extLst>
          </p:cNvPr>
          <p:cNvSpPr txBox="1"/>
          <p:nvPr/>
        </p:nvSpPr>
        <p:spPr>
          <a:xfrm>
            <a:off x="3766924" y="1874773"/>
            <a:ext cx="2196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b="1" dirty="0">
                <a:ln w="9525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826B4C5-CD47-F4F8-0EC9-150771320ECC}"/>
              </a:ext>
            </a:extLst>
          </p:cNvPr>
          <p:cNvSpPr txBox="1"/>
          <p:nvPr/>
        </p:nvSpPr>
        <p:spPr>
          <a:xfrm>
            <a:off x="3805832" y="2255170"/>
            <a:ext cx="21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19050">
                  <a:noFill/>
                </a:ln>
                <a:solidFill>
                  <a:schemeClr val="bg1"/>
                </a:solidFill>
                <a:latin typeface="Bebas Neue Bold" panose="020B0606020202050201" pitchFamily="34" charset="0"/>
              </a:rPr>
              <a:t>U.E. AMALIVAC  - 1er GRADO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agen 97">
            <a:extLst>
              <a:ext uri="{FF2B5EF4-FFF2-40B4-BE49-F238E27FC236}">
                <a16:creationId xmlns:a16="http://schemas.microsoft.com/office/drawing/2014/main" id="{FC2DFA7C-8DB6-0F7C-DBFB-D85F95687D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533384"/>
            <a:ext cx="1440000" cy="180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533E1E6-29D5-EFB5-148C-9050D3A7B9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533384"/>
            <a:ext cx="1440000" cy="180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E93C347-2FC4-A92B-2B67-8DFAE395FC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533384"/>
            <a:ext cx="1440000" cy="180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5901C26-4432-0BDD-D8DD-24FD70DAFD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533384"/>
            <a:ext cx="1440000" cy="180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CED6654-D647-ADDB-9165-7962F2E352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2345741"/>
            <a:ext cx="1440000" cy="180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B2440DA-E325-98A1-0A67-306EA6775E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2345741"/>
            <a:ext cx="1440000" cy="180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B7D4BCB-6C1F-ED02-7DE3-4027EC6FCA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2345741"/>
            <a:ext cx="1440000" cy="18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80EF2E8-8C3B-3BD4-27C1-A6000DB1B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2345741"/>
            <a:ext cx="1440000" cy="180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15FACC3-95C5-5615-0B08-BFA9A69A53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4158098"/>
            <a:ext cx="1440000" cy="180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F028EC4-C041-E51D-5285-B86AA8927B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4158098"/>
            <a:ext cx="1440000" cy="180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C6D6F7E-2865-B6EC-D158-1D89B2355D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4158098"/>
            <a:ext cx="1440000" cy="180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F24862E-4297-6E8D-2C81-F1E4A11EBF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4158098"/>
            <a:ext cx="1440000" cy="180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9290D099-D530-CB3D-71E7-AE6AC04330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5970455"/>
            <a:ext cx="1440000" cy="180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1B27B89-C067-ABB2-3179-CDBDF79CCF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854" y="5970455"/>
            <a:ext cx="1440000" cy="180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526174F-3817-47FC-9A14-F074FAAD30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854" y="5970455"/>
            <a:ext cx="1440000" cy="180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31F5484-D1BA-4735-8D1D-71B80C76E2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854" y="5970455"/>
            <a:ext cx="144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C19DF6F2-A407-04CC-B20B-8AD1C1F15867}"/>
              </a:ext>
            </a:extLst>
          </p:cNvPr>
          <p:cNvSpPr txBox="1"/>
          <p:nvPr/>
        </p:nvSpPr>
        <p:spPr>
          <a:xfrm>
            <a:off x="523640" y="1991797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9812527-C9DB-35E3-90EA-EE760532F20C}"/>
              </a:ext>
            </a:extLst>
          </p:cNvPr>
          <p:cNvSpPr txBox="1"/>
          <p:nvPr/>
        </p:nvSpPr>
        <p:spPr>
          <a:xfrm>
            <a:off x="1963640" y="1991797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2834631-0C42-5C05-AA87-F20C5D02837E}"/>
              </a:ext>
            </a:extLst>
          </p:cNvPr>
          <p:cNvSpPr txBox="1"/>
          <p:nvPr/>
        </p:nvSpPr>
        <p:spPr>
          <a:xfrm>
            <a:off x="3406418" y="1991797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BACACE20-8541-43D1-2BC7-5B627AD960F6}"/>
              </a:ext>
            </a:extLst>
          </p:cNvPr>
          <p:cNvSpPr txBox="1"/>
          <p:nvPr/>
        </p:nvSpPr>
        <p:spPr>
          <a:xfrm>
            <a:off x="4846418" y="1991797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5D1DB03-CA20-9082-20EA-88B583B69E57}"/>
              </a:ext>
            </a:extLst>
          </p:cNvPr>
          <p:cNvSpPr txBox="1"/>
          <p:nvPr/>
        </p:nvSpPr>
        <p:spPr>
          <a:xfrm>
            <a:off x="673264" y="361727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68859A1-E9E8-5A32-03E4-7A86DBC6C1A7}"/>
              </a:ext>
            </a:extLst>
          </p:cNvPr>
          <p:cNvSpPr txBox="1"/>
          <p:nvPr/>
        </p:nvSpPr>
        <p:spPr>
          <a:xfrm>
            <a:off x="514512" y="3808119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29F3F85-FEC7-0EFB-3E87-2CD3353EC8CA}"/>
              </a:ext>
            </a:extLst>
          </p:cNvPr>
          <p:cNvSpPr txBox="1"/>
          <p:nvPr/>
        </p:nvSpPr>
        <p:spPr>
          <a:xfrm>
            <a:off x="2113264" y="361727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AEF5328-4870-5B73-C70C-0C1144E1C335}"/>
              </a:ext>
            </a:extLst>
          </p:cNvPr>
          <p:cNvSpPr txBox="1"/>
          <p:nvPr/>
        </p:nvSpPr>
        <p:spPr>
          <a:xfrm>
            <a:off x="1954512" y="3808119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E955D74-7B12-1D23-2D06-494F1110A8DB}"/>
              </a:ext>
            </a:extLst>
          </p:cNvPr>
          <p:cNvSpPr txBox="1"/>
          <p:nvPr/>
        </p:nvSpPr>
        <p:spPr>
          <a:xfrm>
            <a:off x="3556042" y="361727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8E8667E-DA1D-7DEB-2C7D-5FB63CABD585}"/>
              </a:ext>
            </a:extLst>
          </p:cNvPr>
          <p:cNvSpPr txBox="1"/>
          <p:nvPr/>
        </p:nvSpPr>
        <p:spPr>
          <a:xfrm>
            <a:off x="3397290" y="3808119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44DE0BE-2EC1-667E-0995-1823E9756E8A}"/>
              </a:ext>
            </a:extLst>
          </p:cNvPr>
          <p:cNvSpPr txBox="1"/>
          <p:nvPr/>
        </p:nvSpPr>
        <p:spPr>
          <a:xfrm>
            <a:off x="4996042" y="361727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AA9F045-CB82-4E1E-5C14-16C324782CA1}"/>
              </a:ext>
            </a:extLst>
          </p:cNvPr>
          <p:cNvSpPr txBox="1"/>
          <p:nvPr/>
        </p:nvSpPr>
        <p:spPr>
          <a:xfrm>
            <a:off x="4837290" y="3808119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0459FD85-091E-184C-136C-C7CCFD7D4351}"/>
              </a:ext>
            </a:extLst>
          </p:cNvPr>
          <p:cNvSpPr txBox="1"/>
          <p:nvPr/>
        </p:nvSpPr>
        <p:spPr>
          <a:xfrm>
            <a:off x="520862" y="5620476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5DCAE4BC-4F41-1511-91A9-BFB720193AD9}"/>
              </a:ext>
            </a:extLst>
          </p:cNvPr>
          <p:cNvSpPr txBox="1"/>
          <p:nvPr/>
        </p:nvSpPr>
        <p:spPr>
          <a:xfrm>
            <a:off x="1960862" y="5620476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A878020-606D-3DE6-3E25-145D33B99EBB}"/>
              </a:ext>
            </a:extLst>
          </p:cNvPr>
          <p:cNvSpPr txBox="1"/>
          <p:nvPr/>
        </p:nvSpPr>
        <p:spPr>
          <a:xfrm>
            <a:off x="3403640" y="5620476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D267EB0-85D1-2A29-D505-41FD429A56BC}"/>
              </a:ext>
            </a:extLst>
          </p:cNvPr>
          <p:cNvSpPr txBox="1"/>
          <p:nvPr/>
        </p:nvSpPr>
        <p:spPr>
          <a:xfrm>
            <a:off x="4843640" y="5620476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5DFC5E47-DF9D-CEFB-CE5A-31F87B9231D1}"/>
              </a:ext>
            </a:extLst>
          </p:cNvPr>
          <p:cNvSpPr txBox="1"/>
          <p:nvPr/>
        </p:nvSpPr>
        <p:spPr>
          <a:xfrm>
            <a:off x="508162" y="7432833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2887AADB-4C29-D506-0240-2ED9E9330E56}"/>
              </a:ext>
            </a:extLst>
          </p:cNvPr>
          <p:cNvSpPr txBox="1"/>
          <p:nvPr/>
        </p:nvSpPr>
        <p:spPr>
          <a:xfrm>
            <a:off x="1948162" y="7432833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943A309-6DE3-60F0-112B-FDEE40A6B492}"/>
              </a:ext>
            </a:extLst>
          </p:cNvPr>
          <p:cNvSpPr txBox="1"/>
          <p:nvPr/>
        </p:nvSpPr>
        <p:spPr>
          <a:xfrm>
            <a:off x="3390940" y="7432833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599C506B-E832-84BC-B60A-0159DC57C5F0}"/>
              </a:ext>
            </a:extLst>
          </p:cNvPr>
          <p:cNvSpPr txBox="1"/>
          <p:nvPr/>
        </p:nvSpPr>
        <p:spPr>
          <a:xfrm>
            <a:off x="4830940" y="7432833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A5605687-E500-ACE2-C4CE-26732812C27B}"/>
              </a:ext>
            </a:extLst>
          </p:cNvPr>
          <p:cNvSpPr txBox="1"/>
          <p:nvPr/>
        </p:nvSpPr>
        <p:spPr>
          <a:xfrm>
            <a:off x="673264" y="542315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A8E695EF-DE55-0349-C14A-1D174F9DA5C2}"/>
              </a:ext>
            </a:extLst>
          </p:cNvPr>
          <p:cNvSpPr txBox="1"/>
          <p:nvPr/>
        </p:nvSpPr>
        <p:spPr>
          <a:xfrm>
            <a:off x="2113264" y="542315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DDE569C-024A-E148-3285-C51EC862A380}"/>
              </a:ext>
            </a:extLst>
          </p:cNvPr>
          <p:cNvSpPr txBox="1"/>
          <p:nvPr/>
        </p:nvSpPr>
        <p:spPr>
          <a:xfrm>
            <a:off x="3556042" y="542315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276A58D7-8AD2-ABDE-BC5A-4DBF055DB790}"/>
              </a:ext>
            </a:extLst>
          </p:cNvPr>
          <p:cNvSpPr txBox="1"/>
          <p:nvPr/>
        </p:nvSpPr>
        <p:spPr>
          <a:xfrm>
            <a:off x="4996042" y="542315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A6601BF9-ACE0-E4FB-84CB-722D51C12634}"/>
              </a:ext>
            </a:extLst>
          </p:cNvPr>
          <p:cNvSpPr txBox="1"/>
          <p:nvPr/>
        </p:nvSpPr>
        <p:spPr>
          <a:xfrm>
            <a:off x="673264" y="725134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D92A0D61-5639-B1C0-C75B-8071B488E98A}"/>
              </a:ext>
            </a:extLst>
          </p:cNvPr>
          <p:cNvSpPr txBox="1"/>
          <p:nvPr/>
        </p:nvSpPr>
        <p:spPr>
          <a:xfrm>
            <a:off x="2113264" y="725134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DAFE4EB1-FD14-C3BD-A1E2-38CCDDBE25FF}"/>
              </a:ext>
            </a:extLst>
          </p:cNvPr>
          <p:cNvSpPr txBox="1"/>
          <p:nvPr/>
        </p:nvSpPr>
        <p:spPr>
          <a:xfrm>
            <a:off x="3556042" y="725134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C03AF099-ABC5-D2FD-55AA-1E8CF7561D0F}"/>
              </a:ext>
            </a:extLst>
          </p:cNvPr>
          <p:cNvSpPr txBox="1"/>
          <p:nvPr/>
        </p:nvSpPr>
        <p:spPr>
          <a:xfrm>
            <a:off x="4996042" y="725134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5D22EC02-8C12-BDD6-0316-AA50E15D8E2F}"/>
              </a:ext>
            </a:extLst>
          </p:cNvPr>
          <p:cNvSpPr txBox="1"/>
          <p:nvPr/>
        </p:nvSpPr>
        <p:spPr>
          <a:xfrm>
            <a:off x="673264" y="17855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48FC399C-F925-BB16-7638-990659A46645}"/>
              </a:ext>
            </a:extLst>
          </p:cNvPr>
          <p:cNvSpPr txBox="1"/>
          <p:nvPr/>
        </p:nvSpPr>
        <p:spPr>
          <a:xfrm>
            <a:off x="2113264" y="17855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FA59817B-2890-D537-5D71-23B687D55630}"/>
              </a:ext>
            </a:extLst>
          </p:cNvPr>
          <p:cNvSpPr txBox="1"/>
          <p:nvPr/>
        </p:nvSpPr>
        <p:spPr>
          <a:xfrm>
            <a:off x="3556042" y="17855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3C3D3F5F-1596-E11E-4EB1-654E83347ADA}"/>
              </a:ext>
            </a:extLst>
          </p:cNvPr>
          <p:cNvSpPr txBox="1"/>
          <p:nvPr/>
        </p:nvSpPr>
        <p:spPr>
          <a:xfrm>
            <a:off x="4996042" y="17855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n 116">
            <a:extLst>
              <a:ext uri="{FF2B5EF4-FFF2-40B4-BE49-F238E27FC236}">
                <a16:creationId xmlns:a16="http://schemas.microsoft.com/office/drawing/2014/main" id="{EC021CE4-F9E6-8F12-C0F4-7552196612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4" y="2406259"/>
            <a:ext cx="1440000" cy="1440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91CAC49-14F2-F1E5-1B34-B1C775718F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286" y="2406259"/>
            <a:ext cx="1440000" cy="1440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AA14E02-AD1B-6ED9-BFC4-CAEE314BB1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248" y="2406259"/>
            <a:ext cx="1440000" cy="14400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EC84762-C9C6-2E40-D86E-853259E23F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210" y="2406259"/>
            <a:ext cx="1440000" cy="144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562E007-4E75-B026-2455-184EB0139E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4" y="3870099"/>
            <a:ext cx="1440000" cy="144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3FC58D7-E746-26B3-499E-34A178BD98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286" y="3870099"/>
            <a:ext cx="1440000" cy="144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B82A93-CA74-9CC6-C3F9-C5DC934651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248" y="3870099"/>
            <a:ext cx="1440000" cy="14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26333D2-FE25-B6FD-D1C9-114D143043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210" y="3870099"/>
            <a:ext cx="1440000" cy="144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920F7E4-9A86-2CEC-D536-1178D16811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4" y="5363642"/>
            <a:ext cx="1440000" cy="144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CAEB056-79AE-C536-4B2E-A65B8855E0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286" y="5363642"/>
            <a:ext cx="1440000" cy="144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5AF446E-EF84-C21E-6CA7-272682C15B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248" y="5363642"/>
            <a:ext cx="1440000" cy="14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699FF75-A548-688B-370C-419F5B4934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210" y="5363642"/>
            <a:ext cx="1440000" cy="1440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D5EEE50-E107-E256-3789-FD5532616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4" y="6827482"/>
            <a:ext cx="1440000" cy="144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EF71D3B-DD62-31A0-4C09-4289C9327E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286" y="6827482"/>
            <a:ext cx="1440000" cy="144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A3552DD-7836-113E-8CEC-822DEA5644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248" y="6827482"/>
            <a:ext cx="1440000" cy="144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889A14D-EA3E-6665-2FA3-427E3E058D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210" y="6827482"/>
            <a:ext cx="1440000" cy="1440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FD4DA3A-A166-762A-B1D1-DCC955F9BB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24" y="876518"/>
            <a:ext cx="1440000" cy="14400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F1441E54-39E2-70C8-9ECC-321A2FFE0F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286" y="876518"/>
            <a:ext cx="1440000" cy="1440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6C2DF82-049A-2833-DFE7-2B7F691AE7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248" y="876518"/>
            <a:ext cx="1440000" cy="144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C3ADF21-8828-23A3-4D89-7223EFA31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210" y="876518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0224959F-9C12-4876-1191-8BE80E6A9CC3}"/>
              </a:ext>
            </a:extLst>
          </p:cNvPr>
          <p:cNvSpPr txBox="1"/>
          <p:nvPr/>
        </p:nvSpPr>
        <p:spPr>
          <a:xfrm>
            <a:off x="584325" y="1879978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82CC97E-2380-8330-E2CE-BCFEAC23D1E9}"/>
              </a:ext>
            </a:extLst>
          </p:cNvPr>
          <p:cNvSpPr txBox="1"/>
          <p:nvPr/>
        </p:nvSpPr>
        <p:spPr>
          <a:xfrm>
            <a:off x="637596" y="1686982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C85C862-1C00-C694-67E0-CCC0F603F31D}"/>
              </a:ext>
            </a:extLst>
          </p:cNvPr>
          <p:cNvSpPr txBox="1"/>
          <p:nvPr/>
        </p:nvSpPr>
        <p:spPr>
          <a:xfrm>
            <a:off x="2077596" y="1865689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3832F3D-FA23-6A3B-7A32-5CB7A6EB0464}"/>
              </a:ext>
            </a:extLst>
          </p:cNvPr>
          <p:cNvSpPr txBox="1"/>
          <p:nvPr/>
        </p:nvSpPr>
        <p:spPr>
          <a:xfrm>
            <a:off x="2130867" y="1672693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94BF48A-FCDD-FCFC-1A4E-BE0F8A7E3BB8}"/>
              </a:ext>
            </a:extLst>
          </p:cNvPr>
          <p:cNvSpPr txBox="1"/>
          <p:nvPr/>
        </p:nvSpPr>
        <p:spPr>
          <a:xfrm>
            <a:off x="3609482" y="1870493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B9DE8FED-5488-8372-3446-67B536833F54}"/>
              </a:ext>
            </a:extLst>
          </p:cNvPr>
          <p:cNvSpPr txBox="1"/>
          <p:nvPr/>
        </p:nvSpPr>
        <p:spPr>
          <a:xfrm>
            <a:off x="3662753" y="167749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DD0C2BD-690E-4471-F7BD-483FEFC1691F}"/>
              </a:ext>
            </a:extLst>
          </p:cNvPr>
          <p:cNvSpPr txBox="1"/>
          <p:nvPr/>
        </p:nvSpPr>
        <p:spPr>
          <a:xfrm>
            <a:off x="5102753" y="185620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F50AC875-7746-E46F-E91E-E380CE22A7FA}"/>
              </a:ext>
            </a:extLst>
          </p:cNvPr>
          <p:cNvSpPr txBox="1"/>
          <p:nvPr/>
        </p:nvSpPr>
        <p:spPr>
          <a:xfrm>
            <a:off x="5156024" y="166320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DF5FCE7-A7FC-2F19-0C65-79114C3BD278}"/>
              </a:ext>
            </a:extLst>
          </p:cNvPr>
          <p:cNvSpPr txBox="1"/>
          <p:nvPr/>
        </p:nvSpPr>
        <p:spPr>
          <a:xfrm>
            <a:off x="584325" y="340856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82C3D03-EA1A-0CA6-05C8-6F62769145B5}"/>
              </a:ext>
            </a:extLst>
          </p:cNvPr>
          <p:cNvSpPr txBox="1"/>
          <p:nvPr/>
        </p:nvSpPr>
        <p:spPr>
          <a:xfrm>
            <a:off x="637596" y="321556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9264394-0E65-ACD8-78A1-27C0C0E33EB7}"/>
              </a:ext>
            </a:extLst>
          </p:cNvPr>
          <p:cNvSpPr txBox="1"/>
          <p:nvPr/>
        </p:nvSpPr>
        <p:spPr>
          <a:xfrm>
            <a:off x="2077596" y="3394271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105607F-DE00-8AC6-557B-3650F1F10742}"/>
              </a:ext>
            </a:extLst>
          </p:cNvPr>
          <p:cNvSpPr txBox="1"/>
          <p:nvPr/>
        </p:nvSpPr>
        <p:spPr>
          <a:xfrm>
            <a:off x="2130867" y="320127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6BF75EE-9042-331C-CFC4-F569F215F38E}"/>
              </a:ext>
            </a:extLst>
          </p:cNvPr>
          <p:cNvSpPr txBox="1"/>
          <p:nvPr/>
        </p:nvSpPr>
        <p:spPr>
          <a:xfrm>
            <a:off x="3609482" y="3399075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6EDF0401-5443-1D7F-97A7-0FDF7B399F47}"/>
              </a:ext>
            </a:extLst>
          </p:cNvPr>
          <p:cNvSpPr txBox="1"/>
          <p:nvPr/>
        </p:nvSpPr>
        <p:spPr>
          <a:xfrm>
            <a:off x="3662753" y="320607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725B46B-FF98-4481-2CFC-9C0BDA576517}"/>
              </a:ext>
            </a:extLst>
          </p:cNvPr>
          <p:cNvSpPr txBox="1"/>
          <p:nvPr/>
        </p:nvSpPr>
        <p:spPr>
          <a:xfrm>
            <a:off x="5102753" y="3384786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F31CFB50-810A-E19B-AD62-E2DAFD8E9A7C}"/>
              </a:ext>
            </a:extLst>
          </p:cNvPr>
          <p:cNvSpPr txBox="1"/>
          <p:nvPr/>
        </p:nvSpPr>
        <p:spPr>
          <a:xfrm>
            <a:off x="5156024" y="319179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8A42193-6205-DA7F-B3C5-BD182475AC54}"/>
              </a:ext>
            </a:extLst>
          </p:cNvPr>
          <p:cNvSpPr txBox="1"/>
          <p:nvPr/>
        </p:nvSpPr>
        <p:spPr>
          <a:xfrm>
            <a:off x="584325" y="4866886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ED6ABA8D-DCF8-A1CD-CF64-96C50801E2B6}"/>
              </a:ext>
            </a:extLst>
          </p:cNvPr>
          <p:cNvSpPr txBox="1"/>
          <p:nvPr/>
        </p:nvSpPr>
        <p:spPr>
          <a:xfrm>
            <a:off x="637596" y="467389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F60A9091-524C-F712-D7D9-948365A85DA3}"/>
              </a:ext>
            </a:extLst>
          </p:cNvPr>
          <p:cNvSpPr txBox="1"/>
          <p:nvPr/>
        </p:nvSpPr>
        <p:spPr>
          <a:xfrm>
            <a:off x="2077596" y="485259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6CF124D-9A29-14A8-508D-B34769BD702B}"/>
              </a:ext>
            </a:extLst>
          </p:cNvPr>
          <p:cNvSpPr txBox="1"/>
          <p:nvPr/>
        </p:nvSpPr>
        <p:spPr>
          <a:xfrm>
            <a:off x="2130867" y="465960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3FA79364-8E2A-42BB-F596-04BF0BE4BB89}"/>
              </a:ext>
            </a:extLst>
          </p:cNvPr>
          <p:cNvSpPr txBox="1"/>
          <p:nvPr/>
        </p:nvSpPr>
        <p:spPr>
          <a:xfrm>
            <a:off x="3609482" y="4857401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B391C4B-D3C3-B9AA-CCE4-5BC4C6CE954B}"/>
              </a:ext>
            </a:extLst>
          </p:cNvPr>
          <p:cNvSpPr txBox="1"/>
          <p:nvPr/>
        </p:nvSpPr>
        <p:spPr>
          <a:xfrm>
            <a:off x="3662753" y="466440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3BC8BD2C-AC92-0C94-9A4D-C0456B65C949}"/>
              </a:ext>
            </a:extLst>
          </p:cNvPr>
          <p:cNvSpPr txBox="1"/>
          <p:nvPr/>
        </p:nvSpPr>
        <p:spPr>
          <a:xfrm>
            <a:off x="5102753" y="4843112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9776B0B9-E6A3-83B2-3E7C-54E6E87F2108}"/>
              </a:ext>
            </a:extLst>
          </p:cNvPr>
          <p:cNvSpPr txBox="1"/>
          <p:nvPr/>
        </p:nvSpPr>
        <p:spPr>
          <a:xfrm>
            <a:off x="5156024" y="465011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5BA901F6-0DDC-68BD-A2DE-D95D50BB5059}"/>
              </a:ext>
            </a:extLst>
          </p:cNvPr>
          <p:cNvSpPr txBox="1"/>
          <p:nvPr/>
        </p:nvSpPr>
        <p:spPr>
          <a:xfrm>
            <a:off x="584325" y="6368623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34D48786-36BC-F80C-5DD5-41DAD32C67F2}"/>
              </a:ext>
            </a:extLst>
          </p:cNvPr>
          <p:cNvSpPr txBox="1"/>
          <p:nvPr/>
        </p:nvSpPr>
        <p:spPr>
          <a:xfrm>
            <a:off x="637596" y="617562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4D50B326-169A-85F7-2002-E29E83E7558B}"/>
              </a:ext>
            </a:extLst>
          </p:cNvPr>
          <p:cNvSpPr txBox="1"/>
          <p:nvPr/>
        </p:nvSpPr>
        <p:spPr>
          <a:xfrm>
            <a:off x="2077596" y="635433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2324FE7C-A631-8B4B-1B6E-6302BED5A494}"/>
              </a:ext>
            </a:extLst>
          </p:cNvPr>
          <p:cNvSpPr txBox="1"/>
          <p:nvPr/>
        </p:nvSpPr>
        <p:spPr>
          <a:xfrm>
            <a:off x="2130867" y="616133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1B5702E3-DDCD-B3B8-6F0F-F4237955D4F2}"/>
              </a:ext>
            </a:extLst>
          </p:cNvPr>
          <p:cNvSpPr txBox="1"/>
          <p:nvPr/>
        </p:nvSpPr>
        <p:spPr>
          <a:xfrm>
            <a:off x="3609482" y="6359138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DE1AAEF-6548-E7B0-00D0-12B272BDF377}"/>
              </a:ext>
            </a:extLst>
          </p:cNvPr>
          <p:cNvSpPr txBox="1"/>
          <p:nvPr/>
        </p:nvSpPr>
        <p:spPr>
          <a:xfrm>
            <a:off x="3662753" y="6166142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85AD9BBB-2FD9-472B-6DC3-A61A4D21F2D4}"/>
              </a:ext>
            </a:extLst>
          </p:cNvPr>
          <p:cNvSpPr txBox="1"/>
          <p:nvPr/>
        </p:nvSpPr>
        <p:spPr>
          <a:xfrm>
            <a:off x="5102753" y="6344849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AC65F8F-1F16-1642-1501-C6044501D04F}"/>
              </a:ext>
            </a:extLst>
          </p:cNvPr>
          <p:cNvSpPr txBox="1"/>
          <p:nvPr/>
        </p:nvSpPr>
        <p:spPr>
          <a:xfrm>
            <a:off x="5156024" y="6151853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BFDF324-7122-50DC-6385-3F037D10EB08}"/>
              </a:ext>
            </a:extLst>
          </p:cNvPr>
          <p:cNvSpPr txBox="1"/>
          <p:nvPr/>
        </p:nvSpPr>
        <p:spPr>
          <a:xfrm>
            <a:off x="584325" y="7831582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E6A42E5D-E153-4E2E-3278-C519A3F6B2DE}"/>
              </a:ext>
            </a:extLst>
          </p:cNvPr>
          <p:cNvSpPr txBox="1"/>
          <p:nvPr/>
        </p:nvSpPr>
        <p:spPr>
          <a:xfrm>
            <a:off x="637596" y="7638586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BAF6AF29-073A-23CD-39BA-6C3BC771D095}"/>
              </a:ext>
            </a:extLst>
          </p:cNvPr>
          <p:cNvSpPr txBox="1"/>
          <p:nvPr/>
        </p:nvSpPr>
        <p:spPr>
          <a:xfrm>
            <a:off x="2077596" y="7817293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D2B2E70-C9BF-93F6-9635-7ABCF52CBD05}"/>
              </a:ext>
            </a:extLst>
          </p:cNvPr>
          <p:cNvSpPr txBox="1"/>
          <p:nvPr/>
        </p:nvSpPr>
        <p:spPr>
          <a:xfrm>
            <a:off x="2130867" y="762429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3D038E59-738F-F5A7-58E5-5FD2210D15BA}"/>
              </a:ext>
            </a:extLst>
          </p:cNvPr>
          <p:cNvSpPr txBox="1"/>
          <p:nvPr/>
        </p:nvSpPr>
        <p:spPr>
          <a:xfrm>
            <a:off x="3609482" y="782209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EDCB39A5-4C9F-CBDF-A00A-0A917C7E6DF0}"/>
              </a:ext>
            </a:extLst>
          </p:cNvPr>
          <p:cNvSpPr txBox="1"/>
          <p:nvPr/>
        </p:nvSpPr>
        <p:spPr>
          <a:xfrm>
            <a:off x="3662753" y="762910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B0D07E1C-E8CD-D970-7709-C8832AE2C4DA}"/>
              </a:ext>
            </a:extLst>
          </p:cNvPr>
          <p:cNvSpPr txBox="1"/>
          <p:nvPr/>
        </p:nvSpPr>
        <p:spPr>
          <a:xfrm>
            <a:off x="5102753" y="7807808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406546F-9E88-566F-B9CD-8511D5B11DD8}"/>
              </a:ext>
            </a:extLst>
          </p:cNvPr>
          <p:cNvSpPr txBox="1"/>
          <p:nvPr/>
        </p:nvSpPr>
        <p:spPr>
          <a:xfrm>
            <a:off x="5156024" y="7614812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n 183">
            <a:extLst>
              <a:ext uri="{FF2B5EF4-FFF2-40B4-BE49-F238E27FC236}">
                <a16:creationId xmlns:a16="http://schemas.microsoft.com/office/drawing/2014/main" id="{E0C21D66-C196-1D8A-58C2-8A62EB8B38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3310300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4777AFE-06A9-745E-1C3C-94FA645DAE45}"/>
              </a:ext>
            </a:extLst>
          </p:cNvPr>
          <p:cNvSpPr txBox="1"/>
          <p:nvPr/>
        </p:nvSpPr>
        <p:spPr>
          <a:xfrm>
            <a:off x="1171364" y="350708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3333AF5-3AE3-A65A-874D-53D2D29640D4}"/>
              </a:ext>
            </a:extLst>
          </p:cNvPr>
          <p:cNvSpPr txBox="1"/>
          <p:nvPr/>
        </p:nvSpPr>
        <p:spPr>
          <a:xfrm>
            <a:off x="1224635" y="331408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BFAB9D4-1D76-996E-BE58-11DA5E4B3D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3310300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A22A4B6-B5C2-61E1-435C-276911B7C3A5}"/>
              </a:ext>
            </a:extLst>
          </p:cNvPr>
          <p:cNvSpPr txBox="1"/>
          <p:nvPr/>
        </p:nvSpPr>
        <p:spPr>
          <a:xfrm>
            <a:off x="3351086" y="350708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BEA2E55-500B-9038-62AD-09EA9A9E9DAF}"/>
              </a:ext>
            </a:extLst>
          </p:cNvPr>
          <p:cNvSpPr txBox="1"/>
          <p:nvPr/>
        </p:nvSpPr>
        <p:spPr>
          <a:xfrm>
            <a:off x="3404357" y="331408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CC976ED-FC68-4B63-3384-49EC08AB7A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3310300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CC2EC24-932C-31BC-15B3-0A13BB5F139E}"/>
              </a:ext>
            </a:extLst>
          </p:cNvPr>
          <p:cNvSpPr txBox="1"/>
          <p:nvPr/>
        </p:nvSpPr>
        <p:spPr>
          <a:xfrm>
            <a:off x="5530808" y="350708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E0638BA-7ABF-43CF-7FF4-A5941B1968CD}"/>
              </a:ext>
            </a:extLst>
          </p:cNvPr>
          <p:cNvSpPr txBox="1"/>
          <p:nvPr/>
        </p:nvSpPr>
        <p:spPr>
          <a:xfrm>
            <a:off x="5584079" y="331408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D4DCD69-DB2D-8561-2D95-F05E6BB273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4041897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0D31BC4B-E5D1-4730-91E4-C51D1933AD10}"/>
              </a:ext>
            </a:extLst>
          </p:cNvPr>
          <p:cNvSpPr txBox="1"/>
          <p:nvPr/>
        </p:nvSpPr>
        <p:spPr>
          <a:xfrm>
            <a:off x="1171364" y="423867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7613E16-65EF-D82B-8202-5D95A62D213B}"/>
              </a:ext>
            </a:extLst>
          </p:cNvPr>
          <p:cNvSpPr txBox="1"/>
          <p:nvPr/>
        </p:nvSpPr>
        <p:spPr>
          <a:xfrm>
            <a:off x="1224635" y="404568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DD811972-E63F-90BC-55B5-84A049FAB2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4041897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BCE4C626-78B2-058A-5DB1-735FCCEB06EC}"/>
              </a:ext>
            </a:extLst>
          </p:cNvPr>
          <p:cNvSpPr txBox="1"/>
          <p:nvPr/>
        </p:nvSpPr>
        <p:spPr>
          <a:xfrm>
            <a:off x="3351086" y="423867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168D63F-3D66-3BE3-D261-46AF837D25E5}"/>
              </a:ext>
            </a:extLst>
          </p:cNvPr>
          <p:cNvSpPr txBox="1"/>
          <p:nvPr/>
        </p:nvSpPr>
        <p:spPr>
          <a:xfrm>
            <a:off x="3404357" y="404568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3B4CB597-3408-E6BF-BC00-50C9A439FA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4041897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A40BC49F-D443-2FEC-B2F9-520B0B2DC24C}"/>
              </a:ext>
            </a:extLst>
          </p:cNvPr>
          <p:cNvSpPr txBox="1"/>
          <p:nvPr/>
        </p:nvSpPr>
        <p:spPr>
          <a:xfrm>
            <a:off x="5530808" y="423867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B0ACCB4-CC29-B7DD-D08F-A34D0C556DD3}"/>
              </a:ext>
            </a:extLst>
          </p:cNvPr>
          <p:cNvSpPr txBox="1"/>
          <p:nvPr/>
        </p:nvSpPr>
        <p:spPr>
          <a:xfrm>
            <a:off x="5584079" y="404568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1B45CD29-E5A1-6CB0-FC5E-0FC518A64B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4770227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222C2382-6191-2942-1E32-300CDEC8D7A6}"/>
              </a:ext>
            </a:extLst>
          </p:cNvPr>
          <p:cNvSpPr txBox="1"/>
          <p:nvPr/>
        </p:nvSpPr>
        <p:spPr>
          <a:xfrm>
            <a:off x="1171364" y="496700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0AD7421-6392-9B66-3882-C9D18DCD647D}"/>
              </a:ext>
            </a:extLst>
          </p:cNvPr>
          <p:cNvSpPr txBox="1"/>
          <p:nvPr/>
        </p:nvSpPr>
        <p:spPr>
          <a:xfrm>
            <a:off x="1224635" y="477401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86094C9-0FB1-5572-BED3-1AE73C6DE9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4770227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D87274D8-75BE-AC66-D87B-8425EEC4F777}"/>
              </a:ext>
            </a:extLst>
          </p:cNvPr>
          <p:cNvSpPr txBox="1"/>
          <p:nvPr/>
        </p:nvSpPr>
        <p:spPr>
          <a:xfrm>
            <a:off x="3351086" y="496700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C672D92C-3B7F-AE59-CDE8-DA59C614C9E6}"/>
              </a:ext>
            </a:extLst>
          </p:cNvPr>
          <p:cNvSpPr txBox="1"/>
          <p:nvPr/>
        </p:nvSpPr>
        <p:spPr>
          <a:xfrm>
            <a:off x="3404357" y="477401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77709E65-CC7F-E042-7BBE-530F9D939D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4770227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8DBFA8B-5EB4-6FBF-537E-8E803B232CE8}"/>
              </a:ext>
            </a:extLst>
          </p:cNvPr>
          <p:cNvSpPr txBox="1"/>
          <p:nvPr/>
        </p:nvSpPr>
        <p:spPr>
          <a:xfrm>
            <a:off x="5530808" y="496700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341C291-07A4-B163-08A6-2B3A34A5838E}"/>
              </a:ext>
            </a:extLst>
          </p:cNvPr>
          <p:cNvSpPr txBox="1"/>
          <p:nvPr/>
        </p:nvSpPr>
        <p:spPr>
          <a:xfrm>
            <a:off x="5584079" y="477401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2184E276-2D7A-E034-A2A9-7AF254B278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5501824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63E87C35-26C6-41AB-A65D-E0DD72147F98}"/>
              </a:ext>
            </a:extLst>
          </p:cNvPr>
          <p:cNvSpPr txBox="1"/>
          <p:nvPr/>
        </p:nvSpPr>
        <p:spPr>
          <a:xfrm>
            <a:off x="1171364" y="569860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3A40C63-4E58-DE82-5504-4813DE7224B1}"/>
              </a:ext>
            </a:extLst>
          </p:cNvPr>
          <p:cNvSpPr txBox="1"/>
          <p:nvPr/>
        </p:nvSpPr>
        <p:spPr>
          <a:xfrm>
            <a:off x="1224635" y="550560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4B632E90-5B3C-73D5-5733-71D7699AD6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5501824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58EA6E95-237B-CB40-D415-BFF506BF7D59}"/>
              </a:ext>
            </a:extLst>
          </p:cNvPr>
          <p:cNvSpPr txBox="1"/>
          <p:nvPr/>
        </p:nvSpPr>
        <p:spPr>
          <a:xfrm>
            <a:off x="3351086" y="569860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3D99006-B9D4-1FCC-453B-D8A460ECF98E}"/>
              </a:ext>
            </a:extLst>
          </p:cNvPr>
          <p:cNvSpPr txBox="1"/>
          <p:nvPr/>
        </p:nvSpPr>
        <p:spPr>
          <a:xfrm>
            <a:off x="3404357" y="550560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2A9BABFA-A7D7-6D28-84C3-4D912BB152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5501824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A81A7497-BA8C-4917-3AEE-E542842ED389}"/>
              </a:ext>
            </a:extLst>
          </p:cNvPr>
          <p:cNvSpPr txBox="1"/>
          <p:nvPr/>
        </p:nvSpPr>
        <p:spPr>
          <a:xfrm>
            <a:off x="5530808" y="569860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AACB4D4C-4936-4D3F-EECF-DB9E70F65AAB}"/>
              </a:ext>
            </a:extLst>
          </p:cNvPr>
          <p:cNvSpPr txBox="1"/>
          <p:nvPr/>
        </p:nvSpPr>
        <p:spPr>
          <a:xfrm>
            <a:off x="5584079" y="550560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4B8868D2-A73C-4537-5F5B-AFAE1A890A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410890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F81284D9-B219-67BB-98FE-7C84C735D382}"/>
              </a:ext>
            </a:extLst>
          </p:cNvPr>
          <p:cNvSpPr txBox="1"/>
          <p:nvPr/>
        </p:nvSpPr>
        <p:spPr>
          <a:xfrm>
            <a:off x="1171364" y="60767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E5925CF5-0FF3-C089-1EDD-22A645406778}"/>
              </a:ext>
            </a:extLst>
          </p:cNvPr>
          <p:cNvSpPr txBox="1"/>
          <p:nvPr/>
        </p:nvSpPr>
        <p:spPr>
          <a:xfrm>
            <a:off x="1224635" y="41467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BA687891-3C24-E311-AF9B-D324E1FE6E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410890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E0459ACE-F65B-2F5A-9901-84037CCAA315}"/>
              </a:ext>
            </a:extLst>
          </p:cNvPr>
          <p:cNvSpPr txBox="1"/>
          <p:nvPr/>
        </p:nvSpPr>
        <p:spPr>
          <a:xfrm>
            <a:off x="3351086" y="60767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D42BE96-C1E7-9F2A-3D7D-BBEB16FCD2A8}"/>
              </a:ext>
            </a:extLst>
          </p:cNvPr>
          <p:cNvSpPr txBox="1"/>
          <p:nvPr/>
        </p:nvSpPr>
        <p:spPr>
          <a:xfrm>
            <a:off x="3404357" y="41467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A7184705-01CD-EC72-0C63-E37B765BE7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410890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58B7ECAE-36DC-0042-E1C6-B2A341395EDD}"/>
              </a:ext>
            </a:extLst>
          </p:cNvPr>
          <p:cNvSpPr txBox="1"/>
          <p:nvPr/>
        </p:nvSpPr>
        <p:spPr>
          <a:xfrm>
            <a:off x="5530808" y="60767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2F432075-4845-2FB5-078A-E710686C95C2}"/>
              </a:ext>
            </a:extLst>
          </p:cNvPr>
          <p:cNvSpPr txBox="1"/>
          <p:nvPr/>
        </p:nvSpPr>
        <p:spPr>
          <a:xfrm>
            <a:off x="5584079" y="41467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B40BB6E4-9BBC-7EF2-F534-2C24B93FE6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1142487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BB3F1DFF-B0F4-0DEC-FB9F-ACE86B42D1F4}"/>
              </a:ext>
            </a:extLst>
          </p:cNvPr>
          <p:cNvSpPr txBox="1"/>
          <p:nvPr/>
        </p:nvSpPr>
        <p:spPr>
          <a:xfrm>
            <a:off x="1171364" y="133926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AA278E0E-B224-2361-1B06-F957B818C727}"/>
              </a:ext>
            </a:extLst>
          </p:cNvPr>
          <p:cNvSpPr txBox="1"/>
          <p:nvPr/>
        </p:nvSpPr>
        <p:spPr>
          <a:xfrm>
            <a:off x="1224635" y="114627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94692133-2580-CCD4-FDC9-6FBA623FA5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1142487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B729FA84-770D-3C85-EF03-44B7B91D06A0}"/>
              </a:ext>
            </a:extLst>
          </p:cNvPr>
          <p:cNvSpPr txBox="1"/>
          <p:nvPr/>
        </p:nvSpPr>
        <p:spPr>
          <a:xfrm>
            <a:off x="3351086" y="133926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5C0B25D-73F4-18C6-9DA9-B09E3DC7D70E}"/>
              </a:ext>
            </a:extLst>
          </p:cNvPr>
          <p:cNvSpPr txBox="1"/>
          <p:nvPr/>
        </p:nvSpPr>
        <p:spPr>
          <a:xfrm>
            <a:off x="3404357" y="114627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A95925D0-8F19-1EA5-8DBC-E4A32B8DB7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1142487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A55613AC-7D2D-149C-694E-555863BB3E26}"/>
              </a:ext>
            </a:extLst>
          </p:cNvPr>
          <p:cNvSpPr txBox="1"/>
          <p:nvPr/>
        </p:nvSpPr>
        <p:spPr>
          <a:xfrm>
            <a:off x="5530808" y="133926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2DCB81EE-9C1B-F4B7-B0CA-F92075E0AEFE}"/>
              </a:ext>
            </a:extLst>
          </p:cNvPr>
          <p:cNvSpPr txBox="1"/>
          <p:nvPr/>
        </p:nvSpPr>
        <p:spPr>
          <a:xfrm>
            <a:off x="5584079" y="114627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39AA1165-6BB5-034B-DF34-DFA264547F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1870817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238B31E8-F66D-DD52-66AA-B1D02EAE42CF}"/>
              </a:ext>
            </a:extLst>
          </p:cNvPr>
          <p:cNvSpPr txBox="1"/>
          <p:nvPr/>
        </p:nvSpPr>
        <p:spPr>
          <a:xfrm>
            <a:off x="1171364" y="206759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EC4DAF7-7D78-E5C2-E8FD-1953CB8EDD63}"/>
              </a:ext>
            </a:extLst>
          </p:cNvPr>
          <p:cNvSpPr txBox="1"/>
          <p:nvPr/>
        </p:nvSpPr>
        <p:spPr>
          <a:xfrm>
            <a:off x="1224635" y="187460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931DE0CE-43D2-3F47-0170-E612EC7EB7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1870817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897EED9A-3747-FD38-51D0-74880527377D}"/>
              </a:ext>
            </a:extLst>
          </p:cNvPr>
          <p:cNvSpPr txBox="1"/>
          <p:nvPr/>
        </p:nvSpPr>
        <p:spPr>
          <a:xfrm>
            <a:off x="3351086" y="206759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8C2572EE-1540-0E96-8B5C-8788903C4B47}"/>
              </a:ext>
            </a:extLst>
          </p:cNvPr>
          <p:cNvSpPr txBox="1"/>
          <p:nvPr/>
        </p:nvSpPr>
        <p:spPr>
          <a:xfrm>
            <a:off x="3404357" y="187460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64FF305D-8F2C-ED36-E144-DA48086EA3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1870817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AD3B04FF-C7C5-B300-0B5D-9CC9EAFE1152}"/>
              </a:ext>
            </a:extLst>
          </p:cNvPr>
          <p:cNvSpPr txBox="1"/>
          <p:nvPr/>
        </p:nvSpPr>
        <p:spPr>
          <a:xfrm>
            <a:off x="5530808" y="2067597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7A7FBE3D-AAB4-D53D-BFBE-42F2A02CABD2}"/>
              </a:ext>
            </a:extLst>
          </p:cNvPr>
          <p:cNvSpPr txBox="1"/>
          <p:nvPr/>
        </p:nvSpPr>
        <p:spPr>
          <a:xfrm>
            <a:off x="5584079" y="1874601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B438EF70-220D-FD0E-B547-2DDEEC2AB8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2602414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35B25B68-354A-1CDB-B81F-4A08AA36CE67}"/>
              </a:ext>
            </a:extLst>
          </p:cNvPr>
          <p:cNvSpPr txBox="1"/>
          <p:nvPr/>
        </p:nvSpPr>
        <p:spPr>
          <a:xfrm>
            <a:off x="1171364" y="279919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DBC6644C-4D62-3194-CC84-D5880ADE297E}"/>
              </a:ext>
            </a:extLst>
          </p:cNvPr>
          <p:cNvSpPr txBox="1"/>
          <p:nvPr/>
        </p:nvSpPr>
        <p:spPr>
          <a:xfrm>
            <a:off x="1224635" y="260619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02168B23-7117-277F-C2E5-2332CFF87F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2602414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8032E6F2-8213-E81F-D1FC-ACD9451E01E8}"/>
              </a:ext>
            </a:extLst>
          </p:cNvPr>
          <p:cNvSpPr txBox="1"/>
          <p:nvPr/>
        </p:nvSpPr>
        <p:spPr>
          <a:xfrm>
            <a:off x="3351086" y="279919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38B8BFBC-31C7-9280-2BC5-5F69D20DFED4}"/>
              </a:ext>
            </a:extLst>
          </p:cNvPr>
          <p:cNvSpPr txBox="1"/>
          <p:nvPr/>
        </p:nvSpPr>
        <p:spPr>
          <a:xfrm>
            <a:off x="3404357" y="260619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40" name="Imagen 139">
            <a:extLst>
              <a:ext uri="{FF2B5EF4-FFF2-40B4-BE49-F238E27FC236}">
                <a16:creationId xmlns:a16="http://schemas.microsoft.com/office/drawing/2014/main" id="{9084E03D-D4E2-28C4-DF70-4D82CBF3A5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2602414"/>
            <a:ext cx="2160000" cy="720000"/>
          </a:xfrm>
          <a:prstGeom prst="rect">
            <a:avLst/>
          </a:prstGeom>
        </p:spPr>
      </p:pic>
      <p:sp>
        <p:nvSpPr>
          <p:cNvPr id="141" name="CuadroTexto 140">
            <a:extLst>
              <a:ext uri="{FF2B5EF4-FFF2-40B4-BE49-F238E27FC236}">
                <a16:creationId xmlns:a16="http://schemas.microsoft.com/office/drawing/2014/main" id="{4998D04B-F904-55E0-C467-CE7844B8315B}"/>
              </a:ext>
            </a:extLst>
          </p:cNvPr>
          <p:cNvSpPr txBox="1"/>
          <p:nvPr/>
        </p:nvSpPr>
        <p:spPr>
          <a:xfrm>
            <a:off x="5530808" y="279919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2632D23-FF01-74FC-213A-6F8052448C88}"/>
              </a:ext>
            </a:extLst>
          </p:cNvPr>
          <p:cNvSpPr txBox="1"/>
          <p:nvPr/>
        </p:nvSpPr>
        <p:spPr>
          <a:xfrm>
            <a:off x="5584079" y="260619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990B732E-37D9-1E83-5995-55BBBDBFE4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6217454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FD3207FA-361D-DEA1-0FDB-A3A8BEE56BD6}"/>
              </a:ext>
            </a:extLst>
          </p:cNvPr>
          <p:cNvSpPr txBox="1"/>
          <p:nvPr/>
        </p:nvSpPr>
        <p:spPr>
          <a:xfrm>
            <a:off x="1171364" y="641423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EC12D29C-8FB9-C297-284F-57E45BBD49CE}"/>
              </a:ext>
            </a:extLst>
          </p:cNvPr>
          <p:cNvSpPr txBox="1"/>
          <p:nvPr/>
        </p:nvSpPr>
        <p:spPr>
          <a:xfrm>
            <a:off x="1224635" y="622123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F2AC8F48-3DA3-8235-E206-1E55DA38BA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6217454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D06A3CED-0387-DE05-ACBA-62F82DDE3C01}"/>
              </a:ext>
            </a:extLst>
          </p:cNvPr>
          <p:cNvSpPr txBox="1"/>
          <p:nvPr/>
        </p:nvSpPr>
        <p:spPr>
          <a:xfrm>
            <a:off x="3351086" y="641423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5E561493-020E-6800-5F26-54299300793A}"/>
              </a:ext>
            </a:extLst>
          </p:cNvPr>
          <p:cNvSpPr txBox="1"/>
          <p:nvPr/>
        </p:nvSpPr>
        <p:spPr>
          <a:xfrm>
            <a:off x="3404357" y="622123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B79C3A3C-6FFF-0B3B-A39F-837C928A5B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6217454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35368616-8DB6-FA6A-633C-E0AACEBC9314}"/>
              </a:ext>
            </a:extLst>
          </p:cNvPr>
          <p:cNvSpPr txBox="1"/>
          <p:nvPr/>
        </p:nvSpPr>
        <p:spPr>
          <a:xfrm>
            <a:off x="5530808" y="641423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9B58ED73-2675-A4D8-29F2-548B800F751F}"/>
              </a:ext>
            </a:extLst>
          </p:cNvPr>
          <p:cNvSpPr txBox="1"/>
          <p:nvPr/>
        </p:nvSpPr>
        <p:spPr>
          <a:xfrm>
            <a:off x="5584079" y="622123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4F76D3B2-0D43-1441-33A2-9E541C0246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6945784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AD652314-88F9-75C8-6E54-552B6FB7D8DB}"/>
              </a:ext>
            </a:extLst>
          </p:cNvPr>
          <p:cNvSpPr txBox="1"/>
          <p:nvPr/>
        </p:nvSpPr>
        <p:spPr>
          <a:xfrm>
            <a:off x="1171364" y="714256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7C429533-1A1F-2C69-C5ED-915D9C1943BE}"/>
              </a:ext>
            </a:extLst>
          </p:cNvPr>
          <p:cNvSpPr txBox="1"/>
          <p:nvPr/>
        </p:nvSpPr>
        <p:spPr>
          <a:xfrm>
            <a:off x="1224635" y="694956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F806B9F9-FF74-6505-E6EA-6F3492A29E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6945784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6C45EFE1-853B-0D95-488E-92D5F8DBA10B}"/>
              </a:ext>
            </a:extLst>
          </p:cNvPr>
          <p:cNvSpPr txBox="1"/>
          <p:nvPr/>
        </p:nvSpPr>
        <p:spPr>
          <a:xfrm>
            <a:off x="3351086" y="714256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B7982E2F-0712-6AB1-ABFA-9DD1D241BFBE}"/>
              </a:ext>
            </a:extLst>
          </p:cNvPr>
          <p:cNvSpPr txBox="1"/>
          <p:nvPr/>
        </p:nvSpPr>
        <p:spPr>
          <a:xfrm>
            <a:off x="3404357" y="694956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68EE046B-D8B8-2D1B-E1F1-12D11481DF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6945784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E4107014-09FD-53A5-B5E9-41A542D2F873}"/>
              </a:ext>
            </a:extLst>
          </p:cNvPr>
          <p:cNvSpPr txBox="1"/>
          <p:nvPr/>
        </p:nvSpPr>
        <p:spPr>
          <a:xfrm>
            <a:off x="5530808" y="7142564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9EEA4FEE-9E2C-F06E-DF88-15E610B648ED}"/>
              </a:ext>
            </a:extLst>
          </p:cNvPr>
          <p:cNvSpPr txBox="1"/>
          <p:nvPr/>
        </p:nvSpPr>
        <p:spPr>
          <a:xfrm>
            <a:off x="5584079" y="6949568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6C2ECE17-0F17-53FA-1219-180CE4F1C1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3" y="7677381"/>
            <a:ext cx="2160000" cy="72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156787A8-0137-4794-FE52-560A9FAC4293}"/>
              </a:ext>
            </a:extLst>
          </p:cNvPr>
          <p:cNvSpPr txBox="1"/>
          <p:nvPr/>
        </p:nvSpPr>
        <p:spPr>
          <a:xfrm>
            <a:off x="1171364" y="7874161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5417587F-79EF-7908-6A71-AF3C4CA07544}"/>
              </a:ext>
            </a:extLst>
          </p:cNvPr>
          <p:cNvSpPr txBox="1"/>
          <p:nvPr/>
        </p:nvSpPr>
        <p:spPr>
          <a:xfrm>
            <a:off x="1224635" y="76811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13E842B6-2AA6-7076-3978-EAC37CDB1C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35" y="7677381"/>
            <a:ext cx="2160000" cy="72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7B3004B1-58B7-98A7-D274-1F74378F3ECB}"/>
              </a:ext>
            </a:extLst>
          </p:cNvPr>
          <p:cNvSpPr txBox="1"/>
          <p:nvPr/>
        </p:nvSpPr>
        <p:spPr>
          <a:xfrm>
            <a:off x="3351086" y="7874161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173DD063-E249-5E90-0801-3A4E17BC68C3}"/>
              </a:ext>
            </a:extLst>
          </p:cNvPr>
          <p:cNvSpPr txBox="1"/>
          <p:nvPr/>
        </p:nvSpPr>
        <p:spPr>
          <a:xfrm>
            <a:off x="3404357" y="76811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D1FBEDF3-7A25-CF5A-3626-4725D0CFC7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57" y="7677381"/>
            <a:ext cx="2160000" cy="72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1BAEED2D-2C2F-07D3-3C74-4439934F4F2C}"/>
              </a:ext>
            </a:extLst>
          </p:cNvPr>
          <p:cNvSpPr txBox="1"/>
          <p:nvPr/>
        </p:nvSpPr>
        <p:spPr>
          <a:xfrm>
            <a:off x="5530808" y="7874161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b="1" dirty="0">
                <a:ln w="6350">
                  <a:solidFill>
                    <a:schemeClr val="bg1"/>
                  </a:solidFill>
                </a:ln>
                <a:solidFill>
                  <a:srgbClr val="F20507"/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F3A7C36B-605D-43A5-E228-6350BCD294DB}"/>
              </a:ext>
            </a:extLst>
          </p:cNvPr>
          <p:cNvSpPr txBox="1"/>
          <p:nvPr/>
        </p:nvSpPr>
        <p:spPr>
          <a:xfrm>
            <a:off x="5584079" y="7681165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Imagen 280">
            <a:extLst>
              <a:ext uri="{FF2B5EF4-FFF2-40B4-BE49-F238E27FC236}">
                <a16:creationId xmlns:a16="http://schemas.microsoft.com/office/drawing/2014/main" id="{053C3817-AF82-4E9B-79A5-9277B93179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517185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A7A2E89-9CAD-1BF1-BDAA-D798F4F6DA40}"/>
              </a:ext>
            </a:extLst>
          </p:cNvPr>
          <p:cNvSpPr txBox="1"/>
          <p:nvPr/>
        </p:nvSpPr>
        <p:spPr>
          <a:xfrm>
            <a:off x="1433307" y="65221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56756BC-FACE-14ED-FA7B-AABC31AF199B}"/>
              </a:ext>
            </a:extLst>
          </p:cNvPr>
          <p:cNvSpPr txBox="1"/>
          <p:nvPr/>
        </p:nvSpPr>
        <p:spPr>
          <a:xfrm>
            <a:off x="1467526" y="50208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6144A4-A5DD-AEBA-A209-5C2355BFF3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517185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BD6B17E-AD08-41FF-9AB8-0116C5BE9D33}"/>
              </a:ext>
            </a:extLst>
          </p:cNvPr>
          <p:cNvSpPr txBox="1"/>
          <p:nvPr/>
        </p:nvSpPr>
        <p:spPr>
          <a:xfrm>
            <a:off x="3267526" y="65221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81B0685-2361-86FB-6382-C84887A37E08}"/>
              </a:ext>
            </a:extLst>
          </p:cNvPr>
          <p:cNvSpPr txBox="1"/>
          <p:nvPr/>
        </p:nvSpPr>
        <p:spPr>
          <a:xfrm>
            <a:off x="3301745" y="50208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8E41FFA-6E18-E126-EF0A-849C03AFEC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528433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BBADD2A-D38E-C24D-041F-3B99725C709B}"/>
              </a:ext>
            </a:extLst>
          </p:cNvPr>
          <p:cNvSpPr txBox="1"/>
          <p:nvPr/>
        </p:nvSpPr>
        <p:spPr>
          <a:xfrm>
            <a:off x="5101745" y="66346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8AB2D33-FD53-4E0C-BAEE-1E1FC2129355}"/>
              </a:ext>
            </a:extLst>
          </p:cNvPr>
          <p:cNvSpPr txBox="1"/>
          <p:nvPr/>
        </p:nvSpPr>
        <p:spPr>
          <a:xfrm>
            <a:off x="5135964" y="51333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6FD377F-9BAA-7098-37B4-6B19D78B7A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884242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2F99C77-A3C9-5498-C7C1-A8EA985DD198}"/>
              </a:ext>
            </a:extLst>
          </p:cNvPr>
          <p:cNvSpPr txBox="1"/>
          <p:nvPr/>
        </p:nvSpPr>
        <p:spPr>
          <a:xfrm>
            <a:off x="1433307" y="101927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2E6D072-1EAC-5DBC-E77A-4004290125F2}"/>
              </a:ext>
            </a:extLst>
          </p:cNvPr>
          <p:cNvSpPr txBox="1"/>
          <p:nvPr/>
        </p:nvSpPr>
        <p:spPr>
          <a:xfrm>
            <a:off x="1467526" y="86914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3BFB1CC-9319-6CA7-A04B-BC9420DBA6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884242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0E8996C-B913-066A-388B-0AFE0BC7ED5C}"/>
              </a:ext>
            </a:extLst>
          </p:cNvPr>
          <p:cNvSpPr txBox="1"/>
          <p:nvPr/>
        </p:nvSpPr>
        <p:spPr>
          <a:xfrm>
            <a:off x="3267526" y="101927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37EB091-9374-9ADB-36FA-25C81A1C5683}"/>
              </a:ext>
            </a:extLst>
          </p:cNvPr>
          <p:cNvSpPr txBox="1"/>
          <p:nvPr/>
        </p:nvSpPr>
        <p:spPr>
          <a:xfrm>
            <a:off x="3301745" y="86914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51B0FD0-141B-E2CC-6283-D3DAB90CE5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895490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8511B72-807D-0A57-74BB-FB3BC3088B81}"/>
              </a:ext>
            </a:extLst>
          </p:cNvPr>
          <p:cNvSpPr txBox="1"/>
          <p:nvPr/>
        </p:nvSpPr>
        <p:spPr>
          <a:xfrm>
            <a:off x="5101745" y="103051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9E4781F-1317-73EE-6411-4CA041B891A8}"/>
              </a:ext>
            </a:extLst>
          </p:cNvPr>
          <p:cNvSpPr txBox="1"/>
          <p:nvPr/>
        </p:nvSpPr>
        <p:spPr>
          <a:xfrm>
            <a:off x="5135964" y="88039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B3200A3-5BB8-11C9-5F1C-28DC2AF526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1252110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EB82FCB-75AD-C1C5-4AE2-0A9E8DDB8441}"/>
              </a:ext>
            </a:extLst>
          </p:cNvPr>
          <p:cNvSpPr txBox="1"/>
          <p:nvPr/>
        </p:nvSpPr>
        <p:spPr>
          <a:xfrm>
            <a:off x="1433307" y="138713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AC120E1-2E32-BF97-9E5B-0B41BB331E73}"/>
              </a:ext>
            </a:extLst>
          </p:cNvPr>
          <p:cNvSpPr txBox="1"/>
          <p:nvPr/>
        </p:nvSpPr>
        <p:spPr>
          <a:xfrm>
            <a:off x="1467526" y="123701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C92D77F-28F7-C1ED-A202-2AA96EA516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1252110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4B4DBA4D-E3D4-A55E-7ED2-340EAB9C8FD3}"/>
              </a:ext>
            </a:extLst>
          </p:cNvPr>
          <p:cNvSpPr txBox="1"/>
          <p:nvPr/>
        </p:nvSpPr>
        <p:spPr>
          <a:xfrm>
            <a:off x="3267526" y="138713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A5691A8-DBE6-B265-574E-A48972926AA9}"/>
              </a:ext>
            </a:extLst>
          </p:cNvPr>
          <p:cNvSpPr txBox="1"/>
          <p:nvPr/>
        </p:nvSpPr>
        <p:spPr>
          <a:xfrm>
            <a:off x="3301745" y="123701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77009A9D-BC49-21F0-6ADB-9D1C6BCAD1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1263358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28BB130-F7C4-7552-0594-E9ACE1983D2F}"/>
              </a:ext>
            </a:extLst>
          </p:cNvPr>
          <p:cNvSpPr txBox="1"/>
          <p:nvPr/>
        </p:nvSpPr>
        <p:spPr>
          <a:xfrm>
            <a:off x="5101745" y="139838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1FA7D46-B124-1ACC-628B-A32692995861}"/>
              </a:ext>
            </a:extLst>
          </p:cNvPr>
          <p:cNvSpPr txBox="1"/>
          <p:nvPr/>
        </p:nvSpPr>
        <p:spPr>
          <a:xfrm>
            <a:off x="5135964" y="124825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B043962-A265-9179-D86F-15224639DC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1619167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473685E9-613E-5A47-5D74-1A1E071EB8FE}"/>
              </a:ext>
            </a:extLst>
          </p:cNvPr>
          <p:cNvSpPr txBox="1"/>
          <p:nvPr/>
        </p:nvSpPr>
        <p:spPr>
          <a:xfrm>
            <a:off x="1433307" y="1754196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EED34BF-3BF1-7024-177C-FB9AFCAE4D96}"/>
              </a:ext>
            </a:extLst>
          </p:cNvPr>
          <p:cNvSpPr txBox="1"/>
          <p:nvPr/>
        </p:nvSpPr>
        <p:spPr>
          <a:xfrm>
            <a:off x="1467526" y="1604067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F1EC6B90-40B9-434B-9F52-7E1BF7412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1619167"/>
            <a:ext cx="1800000" cy="36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4C93F2C-A9B6-274A-1B49-432E7A9A8A18}"/>
              </a:ext>
            </a:extLst>
          </p:cNvPr>
          <p:cNvSpPr txBox="1"/>
          <p:nvPr/>
        </p:nvSpPr>
        <p:spPr>
          <a:xfrm>
            <a:off x="3267526" y="1754196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4C8CB61-C247-C52A-891F-AC23105D0814}"/>
              </a:ext>
            </a:extLst>
          </p:cNvPr>
          <p:cNvSpPr txBox="1"/>
          <p:nvPr/>
        </p:nvSpPr>
        <p:spPr>
          <a:xfrm>
            <a:off x="3301745" y="1604067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5A9395D9-386C-4EFD-9D49-C6631C9E15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1630415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B98C7FB9-2D4E-1C48-06E8-6DDFC6846D9A}"/>
              </a:ext>
            </a:extLst>
          </p:cNvPr>
          <p:cNvSpPr txBox="1"/>
          <p:nvPr/>
        </p:nvSpPr>
        <p:spPr>
          <a:xfrm>
            <a:off x="5101745" y="176544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AACE83A-8836-D8A7-BDBE-E19E15D5B62C}"/>
              </a:ext>
            </a:extLst>
          </p:cNvPr>
          <p:cNvSpPr txBox="1"/>
          <p:nvPr/>
        </p:nvSpPr>
        <p:spPr>
          <a:xfrm>
            <a:off x="5135964" y="161531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C94B0431-1C2E-3C6E-C079-C3564FAD0C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1986224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EBD1363E-1902-880D-062E-93211DF79D2A}"/>
              </a:ext>
            </a:extLst>
          </p:cNvPr>
          <p:cNvSpPr txBox="1"/>
          <p:nvPr/>
        </p:nvSpPr>
        <p:spPr>
          <a:xfrm>
            <a:off x="1433307" y="212125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4124A1D-EFF0-42D6-6EDC-9766B02B26DF}"/>
              </a:ext>
            </a:extLst>
          </p:cNvPr>
          <p:cNvSpPr txBox="1"/>
          <p:nvPr/>
        </p:nvSpPr>
        <p:spPr>
          <a:xfrm>
            <a:off x="1467526" y="197112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AB7F453A-4F1C-D84C-C4E6-1950848D5A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1986224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B96E231D-DA49-C0AC-5EEE-49167124B8A9}"/>
              </a:ext>
            </a:extLst>
          </p:cNvPr>
          <p:cNvSpPr txBox="1"/>
          <p:nvPr/>
        </p:nvSpPr>
        <p:spPr>
          <a:xfrm>
            <a:off x="3267526" y="212125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29C4107-D8F7-4CBC-387C-DDB0950ABD0E}"/>
              </a:ext>
            </a:extLst>
          </p:cNvPr>
          <p:cNvSpPr txBox="1"/>
          <p:nvPr/>
        </p:nvSpPr>
        <p:spPr>
          <a:xfrm>
            <a:off x="3301745" y="197112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CED609DA-740B-0443-3E4E-FC4A1FD5AA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1997472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348A5E70-32FC-96DA-1158-E50874A4AF9E}"/>
              </a:ext>
            </a:extLst>
          </p:cNvPr>
          <p:cNvSpPr txBox="1"/>
          <p:nvPr/>
        </p:nvSpPr>
        <p:spPr>
          <a:xfrm>
            <a:off x="5101745" y="213250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0E8ABD5-9358-EDC4-BF29-EBEC9417D6AB}"/>
              </a:ext>
            </a:extLst>
          </p:cNvPr>
          <p:cNvSpPr txBox="1"/>
          <p:nvPr/>
        </p:nvSpPr>
        <p:spPr>
          <a:xfrm>
            <a:off x="5135964" y="198237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41B8FECC-6BDE-F6C8-AEEC-1891825B93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2353281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1F08432F-E5F4-38AF-261B-799C16CB699F}"/>
              </a:ext>
            </a:extLst>
          </p:cNvPr>
          <p:cNvSpPr txBox="1"/>
          <p:nvPr/>
        </p:nvSpPr>
        <p:spPr>
          <a:xfrm>
            <a:off x="1433307" y="248831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B3D4F256-01BB-5A86-2E39-3DD236688F7C}"/>
              </a:ext>
            </a:extLst>
          </p:cNvPr>
          <p:cNvSpPr txBox="1"/>
          <p:nvPr/>
        </p:nvSpPr>
        <p:spPr>
          <a:xfrm>
            <a:off x="1467526" y="233818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D303FC22-E216-BAF4-6062-B1D49C7B74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2353281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89420ED3-E252-9619-13D4-2766715085B8}"/>
              </a:ext>
            </a:extLst>
          </p:cNvPr>
          <p:cNvSpPr txBox="1"/>
          <p:nvPr/>
        </p:nvSpPr>
        <p:spPr>
          <a:xfrm>
            <a:off x="3267526" y="248831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ADFE331-6931-C364-2A28-6A6B4C0113EE}"/>
              </a:ext>
            </a:extLst>
          </p:cNvPr>
          <p:cNvSpPr txBox="1"/>
          <p:nvPr/>
        </p:nvSpPr>
        <p:spPr>
          <a:xfrm>
            <a:off x="3301745" y="233818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29DB2C59-1D6B-19BB-C2B4-6FE7C94003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2364529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E50270AF-B7DB-7090-5D3C-3240F7A8CC73}"/>
              </a:ext>
            </a:extLst>
          </p:cNvPr>
          <p:cNvSpPr txBox="1"/>
          <p:nvPr/>
        </p:nvSpPr>
        <p:spPr>
          <a:xfrm>
            <a:off x="5101745" y="249955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6C76C3E2-06C9-88BA-504F-E206D4E13C97}"/>
              </a:ext>
            </a:extLst>
          </p:cNvPr>
          <p:cNvSpPr txBox="1"/>
          <p:nvPr/>
        </p:nvSpPr>
        <p:spPr>
          <a:xfrm>
            <a:off x="5135964" y="234942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82AD91BA-56C8-0DB8-682D-D9A7584CBD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2721149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F446ED7B-F5A8-1E9E-CA7B-F184DE5A655F}"/>
              </a:ext>
            </a:extLst>
          </p:cNvPr>
          <p:cNvSpPr txBox="1"/>
          <p:nvPr/>
        </p:nvSpPr>
        <p:spPr>
          <a:xfrm>
            <a:off x="1433307" y="285617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21295A21-FE2D-434E-69D7-6937542E995C}"/>
              </a:ext>
            </a:extLst>
          </p:cNvPr>
          <p:cNvSpPr txBox="1"/>
          <p:nvPr/>
        </p:nvSpPr>
        <p:spPr>
          <a:xfrm>
            <a:off x="1467526" y="270604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EF01058C-AB73-8473-9559-4333338566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2721149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B285E0A5-9A18-40BF-4702-FCB2D0F611FF}"/>
              </a:ext>
            </a:extLst>
          </p:cNvPr>
          <p:cNvSpPr txBox="1"/>
          <p:nvPr/>
        </p:nvSpPr>
        <p:spPr>
          <a:xfrm>
            <a:off x="3267526" y="285617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93C07182-822A-9612-8325-5FB2213BB6B3}"/>
              </a:ext>
            </a:extLst>
          </p:cNvPr>
          <p:cNvSpPr txBox="1"/>
          <p:nvPr/>
        </p:nvSpPr>
        <p:spPr>
          <a:xfrm>
            <a:off x="3301745" y="270604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C2CA41F4-48A6-9D0D-394A-695D07FBA2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2732397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9E1A84D2-EC69-B269-C529-DB54A0C89115}"/>
              </a:ext>
            </a:extLst>
          </p:cNvPr>
          <p:cNvSpPr txBox="1"/>
          <p:nvPr/>
        </p:nvSpPr>
        <p:spPr>
          <a:xfrm>
            <a:off x="5101745" y="2867426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756DDD9-9EF6-4615-CACC-171A24B413CE}"/>
              </a:ext>
            </a:extLst>
          </p:cNvPr>
          <p:cNvSpPr txBox="1"/>
          <p:nvPr/>
        </p:nvSpPr>
        <p:spPr>
          <a:xfrm>
            <a:off x="5135964" y="2717297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153FE2B3-BEC1-8980-03E3-00476A8C9C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3088206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0E5C7516-D332-7181-733B-5D4096BC35EC}"/>
              </a:ext>
            </a:extLst>
          </p:cNvPr>
          <p:cNvSpPr txBox="1"/>
          <p:nvPr/>
        </p:nvSpPr>
        <p:spPr>
          <a:xfrm>
            <a:off x="1433307" y="322323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942A7716-8568-69E7-409A-8AF14CF8313A}"/>
              </a:ext>
            </a:extLst>
          </p:cNvPr>
          <p:cNvSpPr txBox="1"/>
          <p:nvPr/>
        </p:nvSpPr>
        <p:spPr>
          <a:xfrm>
            <a:off x="1467526" y="307310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08173EAC-78AE-77DB-2788-40B8E86596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3088206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938EBE95-865D-18AF-565C-19C06C24402A}"/>
              </a:ext>
            </a:extLst>
          </p:cNvPr>
          <p:cNvSpPr txBox="1"/>
          <p:nvPr/>
        </p:nvSpPr>
        <p:spPr>
          <a:xfrm>
            <a:off x="3267526" y="322323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47183D46-3F35-BD77-DBC1-2FBBB24FF64A}"/>
              </a:ext>
            </a:extLst>
          </p:cNvPr>
          <p:cNvSpPr txBox="1"/>
          <p:nvPr/>
        </p:nvSpPr>
        <p:spPr>
          <a:xfrm>
            <a:off x="3301745" y="307310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3EEA6BCF-9ED1-6F9D-4E2A-1DECD10A8A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3099454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5CCD7A58-3A34-80C5-44FD-A92973ABBD34}"/>
              </a:ext>
            </a:extLst>
          </p:cNvPr>
          <p:cNvSpPr txBox="1"/>
          <p:nvPr/>
        </p:nvSpPr>
        <p:spPr>
          <a:xfrm>
            <a:off x="5101745" y="323448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316DDCED-295F-2A28-EE05-06066896B8F1}"/>
              </a:ext>
            </a:extLst>
          </p:cNvPr>
          <p:cNvSpPr txBox="1"/>
          <p:nvPr/>
        </p:nvSpPr>
        <p:spPr>
          <a:xfrm>
            <a:off x="5135964" y="308435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42DCF076-AE39-1E05-9A7A-239448C4FA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3470018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FFEDFE81-4ABC-EA61-E6AE-A0A39280F5CE}"/>
              </a:ext>
            </a:extLst>
          </p:cNvPr>
          <p:cNvSpPr txBox="1"/>
          <p:nvPr/>
        </p:nvSpPr>
        <p:spPr>
          <a:xfrm>
            <a:off x="1433307" y="360504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CEA832C8-8F14-FB6B-3A76-F9BED77B178C}"/>
              </a:ext>
            </a:extLst>
          </p:cNvPr>
          <p:cNvSpPr txBox="1"/>
          <p:nvPr/>
        </p:nvSpPr>
        <p:spPr>
          <a:xfrm>
            <a:off x="1467526" y="345491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A90C789A-2FD7-EB44-22FA-DDF7811F66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3470018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E0277FFB-A493-7435-6A02-8D5409CC6D95}"/>
              </a:ext>
            </a:extLst>
          </p:cNvPr>
          <p:cNvSpPr txBox="1"/>
          <p:nvPr/>
        </p:nvSpPr>
        <p:spPr>
          <a:xfrm>
            <a:off x="3267526" y="360504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B22A158A-565E-AF52-C5C3-E22D6DD6F9BB}"/>
              </a:ext>
            </a:extLst>
          </p:cNvPr>
          <p:cNvSpPr txBox="1"/>
          <p:nvPr/>
        </p:nvSpPr>
        <p:spPr>
          <a:xfrm>
            <a:off x="3301745" y="345491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AFAED333-32B6-086A-C0DD-8AA157AAE9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3481266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02BDBEE2-B44D-61D3-5058-39EC7994BE29}"/>
              </a:ext>
            </a:extLst>
          </p:cNvPr>
          <p:cNvSpPr txBox="1"/>
          <p:nvPr/>
        </p:nvSpPr>
        <p:spPr>
          <a:xfrm>
            <a:off x="5101745" y="361629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05D9695D-A967-E24D-CCD7-55F29511B74C}"/>
              </a:ext>
            </a:extLst>
          </p:cNvPr>
          <p:cNvSpPr txBox="1"/>
          <p:nvPr/>
        </p:nvSpPr>
        <p:spPr>
          <a:xfrm>
            <a:off x="5135964" y="346616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C4E32E00-DAAE-2866-72A4-697DBAD31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3837075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540F99B0-AD0A-6DD4-7D39-09C7FF5F8CB8}"/>
              </a:ext>
            </a:extLst>
          </p:cNvPr>
          <p:cNvSpPr txBox="1"/>
          <p:nvPr/>
        </p:nvSpPr>
        <p:spPr>
          <a:xfrm>
            <a:off x="1433307" y="397210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6B20F447-6471-0CB9-F0C6-3E116757EC0E}"/>
              </a:ext>
            </a:extLst>
          </p:cNvPr>
          <p:cNvSpPr txBox="1"/>
          <p:nvPr/>
        </p:nvSpPr>
        <p:spPr>
          <a:xfrm>
            <a:off x="1467526" y="382197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4C45C150-1447-F4EE-FBEB-B89E08297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3837075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2309DF55-A1E7-9B00-D985-22620AB8F99D}"/>
              </a:ext>
            </a:extLst>
          </p:cNvPr>
          <p:cNvSpPr txBox="1"/>
          <p:nvPr/>
        </p:nvSpPr>
        <p:spPr>
          <a:xfrm>
            <a:off x="3267526" y="397210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450192CF-5A4C-F310-5FE6-B7513E3370A6}"/>
              </a:ext>
            </a:extLst>
          </p:cNvPr>
          <p:cNvSpPr txBox="1"/>
          <p:nvPr/>
        </p:nvSpPr>
        <p:spPr>
          <a:xfrm>
            <a:off x="3301745" y="382197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86497187-4512-4FF7-4C49-AF023F3E5F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3848323"/>
            <a:ext cx="1800000" cy="360000"/>
          </a:xfrm>
          <a:prstGeom prst="rect">
            <a:avLst/>
          </a:prstGeom>
        </p:spPr>
      </p:pic>
      <p:sp>
        <p:nvSpPr>
          <p:cNvPr id="282" name="CuadroTexto 281">
            <a:extLst>
              <a:ext uri="{FF2B5EF4-FFF2-40B4-BE49-F238E27FC236}">
                <a16:creationId xmlns:a16="http://schemas.microsoft.com/office/drawing/2014/main" id="{D6745689-8056-1A59-CC4F-F0C44837C892}"/>
              </a:ext>
            </a:extLst>
          </p:cNvPr>
          <p:cNvSpPr txBox="1"/>
          <p:nvPr/>
        </p:nvSpPr>
        <p:spPr>
          <a:xfrm>
            <a:off x="5101745" y="398335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83" name="CuadroTexto 282">
            <a:extLst>
              <a:ext uri="{FF2B5EF4-FFF2-40B4-BE49-F238E27FC236}">
                <a16:creationId xmlns:a16="http://schemas.microsoft.com/office/drawing/2014/main" id="{13D837F9-02A7-4BDC-F150-66C52EA20891}"/>
              </a:ext>
            </a:extLst>
          </p:cNvPr>
          <p:cNvSpPr txBox="1"/>
          <p:nvPr/>
        </p:nvSpPr>
        <p:spPr>
          <a:xfrm>
            <a:off x="5135964" y="383322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44446457-AD33-A25D-ECD5-777CEEE3F8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4204943"/>
            <a:ext cx="1800000" cy="36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7DC16993-F70D-A9DD-7325-114FB2F2C4FB}"/>
              </a:ext>
            </a:extLst>
          </p:cNvPr>
          <p:cNvSpPr txBox="1"/>
          <p:nvPr/>
        </p:nvSpPr>
        <p:spPr>
          <a:xfrm>
            <a:off x="1433307" y="433997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03610E4C-0EF1-5C0C-22E8-C9A2AFE3482F}"/>
              </a:ext>
            </a:extLst>
          </p:cNvPr>
          <p:cNvSpPr txBox="1"/>
          <p:nvPr/>
        </p:nvSpPr>
        <p:spPr>
          <a:xfrm>
            <a:off x="1467526" y="418984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87" name="Imagen 286">
            <a:extLst>
              <a:ext uri="{FF2B5EF4-FFF2-40B4-BE49-F238E27FC236}">
                <a16:creationId xmlns:a16="http://schemas.microsoft.com/office/drawing/2014/main" id="{04F75C60-D07A-2929-4F61-553EBA65AA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4204943"/>
            <a:ext cx="1800000" cy="360000"/>
          </a:xfrm>
          <a:prstGeom prst="rect">
            <a:avLst/>
          </a:prstGeom>
        </p:spPr>
      </p:pic>
      <p:sp>
        <p:nvSpPr>
          <p:cNvPr id="288" name="CuadroTexto 287">
            <a:extLst>
              <a:ext uri="{FF2B5EF4-FFF2-40B4-BE49-F238E27FC236}">
                <a16:creationId xmlns:a16="http://schemas.microsoft.com/office/drawing/2014/main" id="{976129BC-82B2-7732-3BF9-E5D514E9561B}"/>
              </a:ext>
            </a:extLst>
          </p:cNvPr>
          <p:cNvSpPr txBox="1"/>
          <p:nvPr/>
        </p:nvSpPr>
        <p:spPr>
          <a:xfrm>
            <a:off x="3267526" y="433997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89" name="CuadroTexto 288">
            <a:extLst>
              <a:ext uri="{FF2B5EF4-FFF2-40B4-BE49-F238E27FC236}">
                <a16:creationId xmlns:a16="http://schemas.microsoft.com/office/drawing/2014/main" id="{8233751E-F60C-B57F-08C1-AB4B67FDF65C}"/>
              </a:ext>
            </a:extLst>
          </p:cNvPr>
          <p:cNvSpPr txBox="1"/>
          <p:nvPr/>
        </p:nvSpPr>
        <p:spPr>
          <a:xfrm>
            <a:off x="3301745" y="418984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E2CD5B6B-4B26-1629-5CD4-F1DC722888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4216191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016224DA-D6B6-6F83-D898-94811D602A6E}"/>
              </a:ext>
            </a:extLst>
          </p:cNvPr>
          <p:cNvSpPr txBox="1"/>
          <p:nvPr/>
        </p:nvSpPr>
        <p:spPr>
          <a:xfrm>
            <a:off x="5101745" y="435122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A20D4DF5-02FA-96D5-AB29-C8DB094B20F1}"/>
              </a:ext>
            </a:extLst>
          </p:cNvPr>
          <p:cNvSpPr txBox="1"/>
          <p:nvPr/>
        </p:nvSpPr>
        <p:spPr>
          <a:xfrm>
            <a:off x="5135964" y="420109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FFB68644-7249-A3F0-CC73-5A4EA1CCB1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4572000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78B62F99-F1F3-019D-5652-0A925E3AFFCD}"/>
              </a:ext>
            </a:extLst>
          </p:cNvPr>
          <p:cNvSpPr txBox="1"/>
          <p:nvPr/>
        </p:nvSpPr>
        <p:spPr>
          <a:xfrm>
            <a:off x="1433307" y="470702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32F7F163-A574-C2AA-57F6-C35EFB2BD784}"/>
              </a:ext>
            </a:extLst>
          </p:cNvPr>
          <p:cNvSpPr txBox="1"/>
          <p:nvPr/>
        </p:nvSpPr>
        <p:spPr>
          <a:xfrm>
            <a:off x="1467526" y="455690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0833EE61-815A-7FB1-B10C-DD2A9CF2C4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4572000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90D8AA19-0B64-59D1-EAE3-360A927CFD0F}"/>
              </a:ext>
            </a:extLst>
          </p:cNvPr>
          <p:cNvSpPr txBox="1"/>
          <p:nvPr/>
        </p:nvSpPr>
        <p:spPr>
          <a:xfrm>
            <a:off x="3267526" y="470702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69ACA963-74DE-AD84-D2D4-3B4F67916856}"/>
              </a:ext>
            </a:extLst>
          </p:cNvPr>
          <p:cNvSpPr txBox="1"/>
          <p:nvPr/>
        </p:nvSpPr>
        <p:spPr>
          <a:xfrm>
            <a:off x="3301745" y="455690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57592667-F165-D5AB-9A68-A159748781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4583248"/>
            <a:ext cx="1800000" cy="36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82495CA5-9BC8-C707-1116-0A54C14816EA}"/>
              </a:ext>
            </a:extLst>
          </p:cNvPr>
          <p:cNvSpPr txBox="1"/>
          <p:nvPr/>
        </p:nvSpPr>
        <p:spPr>
          <a:xfrm>
            <a:off x="5101745" y="471827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A6710E48-F332-DB73-06E0-03C33D2C660D}"/>
              </a:ext>
            </a:extLst>
          </p:cNvPr>
          <p:cNvSpPr txBox="1"/>
          <p:nvPr/>
        </p:nvSpPr>
        <p:spPr>
          <a:xfrm>
            <a:off x="5135964" y="456814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02" name="Imagen 301">
            <a:extLst>
              <a:ext uri="{FF2B5EF4-FFF2-40B4-BE49-F238E27FC236}">
                <a16:creationId xmlns:a16="http://schemas.microsoft.com/office/drawing/2014/main" id="{77019238-889A-9DB6-7A72-0D160CA8D4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4968699"/>
            <a:ext cx="1800000" cy="360000"/>
          </a:xfrm>
          <a:prstGeom prst="rect">
            <a:avLst/>
          </a:prstGeom>
        </p:spPr>
      </p:pic>
      <p:sp>
        <p:nvSpPr>
          <p:cNvPr id="303" name="CuadroTexto 302">
            <a:extLst>
              <a:ext uri="{FF2B5EF4-FFF2-40B4-BE49-F238E27FC236}">
                <a16:creationId xmlns:a16="http://schemas.microsoft.com/office/drawing/2014/main" id="{D00D61FA-7E09-3081-3DD3-2C894BA762FC}"/>
              </a:ext>
            </a:extLst>
          </p:cNvPr>
          <p:cNvSpPr txBox="1"/>
          <p:nvPr/>
        </p:nvSpPr>
        <p:spPr>
          <a:xfrm>
            <a:off x="1433307" y="510372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4" name="CuadroTexto 303">
            <a:extLst>
              <a:ext uri="{FF2B5EF4-FFF2-40B4-BE49-F238E27FC236}">
                <a16:creationId xmlns:a16="http://schemas.microsoft.com/office/drawing/2014/main" id="{CF1CF1A5-B9C0-7131-272C-5A8D351DDAF9}"/>
              </a:ext>
            </a:extLst>
          </p:cNvPr>
          <p:cNvSpPr txBox="1"/>
          <p:nvPr/>
        </p:nvSpPr>
        <p:spPr>
          <a:xfrm>
            <a:off x="1467526" y="495359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05" name="Imagen 304">
            <a:extLst>
              <a:ext uri="{FF2B5EF4-FFF2-40B4-BE49-F238E27FC236}">
                <a16:creationId xmlns:a16="http://schemas.microsoft.com/office/drawing/2014/main" id="{D6E60FB5-03A6-8AD8-7CBD-1592AA35A1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4968699"/>
            <a:ext cx="1800000" cy="360000"/>
          </a:xfrm>
          <a:prstGeom prst="rect">
            <a:avLst/>
          </a:prstGeom>
        </p:spPr>
      </p:pic>
      <p:sp>
        <p:nvSpPr>
          <p:cNvPr id="306" name="CuadroTexto 305">
            <a:extLst>
              <a:ext uri="{FF2B5EF4-FFF2-40B4-BE49-F238E27FC236}">
                <a16:creationId xmlns:a16="http://schemas.microsoft.com/office/drawing/2014/main" id="{75B2B7B8-EEF2-7965-5483-0E65FC844569}"/>
              </a:ext>
            </a:extLst>
          </p:cNvPr>
          <p:cNvSpPr txBox="1"/>
          <p:nvPr/>
        </p:nvSpPr>
        <p:spPr>
          <a:xfrm>
            <a:off x="3267526" y="510372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708B8538-2F9D-C7D6-4F46-B7464CC89AEB}"/>
              </a:ext>
            </a:extLst>
          </p:cNvPr>
          <p:cNvSpPr txBox="1"/>
          <p:nvPr/>
        </p:nvSpPr>
        <p:spPr>
          <a:xfrm>
            <a:off x="3301745" y="495359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E541E702-C85A-8C17-8508-95A3350BFB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4979947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15353AC9-2907-F30B-AA0A-E3112A054566}"/>
              </a:ext>
            </a:extLst>
          </p:cNvPr>
          <p:cNvSpPr txBox="1"/>
          <p:nvPr/>
        </p:nvSpPr>
        <p:spPr>
          <a:xfrm>
            <a:off x="5101745" y="5114976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F4315779-9295-01D9-FE5D-AFF1225939EA}"/>
              </a:ext>
            </a:extLst>
          </p:cNvPr>
          <p:cNvSpPr txBox="1"/>
          <p:nvPr/>
        </p:nvSpPr>
        <p:spPr>
          <a:xfrm>
            <a:off x="5135964" y="4964847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5898C9A4-FC76-ED23-9DA0-794B8444DF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5335756"/>
            <a:ext cx="1800000" cy="360000"/>
          </a:xfrm>
          <a:prstGeom prst="rect">
            <a:avLst/>
          </a:prstGeom>
        </p:spPr>
      </p:pic>
      <p:sp>
        <p:nvSpPr>
          <p:cNvPr id="312" name="CuadroTexto 311">
            <a:extLst>
              <a:ext uri="{FF2B5EF4-FFF2-40B4-BE49-F238E27FC236}">
                <a16:creationId xmlns:a16="http://schemas.microsoft.com/office/drawing/2014/main" id="{C1E41704-1367-EAAA-638E-882482EE77C8}"/>
              </a:ext>
            </a:extLst>
          </p:cNvPr>
          <p:cNvSpPr txBox="1"/>
          <p:nvPr/>
        </p:nvSpPr>
        <p:spPr>
          <a:xfrm>
            <a:off x="1433307" y="547078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7E9E9828-71AD-62E5-DCA4-47DEDE57D2D8}"/>
              </a:ext>
            </a:extLst>
          </p:cNvPr>
          <p:cNvSpPr txBox="1"/>
          <p:nvPr/>
        </p:nvSpPr>
        <p:spPr>
          <a:xfrm>
            <a:off x="1467526" y="532065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DC410D8C-768F-18B5-3BFD-1220CA4FE8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5335756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A935CC15-A326-87CE-0176-6ACDCCE4A21D}"/>
              </a:ext>
            </a:extLst>
          </p:cNvPr>
          <p:cNvSpPr txBox="1"/>
          <p:nvPr/>
        </p:nvSpPr>
        <p:spPr>
          <a:xfrm>
            <a:off x="3267526" y="547078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3FE29805-3EB1-0FC7-59D5-825E66969214}"/>
              </a:ext>
            </a:extLst>
          </p:cNvPr>
          <p:cNvSpPr txBox="1"/>
          <p:nvPr/>
        </p:nvSpPr>
        <p:spPr>
          <a:xfrm>
            <a:off x="3301745" y="532065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17" name="Imagen 316">
            <a:extLst>
              <a:ext uri="{FF2B5EF4-FFF2-40B4-BE49-F238E27FC236}">
                <a16:creationId xmlns:a16="http://schemas.microsoft.com/office/drawing/2014/main" id="{29635CFC-7CA0-9722-2714-818D37208A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5347004"/>
            <a:ext cx="1800000" cy="360000"/>
          </a:xfrm>
          <a:prstGeom prst="rect">
            <a:avLst/>
          </a:prstGeom>
        </p:spPr>
      </p:pic>
      <p:sp>
        <p:nvSpPr>
          <p:cNvPr id="318" name="CuadroTexto 317">
            <a:extLst>
              <a:ext uri="{FF2B5EF4-FFF2-40B4-BE49-F238E27FC236}">
                <a16:creationId xmlns:a16="http://schemas.microsoft.com/office/drawing/2014/main" id="{7EEFCBE5-B21E-79B8-CA43-F3E96CE791E7}"/>
              </a:ext>
            </a:extLst>
          </p:cNvPr>
          <p:cNvSpPr txBox="1"/>
          <p:nvPr/>
        </p:nvSpPr>
        <p:spPr>
          <a:xfrm>
            <a:off x="5101745" y="548203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7BDE1366-AE9B-2379-BBDC-5A81EDF0825B}"/>
              </a:ext>
            </a:extLst>
          </p:cNvPr>
          <p:cNvSpPr txBox="1"/>
          <p:nvPr/>
        </p:nvSpPr>
        <p:spPr>
          <a:xfrm>
            <a:off x="5135964" y="533190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DD616A9E-6A2A-69C8-F31A-04E5EBC34F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5703624"/>
            <a:ext cx="1800000" cy="36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6AFBEE06-94D8-D54B-DB5F-C59132428C74}"/>
              </a:ext>
            </a:extLst>
          </p:cNvPr>
          <p:cNvSpPr txBox="1"/>
          <p:nvPr/>
        </p:nvSpPr>
        <p:spPr>
          <a:xfrm>
            <a:off x="1433307" y="583865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9D4EB4AD-DED5-E740-403A-B9B63D226914}"/>
              </a:ext>
            </a:extLst>
          </p:cNvPr>
          <p:cNvSpPr txBox="1"/>
          <p:nvPr/>
        </p:nvSpPr>
        <p:spPr>
          <a:xfrm>
            <a:off x="1467526" y="568852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23" name="Imagen 322">
            <a:extLst>
              <a:ext uri="{FF2B5EF4-FFF2-40B4-BE49-F238E27FC236}">
                <a16:creationId xmlns:a16="http://schemas.microsoft.com/office/drawing/2014/main" id="{58EE50E1-0C5C-EB61-8145-141710E266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5703624"/>
            <a:ext cx="1800000" cy="360000"/>
          </a:xfrm>
          <a:prstGeom prst="rect">
            <a:avLst/>
          </a:prstGeom>
        </p:spPr>
      </p:pic>
      <p:sp>
        <p:nvSpPr>
          <p:cNvPr id="324" name="CuadroTexto 323">
            <a:extLst>
              <a:ext uri="{FF2B5EF4-FFF2-40B4-BE49-F238E27FC236}">
                <a16:creationId xmlns:a16="http://schemas.microsoft.com/office/drawing/2014/main" id="{5D7D00FC-BA5F-EA49-6C19-5DB317E84536}"/>
              </a:ext>
            </a:extLst>
          </p:cNvPr>
          <p:cNvSpPr txBox="1"/>
          <p:nvPr/>
        </p:nvSpPr>
        <p:spPr>
          <a:xfrm>
            <a:off x="3267526" y="5838653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C1FFDA03-254B-A42B-21E5-48064F63E93B}"/>
              </a:ext>
            </a:extLst>
          </p:cNvPr>
          <p:cNvSpPr txBox="1"/>
          <p:nvPr/>
        </p:nvSpPr>
        <p:spPr>
          <a:xfrm>
            <a:off x="3301745" y="568852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1D1812E8-DF66-75C5-1152-F60635CB3D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5714872"/>
            <a:ext cx="1800000" cy="360000"/>
          </a:xfrm>
          <a:prstGeom prst="rect">
            <a:avLst/>
          </a:prstGeom>
        </p:spPr>
      </p:pic>
      <p:sp>
        <p:nvSpPr>
          <p:cNvPr id="327" name="CuadroTexto 326">
            <a:extLst>
              <a:ext uri="{FF2B5EF4-FFF2-40B4-BE49-F238E27FC236}">
                <a16:creationId xmlns:a16="http://schemas.microsoft.com/office/drawing/2014/main" id="{05A550CE-CD12-79F5-A635-92FBADEDDD14}"/>
              </a:ext>
            </a:extLst>
          </p:cNvPr>
          <p:cNvSpPr txBox="1"/>
          <p:nvPr/>
        </p:nvSpPr>
        <p:spPr>
          <a:xfrm>
            <a:off x="5101745" y="584990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B2B9A701-01A8-C114-5657-8852CA117EA9}"/>
              </a:ext>
            </a:extLst>
          </p:cNvPr>
          <p:cNvSpPr txBox="1"/>
          <p:nvPr/>
        </p:nvSpPr>
        <p:spPr>
          <a:xfrm>
            <a:off x="5135964" y="569977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F64327D3-2445-AFD4-0EF2-8F89E24AB4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6070681"/>
            <a:ext cx="1800000" cy="36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C06CF191-8C1E-C97D-4351-886412420D91}"/>
              </a:ext>
            </a:extLst>
          </p:cNvPr>
          <p:cNvSpPr txBox="1"/>
          <p:nvPr/>
        </p:nvSpPr>
        <p:spPr>
          <a:xfrm>
            <a:off x="1433307" y="620571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A285F248-6102-CD98-6319-2F0B1572847D}"/>
              </a:ext>
            </a:extLst>
          </p:cNvPr>
          <p:cNvSpPr txBox="1"/>
          <p:nvPr/>
        </p:nvSpPr>
        <p:spPr>
          <a:xfrm>
            <a:off x="1467526" y="605558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32" name="Imagen 331">
            <a:extLst>
              <a:ext uri="{FF2B5EF4-FFF2-40B4-BE49-F238E27FC236}">
                <a16:creationId xmlns:a16="http://schemas.microsoft.com/office/drawing/2014/main" id="{4E1FA6EE-8934-FC52-B301-308769729A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6070681"/>
            <a:ext cx="1800000" cy="360000"/>
          </a:xfrm>
          <a:prstGeom prst="rect">
            <a:avLst/>
          </a:prstGeom>
        </p:spPr>
      </p:pic>
      <p:sp>
        <p:nvSpPr>
          <p:cNvPr id="333" name="CuadroTexto 332">
            <a:extLst>
              <a:ext uri="{FF2B5EF4-FFF2-40B4-BE49-F238E27FC236}">
                <a16:creationId xmlns:a16="http://schemas.microsoft.com/office/drawing/2014/main" id="{563F95A1-B6A7-2BD8-C5DA-5CBC33891EE2}"/>
              </a:ext>
            </a:extLst>
          </p:cNvPr>
          <p:cNvSpPr txBox="1"/>
          <p:nvPr/>
        </p:nvSpPr>
        <p:spPr>
          <a:xfrm>
            <a:off x="3267526" y="620571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9FC3CE2B-98CA-8E99-9667-744901762A85}"/>
              </a:ext>
            </a:extLst>
          </p:cNvPr>
          <p:cNvSpPr txBox="1"/>
          <p:nvPr/>
        </p:nvSpPr>
        <p:spPr>
          <a:xfrm>
            <a:off x="3301745" y="605558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35" name="Imagen 334">
            <a:extLst>
              <a:ext uri="{FF2B5EF4-FFF2-40B4-BE49-F238E27FC236}">
                <a16:creationId xmlns:a16="http://schemas.microsoft.com/office/drawing/2014/main" id="{F7C14860-3D81-33C1-1D6A-37AE6C2799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6081929"/>
            <a:ext cx="1800000" cy="360000"/>
          </a:xfrm>
          <a:prstGeom prst="rect">
            <a:avLst/>
          </a:prstGeom>
        </p:spPr>
      </p:pic>
      <p:sp>
        <p:nvSpPr>
          <p:cNvPr id="336" name="CuadroTexto 335">
            <a:extLst>
              <a:ext uri="{FF2B5EF4-FFF2-40B4-BE49-F238E27FC236}">
                <a16:creationId xmlns:a16="http://schemas.microsoft.com/office/drawing/2014/main" id="{08F1AE17-AC57-FC58-D183-977942DC6194}"/>
              </a:ext>
            </a:extLst>
          </p:cNvPr>
          <p:cNvSpPr txBox="1"/>
          <p:nvPr/>
        </p:nvSpPr>
        <p:spPr>
          <a:xfrm>
            <a:off x="5101745" y="6216958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E8197E53-7DF6-F717-4078-74102D7AC5F9}"/>
              </a:ext>
            </a:extLst>
          </p:cNvPr>
          <p:cNvSpPr txBox="1"/>
          <p:nvPr/>
        </p:nvSpPr>
        <p:spPr>
          <a:xfrm>
            <a:off x="5135964" y="6066829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093B42C5-91C6-CDC4-7272-257CD77FC4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6437738"/>
            <a:ext cx="1800000" cy="360000"/>
          </a:xfrm>
          <a:prstGeom prst="rect">
            <a:avLst/>
          </a:prstGeom>
        </p:spPr>
      </p:pic>
      <p:sp>
        <p:nvSpPr>
          <p:cNvPr id="339" name="CuadroTexto 338">
            <a:extLst>
              <a:ext uri="{FF2B5EF4-FFF2-40B4-BE49-F238E27FC236}">
                <a16:creationId xmlns:a16="http://schemas.microsoft.com/office/drawing/2014/main" id="{9483E14B-1E08-96E2-35FC-58A95CE6A06C}"/>
              </a:ext>
            </a:extLst>
          </p:cNvPr>
          <p:cNvSpPr txBox="1"/>
          <p:nvPr/>
        </p:nvSpPr>
        <p:spPr>
          <a:xfrm>
            <a:off x="1433307" y="657276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0" name="CuadroTexto 339">
            <a:extLst>
              <a:ext uri="{FF2B5EF4-FFF2-40B4-BE49-F238E27FC236}">
                <a16:creationId xmlns:a16="http://schemas.microsoft.com/office/drawing/2014/main" id="{BCBD0AD7-3A7C-FE4B-F339-899EC38CDCB6}"/>
              </a:ext>
            </a:extLst>
          </p:cNvPr>
          <p:cNvSpPr txBox="1"/>
          <p:nvPr/>
        </p:nvSpPr>
        <p:spPr>
          <a:xfrm>
            <a:off x="1467526" y="642263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41" name="Imagen 340">
            <a:extLst>
              <a:ext uri="{FF2B5EF4-FFF2-40B4-BE49-F238E27FC236}">
                <a16:creationId xmlns:a16="http://schemas.microsoft.com/office/drawing/2014/main" id="{8B11F9C7-2AD0-3235-E17A-76432FF9A7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6437738"/>
            <a:ext cx="1800000" cy="360000"/>
          </a:xfrm>
          <a:prstGeom prst="rect">
            <a:avLst/>
          </a:prstGeom>
        </p:spPr>
      </p:pic>
      <p:sp>
        <p:nvSpPr>
          <p:cNvPr id="342" name="CuadroTexto 341">
            <a:extLst>
              <a:ext uri="{FF2B5EF4-FFF2-40B4-BE49-F238E27FC236}">
                <a16:creationId xmlns:a16="http://schemas.microsoft.com/office/drawing/2014/main" id="{847D467C-DB2F-49D3-CAB8-F43C0D198D3A}"/>
              </a:ext>
            </a:extLst>
          </p:cNvPr>
          <p:cNvSpPr txBox="1"/>
          <p:nvPr/>
        </p:nvSpPr>
        <p:spPr>
          <a:xfrm>
            <a:off x="3267526" y="657276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3" name="CuadroTexto 342">
            <a:extLst>
              <a:ext uri="{FF2B5EF4-FFF2-40B4-BE49-F238E27FC236}">
                <a16:creationId xmlns:a16="http://schemas.microsoft.com/office/drawing/2014/main" id="{CACEC50C-96D3-2DA4-DF35-2B19F26FC247}"/>
              </a:ext>
            </a:extLst>
          </p:cNvPr>
          <p:cNvSpPr txBox="1"/>
          <p:nvPr/>
        </p:nvSpPr>
        <p:spPr>
          <a:xfrm>
            <a:off x="3301745" y="642263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3BF02380-757A-CB63-78EE-27DC97B208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6448986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2B7C8428-F03F-6AC6-5742-DEB625C3A93C}"/>
              </a:ext>
            </a:extLst>
          </p:cNvPr>
          <p:cNvSpPr txBox="1"/>
          <p:nvPr/>
        </p:nvSpPr>
        <p:spPr>
          <a:xfrm>
            <a:off x="5101745" y="6584015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AEE4F34E-E939-8FD1-2633-81E588242F9E}"/>
              </a:ext>
            </a:extLst>
          </p:cNvPr>
          <p:cNvSpPr txBox="1"/>
          <p:nvPr/>
        </p:nvSpPr>
        <p:spPr>
          <a:xfrm>
            <a:off x="5135964" y="6433886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47" name="Imagen 346">
            <a:extLst>
              <a:ext uri="{FF2B5EF4-FFF2-40B4-BE49-F238E27FC236}">
                <a16:creationId xmlns:a16="http://schemas.microsoft.com/office/drawing/2014/main" id="{613DD80B-B79C-10BB-40D1-9482947075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6804795"/>
            <a:ext cx="1800000" cy="360000"/>
          </a:xfrm>
          <a:prstGeom prst="rect">
            <a:avLst/>
          </a:prstGeom>
        </p:spPr>
      </p:pic>
      <p:sp>
        <p:nvSpPr>
          <p:cNvPr id="348" name="CuadroTexto 347">
            <a:extLst>
              <a:ext uri="{FF2B5EF4-FFF2-40B4-BE49-F238E27FC236}">
                <a16:creationId xmlns:a16="http://schemas.microsoft.com/office/drawing/2014/main" id="{BF92CDE6-9B00-C139-E9C8-68D63D39F7AD}"/>
              </a:ext>
            </a:extLst>
          </p:cNvPr>
          <p:cNvSpPr txBox="1"/>
          <p:nvPr/>
        </p:nvSpPr>
        <p:spPr>
          <a:xfrm>
            <a:off x="1433307" y="693982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49" name="CuadroTexto 348">
            <a:extLst>
              <a:ext uri="{FF2B5EF4-FFF2-40B4-BE49-F238E27FC236}">
                <a16:creationId xmlns:a16="http://schemas.microsoft.com/office/drawing/2014/main" id="{F75AF7B7-AD4D-9B1D-9C3C-BD66A89560B9}"/>
              </a:ext>
            </a:extLst>
          </p:cNvPr>
          <p:cNvSpPr txBox="1"/>
          <p:nvPr/>
        </p:nvSpPr>
        <p:spPr>
          <a:xfrm>
            <a:off x="1467526" y="678969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50" name="Imagen 349">
            <a:extLst>
              <a:ext uri="{FF2B5EF4-FFF2-40B4-BE49-F238E27FC236}">
                <a16:creationId xmlns:a16="http://schemas.microsoft.com/office/drawing/2014/main" id="{A2EAF032-BBD2-FDC3-F9A5-F17354A18D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6804795"/>
            <a:ext cx="1800000" cy="360000"/>
          </a:xfrm>
          <a:prstGeom prst="rect">
            <a:avLst/>
          </a:prstGeom>
        </p:spPr>
      </p:pic>
      <p:sp>
        <p:nvSpPr>
          <p:cNvPr id="351" name="CuadroTexto 350">
            <a:extLst>
              <a:ext uri="{FF2B5EF4-FFF2-40B4-BE49-F238E27FC236}">
                <a16:creationId xmlns:a16="http://schemas.microsoft.com/office/drawing/2014/main" id="{EA0977B7-AF46-29FF-0DA1-B3CE35E6E202}"/>
              </a:ext>
            </a:extLst>
          </p:cNvPr>
          <p:cNvSpPr txBox="1"/>
          <p:nvPr/>
        </p:nvSpPr>
        <p:spPr>
          <a:xfrm>
            <a:off x="3267526" y="6939824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52" name="CuadroTexto 351">
            <a:extLst>
              <a:ext uri="{FF2B5EF4-FFF2-40B4-BE49-F238E27FC236}">
                <a16:creationId xmlns:a16="http://schemas.microsoft.com/office/drawing/2014/main" id="{7F0D067A-8110-B192-8A05-28D34D8E3A52}"/>
              </a:ext>
            </a:extLst>
          </p:cNvPr>
          <p:cNvSpPr txBox="1"/>
          <p:nvPr/>
        </p:nvSpPr>
        <p:spPr>
          <a:xfrm>
            <a:off x="3301745" y="6789695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53" name="Imagen 352">
            <a:extLst>
              <a:ext uri="{FF2B5EF4-FFF2-40B4-BE49-F238E27FC236}">
                <a16:creationId xmlns:a16="http://schemas.microsoft.com/office/drawing/2014/main" id="{9F1C826A-EC22-64C7-CAD3-C17F9E8DC5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6816043"/>
            <a:ext cx="1800000" cy="360000"/>
          </a:xfrm>
          <a:prstGeom prst="rect">
            <a:avLst/>
          </a:prstGeom>
        </p:spPr>
      </p:pic>
      <p:sp>
        <p:nvSpPr>
          <p:cNvPr id="354" name="CuadroTexto 353">
            <a:extLst>
              <a:ext uri="{FF2B5EF4-FFF2-40B4-BE49-F238E27FC236}">
                <a16:creationId xmlns:a16="http://schemas.microsoft.com/office/drawing/2014/main" id="{A439D9FF-3B8A-539A-CDA9-E42A6487ABA9}"/>
              </a:ext>
            </a:extLst>
          </p:cNvPr>
          <p:cNvSpPr txBox="1"/>
          <p:nvPr/>
        </p:nvSpPr>
        <p:spPr>
          <a:xfrm>
            <a:off x="5101745" y="695107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55" name="CuadroTexto 354">
            <a:extLst>
              <a:ext uri="{FF2B5EF4-FFF2-40B4-BE49-F238E27FC236}">
                <a16:creationId xmlns:a16="http://schemas.microsoft.com/office/drawing/2014/main" id="{9124D204-5DFE-BD63-267D-2323B436D522}"/>
              </a:ext>
            </a:extLst>
          </p:cNvPr>
          <p:cNvSpPr txBox="1"/>
          <p:nvPr/>
        </p:nvSpPr>
        <p:spPr>
          <a:xfrm>
            <a:off x="5135964" y="680094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DEBF0525-E4D8-2F6F-A68B-F26DB81B47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7172663"/>
            <a:ext cx="1800000" cy="360000"/>
          </a:xfrm>
          <a:prstGeom prst="rect">
            <a:avLst/>
          </a:prstGeom>
        </p:spPr>
      </p:pic>
      <p:sp>
        <p:nvSpPr>
          <p:cNvPr id="357" name="CuadroTexto 356">
            <a:extLst>
              <a:ext uri="{FF2B5EF4-FFF2-40B4-BE49-F238E27FC236}">
                <a16:creationId xmlns:a16="http://schemas.microsoft.com/office/drawing/2014/main" id="{A4A12EA1-5EB8-D6EF-3673-7F630A275DA3}"/>
              </a:ext>
            </a:extLst>
          </p:cNvPr>
          <p:cNvSpPr txBox="1"/>
          <p:nvPr/>
        </p:nvSpPr>
        <p:spPr>
          <a:xfrm>
            <a:off x="1433307" y="730769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57C0DAF8-52F4-8BD1-9BF4-A47C402B8D4C}"/>
              </a:ext>
            </a:extLst>
          </p:cNvPr>
          <p:cNvSpPr txBox="1"/>
          <p:nvPr/>
        </p:nvSpPr>
        <p:spPr>
          <a:xfrm>
            <a:off x="1467526" y="715756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59" name="Imagen 358">
            <a:extLst>
              <a:ext uri="{FF2B5EF4-FFF2-40B4-BE49-F238E27FC236}">
                <a16:creationId xmlns:a16="http://schemas.microsoft.com/office/drawing/2014/main" id="{69BADE86-4F26-1B9D-1B49-E5BF304174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7172663"/>
            <a:ext cx="1800000" cy="360000"/>
          </a:xfrm>
          <a:prstGeom prst="rect">
            <a:avLst/>
          </a:prstGeom>
        </p:spPr>
      </p:pic>
      <p:sp>
        <p:nvSpPr>
          <p:cNvPr id="360" name="CuadroTexto 359">
            <a:extLst>
              <a:ext uri="{FF2B5EF4-FFF2-40B4-BE49-F238E27FC236}">
                <a16:creationId xmlns:a16="http://schemas.microsoft.com/office/drawing/2014/main" id="{6918330E-406C-D5FD-E93C-25097B0FE698}"/>
              </a:ext>
            </a:extLst>
          </p:cNvPr>
          <p:cNvSpPr txBox="1"/>
          <p:nvPr/>
        </p:nvSpPr>
        <p:spPr>
          <a:xfrm>
            <a:off x="3267526" y="7307692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1" name="CuadroTexto 360">
            <a:extLst>
              <a:ext uri="{FF2B5EF4-FFF2-40B4-BE49-F238E27FC236}">
                <a16:creationId xmlns:a16="http://schemas.microsoft.com/office/drawing/2014/main" id="{5567DE99-9CB1-2987-5A50-0E3857732EEE}"/>
              </a:ext>
            </a:extLst>
          </p:cNvPr>
          <p:cNvSpPr txBox="1"/>
          <p:nvPr/>
        </p:nvSpPr>
        <p:spPr>
          <a:xfrm>
            <a:off x="3301745" y="7157563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62" name="Imagen 361">
            <a:extLst>
              <a:ext uri="{FF2B5EF4-FFF2-40B4-BE49-F238E27FC236}">
                <a16:creationId xmlns:a16="http://schemas.microsoft.com/office/drawing/2014/main" id="{EDACC2E0-0E98-3C81-63ED-8616B50B85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7183911"/>
            <a:ext cx="1800000" cy="360000"/>
          </a:xfrm>
          <a:prstGeom prst="rect">
            <a:avLst/>
          </a:prstGeom>
        </p:spPr>
      </p:pic>
      <p:sp>
        <p:nvSpPr>
          <p:cNvPr id="363" name="CuadroTexto 362">
            <a:extLst>
              <a:ext uri="{FF2B5EF4-FFF2-40B4-BE49-F238E27FC236}">
                <a16:creationId xmlns:a16="http://schemas.microsoft.com/office/drawing/2014/main" id="{D2E04FAC-58F5-E75C-FE7E-0A9824F41698}"/>
              </a:ext>
            </a:extLst>
          </p:cNvPr>
          <p:cNvSpPr txBox="1"/>
          <p:nvPr/>
        </p:nvSpPr>
        <p:spPr>
          <a:xfrm>
            <a:off x="5101745" y="7318940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4" name="CuadroTexto 363">
            <a:extLst>
              <a:ext uri="{FF2B5EF4-FFF2-40B4-BE49-F238E27FC236}">
                <a16:creationId xmlns:a16="http://schemas.microsoft.com/office/drawing/2014/main" id="{46DF9B87-38BF-5666-46FC-8810F6CC2ADC}"/>
              </a:ext>
            </a:extLst>
          </p:cNvPr>
          <p:cNvSpPr txBox="1"/>
          <p:nvPr/>
        </p:nvSpPr>
        <p:spPr>
          <a:xfrm>
            <a:off x="5135964" y="7168811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65" name="Imagen 364">
            <a:extLst>
              <a:ext uri="{FF2B5EF4-FFF2-40B4-BE49-F238E27FC236}">
                <a16:creationId xmlns:a16="http://schemas.microsoft.com/office/drawing/2014/main" id="{A2612C93-E59F-D96F-7147-9EC78B358F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7539720"/>
            <a:ext cx="1800000" cy="360000"/>
          </a:xfrm>
          <a:prstGeom prst="rect">
            <a:avLst/>
          </a:prstGeom>
        </p:spPr>
      </p:pic>
      <p:sp>
        <p:nvSpPr>
          <p:cNvPr id="366" name="CuadroTexto 365">
            <a:extLst>
              <a:ext uri="{FF2B5EF4-FFF2-40B4-BE49-F238E27FC236}">
                <a16:creationId xmlns:a16="http://schemas.microsoft.com/office/drawing/2014/main" id="{EA9822A0-1C55-4C07-4FBC-74648A8425D0}"/>
              </a:ext>
            </a:extLst>
          </p:cNvPr>
          <p:cNvSpPr txBox="1"/>
          <p:nvPr/>
        </p:nvSpPr>
        <p:spPr>
          <a:xfrm>
            <a:off x="1433307" y="767474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A0421F5B-5876-FA63-5F8E-43B153CC9614}"/>
              </a:ext>
            </a:extLst>
          </p:cNvPr>
          <p:cNvSpPr txBox="1"/>
          <p:nvPr/>
        </p:nvSpPr>
        <p:spPr>
          <a:xfrm>
            <a:off x="1467526" y="752462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9B215AD9-9C51-0DFD-9A8A-252A35AEBF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7539720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817FB51E-C204-4FA6-BD0C-B9E74F4A9CED}"/>
              </a:ext>
            </a:extLst>
          </p:cNvPr>
          <p:cNvSpPr txBox="1"/>
          <p:nvPr/>
        </p:nvSpPr>
        <p:spPr>
          <a:xfrm>
            <a:off x="3267526" y="767474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93A0900A-8483-08F8-4F0B-C5EF2C451FC8}"/>
              </a:ext>
            </a:extLst>
          </p:cNvPr>
          <p:cNvSpPr txBox="1"/>
          <p:nvPr/>
        </p:nvSpPr>
        <p:spPr>
          <a:xfrm>
            <a:off x="3301745" y="752462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315892A1-49DD-4722-79B1-36541F15EC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7550968"/>
            <a:ext cx="1800000" cy="360000"/>
          </a:xfrm>
          <a:prstGeom prst="rect">
            <a:avLst/>
          </a:prstGeom>
        </p:spPr>
      </p:pic>
      <p:sp>
        <p:nvSpPr>
          <p:cNvPr id="372" name="CuadroTexto 371">
            <a:extLst>
              <a:ext uri="{FF2B5EF4-FFF2-40B4-BE49-F238E27FC236}">
                <a16:creationId xmlns:a16="http://schemas.microsoft.com/office/drawing/2014/main" id="{BB814E13-57E5-7B12-82CA-410DC89EC2A9}"/>
              </a:ext>
            </a:extLst>
          </p:cNvPr>
          <p:cNvSpPr txBox="1"/>
          <p:nvPr/>
        </p:nvSpPr>
        <p:spPr>
          <a:xfrm>
            <a:off x="5101745" y="7685997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57EF9567-AFB2-7AEE-FF7B-C3BA40A8940A}"/>
              </a:ext>
            </a:extLst>
          </p:cNvPr>
          <p:cNvSpPr txBox="1"/>
          <p:nvPr/>
        </p:nvSpPr>
        <p:spPr>
          <a:xfrm>
            <a:off x="5135964" y="7535868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DB2ED002-1465-6DC3-B7E1-A26DBBAE32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99" y="7921532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6F1B8ABB-8FE2-28DE-8786-D2406B5471DD}"/>
              </a:ext>
            </a:extLst>
          </p:cNvPr>
          <p:cNvSpPr txBox="1"/>
          <p:nvPr/>
        </p:nvSpPr>
        <p:spPr>
          <a:xfrm>
            <a:off x="1433307" y="805656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2A523BE7-4971-7C9F-3167-ABBE8D723D8E}"/>
              </a:ext>
            </a:extLst>
          </p:cNvPr>
          <p:cNvSpPr txBox="1"/>
          <p:nvPr/>
        </p:nvSpPr>
        <p:spPr>
          <a:xfrm>
            <a:off x="1467526" y="790643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77" name="Imagen 376">
            <a:extLst>
              <a:ext uri="{FF2B5EF4-FFF2-40B4-BE49-F238E27FC236}">
                <a16:creationId xmlns:a16="http://schemas.microsoft.com/office/drawing/2014/main" id="{E13C8FC4-6F50-5C91-4190-F8319D8A23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318" y="7921532"/>
            <a:ext cx="1800000" cy="360000"/>
          </a:xfrm>
          <a:prstGeom prst="rect">
            <a:avLst/>
          </a:prstGeom>
        </p:spPr>
      </p:pic>
      <p:sp>
        <p:nvSpPr>
          <p:cNvPr id="378" name="CuadroTexto 377">
            <a:extLst>
              <a:ext uri="{FF2B5EF4-FFF2-40B4-BE49-F238E27FC236}">
                <a16:creationId xmlns:a16="http://schemas.microsoft.com/office/drawing/2014/main" id="{0D192227-D97D-EE4E-8C92-35D556B0E502}"/>
              </a:ext>
            </a:extLst>
          </p:cNvPr>
          <p:cNvSpPr txBox="1"/>
          <p:nvPr/>
        </p:nvSpPr>
        <p:spPr>
          <a:xfrm>
            <a:off x="3267526" y="8056561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79" name="CuadroTexto 378">
            <a:extLst>
              <a:ext uri="{FF2B5EF4-FFF2-40B4-BE49-F238E27FC236}">
                <a16:creationId xmlns:a16="http://schemas.microsoft.com/office/drawing/2014/main" id="{9E5D3C60-F9FB-81ED-5807-88DC6ABFF470}"/>
              </a:ext>
            </a:extLst>
          </p:cNvPr>
          <p:cNvSpPr txBox="1"/>
          <p:nvPr/>
        </p:nvSpPr>
        <p:spPr>
          <a:xfrm>
            <a:off x="3301745" y="7906432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  <p:pic>
        <p:nvPicPr>
          <p:cNvPr id="380" name="Imagen 379">
            <a:extLst>
              <a:ext uri="{FF2B5EF4-FFF2-40B4-BE49-F238E27FC236}">
                <a16:creationId xmlns:a16="http://schemas.microsoft.com/office/drawing/2014/main" id="{AC8C6151-0E65-42A8-0B32-BA57C071A1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537" y="7932780"/>
            <a:ext cx="1800000" cy="360000"/>
          </a:xfrm>
          <a:prstGeom prst="rect">
            <a:avLst/>
          </a:prstGeom>
        </p:spPr>
      </p:pic>
      <p:sp>
        <p:nvSpPr>
          <p:cNvPr id="381" name="CuadroTexto 380">
            <a:extLst>
              <a:ext uri="{FF2B5EF4-FFF2-40B4-BE49-F238E27FC236}">
                <a16:creationId xmlns:a16="http://schemas.microsoft.com/office/drawing/2014/main" id="{DA112AB0-9502-E7A8-C1B8-C6C9044B5826}"/>
              </a:ext>
            </a:extLst>
          </p:cNvPr>
          <p:cNvSpPr txBox="1"/>
          <p:nvPr/>
        </p:nvSpPr>
        <p:spPr>
          <a:xfrm>
            <a:off x="5101745" y="8067809"/>
            <a:ext cx="939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b="1" dirty="0">
                <a:ln w="6350"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Bebas Neue Bold" panose="020B0606020202050201" pitchFamily="34" charset="0"/>
              </a:rPr>
              <a:t>FOSSI GONZALEZ</a:t>
            </a: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709A346B-109F-4EE8-DF34-3D0B69DD5C6B}"/>
              </a:ext>
            </a:extLst>
          </p:cNvPr>
          <p:cNvSpPr txBox="1"/>
          <p:nvPr/>
        </p:nvSpPr>
        <p:spPr>
          <a:xfrm>
            <a:off x="5135964" y="791768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b="1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HE AMAZING SPIDER-MAN" panose="02000000000000000000" pitchFamily="2" charset="0"/>
              </a:rPr>
              <a:t>ENMANUEL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8078</TotalTime>
  <Words>550</Words>
  <Application>Microsoft Office PowerPoint</Application>
  <PresentationFormat>Carta (216 x 279 mm)</PresentationFormat>
  <Paragraphs>306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Bebas Neue Bold</vt:lpstr>
      <vt:lpstr>THE AMAZING SPIDER-MAN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16</cp:revision>
  <dcterms:created xsi:type="dcterms:W3CDTF">2024-07-23T03:15:22Z</dcterms:created>
  <dcterms:modified xsi:type="dcterms:W3CDTF">2024-08-20T18:26:50Z</dcterms:modified>
</cp:coreProperties>
</file>