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Pocket Monk" panose="02000500000000000000" pitchFamily="2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E4495"/>
    <a:srgbClr val="FEBF0C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23/8/2024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23/8/2024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23/8/2024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23/8/2024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23/8/2024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23/8/2024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23/8/2024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23/8/2024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23/8/2024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23/8/2024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23/8/2024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n 51">
            <a:extLst>
              <a:ext uri="{FF2B5EF4-FFF2-40B4-BE49-F238E27FC236}">
                <a16:creationId xmlns:a16="http://schemas.microsoft.com/office/drawing/2014/main" id="{D3A603F4-1F2F-7055-FC6E-186E174771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50" y="1448585"/>
            <a:ext cx="3130200" cy="3177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77998AA-F6C2-580D-2E33-1E25E97CC22F}"/>
              </a:ext>
            </a:extLst>
          </p:cNvPr>
          <p:cNvSpPr txBox="1"/>
          <p:nvPr/>
        </p:nvSpPr>
        <p:spPr>
          <a:xfrm rot="21393426">
            <a:off x="509164" y="2731701"/>
            <a:ext cx="2803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57150">
                  <a:solidFill>
                    <a:srgbClr val="2E4495"/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5C18855-2655-8715-3248-F1B0604173EB}"/>
              </a:ext>
            </a:extLst>
          </p:cNvPr>
          <p:cNvSpPr txBox="1"/>
          <p:nvPr/>
        </p:nvSpPr>
        <p:spPr>
          <a:xfrm rot="21393426">
            <a:off x="711595" y="3262625"/>
            <a:ext cx="23294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D3F2147-5AC9-3421-018A-6304A20721A7}"/>
              </a:ext>
            </a:extLst>
          </p:cNvPr>
          <p:cNvSpPr txBox="1"/>
          <p:nvPr/>
        </p:nvSpPr>
        <p:spPr>
          <a:xfrm rot="21393426">
            <a:off x="711596" y="3262626"/>
            <a:ext cx="23294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59ED42E-B724-B36F-E2C2-967F84C0C5A9}"/>
              </a:ext>
            </a:extLst>
          </p:cNvPr>
          <p:cNvSpPr txBox="1"/>
          <p:nvPr/>
        </p:nvSpPr>
        <p:spPr>
          <a:xfrm rot="21393426">
            <a:off x="513386" y="2716390"/>
            <a:ext cx="2803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57150">
                  <a:noFill/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CECA80D-DA36-D765-CD80-4863F2DC9D4B}"/>
              </a:ext>
            </a:extLst>
          </p:cNvPr>
          <p:cNvSpPr txBox="1"/>
          <p:nvPr/>
        </p:nvSpPr>
        <p:spPr>
          <a:xfrm>
            <a:off x="1041360" y="4062383"/>
            <a:ext cx="1739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8714EF6-6293-1AE6-624B-2A0111ABB3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1448585"/>
            <a:ext cx="3130200" cy="3177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451EEE4-A077-8C53-98C0-71E2FED4F312}"/>
              </a:ext>
            </a:extLst>
          </p:cNvPr>
          <p:cNvSpPr txBox="1"/>
          <p:nvPr/>
        </p:nvSpPr>
        <p:spPr>
          <a:xfrm rot="21393426">
            <a:off x="3592114" y="2731701"/>
            <a:ext cx="2803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57150">
                  <a:solidFill>
                    <a:srgbClr val="2E4495"/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135F774-A9A9-8517-A168-26B399CC0E8C}"/>
              </a:ext>
            </a:extLst>
          </p:cNvPr>
          <p:cNvSpPr txBox="1"/>
          <p:nvPr/>
        </p:nvSpPr>
        <p:spPr>
          <a:xfrm rot="21393426">
            <a:off x="3794545" y="3262625"/>
            <a:ext cx="23294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2678ADA-FA3B-7C1F-9F35-A5D602D7AC69}"/>
              </a:ext>
            </a:extLst>
          </p:cNvPr>
          <p:cNvSpPr txBox="1"/>
          <p:nvPr/>
        </p:nvSpPr>
        <p:spPr>
          <a:xfrm rot="21393426">
            <a:off x="3794546" y="3262626"/>
            <a:ext cx="23294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1CABFFB-8AE1-B800-3DFB-937F2AC7CF9B}"/>
              </a:ext>
            </a:extLst>
          </p:cNvPr>
          <p:cNvSpPr txBox="1"/>
          <p:nvPr/>
        </p:nvSpPr>
        <p:spPr>
          <a:xfrm rot="21393426">
            <a:off x="3596336" y="2716390"/>
            <a:ext cx="2803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57150">
                  <a:noFill/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4C5F508-2773-B7A1-28F8-C6C292BC256A}"/>
              </a:ext>
            </a:extLst>
          </p:cNvPr>
          <p:cNvSpPr txBox="1"/>
          <p:nvPr/>
        </p:nvSpPr>
        <p:spPr>
          <a:xfrm>
            <a:off x="4124310" y="4062383"/>
            <a:ext cx="1739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E7632F29-6D0D-ECFC-0D52-8584C9472C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50" y="4796681"/>
            <a:ext cx="3130200" cy="3177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0145C438-732B-E647-A8D2-9E07E4934B2D}"/>
              </a:ext>
            </a:extLst>
          </p:cNvPr>
          <p:cNvSpPr txBox="1"/>
          <p:nvPr/>
        </p:nvSpPr>
        <p:spPr>
          <a:xfrm rot="21393426">
            <a:off x="509164" y="6079797"/>
            <a:ext cx="2803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57150">
                  <a:solidFill>
                    <a:srgbClr val="2E4495"/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E450514-48BB-F842-1DD8-146364FC2D33}"/>
              </a:ext>
            </a:extLst>
          </p:cNvPr>
          <p:cNvSpPr txBox="1"/>
          <p:nvPr/>
        </p:nvSpPr>
        <p:spPr>
          <a:xfrm rot="21393426">
            <a:off x="711595" y="6610721"/>
            <a:ext cx="23294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008955E-4464-C010-BEFE-BC764F832FA2}"/>
              </a:ext>
            </a:extLst>
          </p:cNvPr>
          <p:cNvSpPr txBox="1"/>
          <p:nvPr/>
        </p:nvSpPr>
        <p:spPr>
          <a:xfrm rot="21393426">
            <a:off x="711596" y="6610722"/>
            <a:ext cx="23294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5186CA5-E018-6962-968C-52E26E7C2BD2}"/>
              </a:ext>
            </a:extLst>
          </p:cNvPr>
          <p:cNvSpPr txBox="1"/>
          <p:nvPr/>
        </p:nvSpPr>
        <p:spPr>
          <a:xfrm rot="21393426">
            <a:off x="513386" y="6064486"/>
            <a:ext cx="2803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57150">
                  <a:noFill/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790D844-DF8F-7F59-A8C7-B8965F682F3D}"/>
              </a:ext>
            </a:extLst>
          </p:cNvPr>
          <p:cNvSpPr txBox="1"/>
          <p:nvPr/>
        </p:nvSpPr>
        <p:spPr>
          <a:xfrm>
            <a:off x="1041360" y="7410479"/>
            <a:ext cx="1739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2A443AAA-2EA2-9CF6-8044-C12902612A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796681"/>
            <a:ext cx="3130200" cy="3177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B77C0487-E18E-22DB-6F87-46A0062F72BD}"/>
              </a:ext>
            </a:extLst>
          </p:cNvPr>
          <p:cNvSpPr txBox="1"/>
          <p:nvPr/>
        </p:nvSpPr>
        <p:spPr>
          <a:xfrm rot="21393426">
            <a:off x="3592114" y="6079797"/>
            <a:ext cx="2803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57150">
                  <a:solidFill>
                    <a:srgbClr val="2E4495"/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5842BAD-0F2F-0B01-0292-A5E70F011F15}"/>
              </a:ext>
            </a:extLst>
          </p:cNvPr>
          <p:cNvSpPr txBox="1"/>
          <p:nvPr/>
        </p:nvSpPr>
        <p:spPr>
          <a:xfrm rot="21393426">
            <a:off x="3794545" y="6610721"/>
            <a:ext cx="23294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9C54C76-83AD-F385-A6D5-91C088C6C5EB}"/>
              </a:ext>
            </a:extLst>
          </p:cNvPr>
          <p:cNvSpPr txBox="1"/>
          <p:nvPr/>
        </p:nvSpPr>
        <p:spPr>
          <a:xfrm rot="21393426">
            <a:off x="3794546" y="6610722"/>
            <a:ext cx="23294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5C7FBE6-C8CE-BD02-A934-5D9A97C13D6C}"/>
              </a:ext>
            </a:extLst>
          </p:cNvPr>
          <p:cNvSpPr txBox="1"/>
          <p:nvPr/>
        </p:nvSpPr>
        <p:spPr>
          <a:xfrm rot="21393426">
            <a:off x="3596336" y="6064486"/>
            <a:ext cx="2803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6000" dirty="0">
                <a:ln w="57150">
                  <a:noFill/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01500F1-964D-FE2F-CAD3-EF388B7859B6}"/>
              </a:ext>
            </a:extLst>
          </p:cNvPr>
          <p:cNvSpPr txBox="1"/>
          <p:nvPr/>
        </p:nvSpPr>
        <p:spPr>
          <a:xfrm>
            <a:off x="4124310" y="7410479"/>
            <a:ext cx="1739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n 71">
            <a:extLst>
              <a:ext uri="{FF2B5EF4-FFF2-40B4-BE49-F238E27FC236}">
                <a16:creationId xmlns:a16="http://schemas.microsoft.com/office/drawing/2014/main" id="{9FC6D24D-B1C9-5749-E432-1DAE78AAA3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52" y="716965"/>
            <a:ext cx="2880000" cy="18000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2226D3FA-DDC6-507F-ADCF-B88211501CBF}"/>
              </a:ext>
            </a:extLst>
          </p:cNvPr>
          <p:cNvSpPr/>
          <p:nvPr/>
        </p:nvSpPr>
        <p:spPr>
          <a:xfrm>
            <a:off x="482952" y="716965"/>
            <a:ext cx="2875695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E7B5936-4D84-484F-ACF3-29F59E71533B}"/>
              </a:ext>
            </a:extLst>
          </p:cNvPr>
          <p:cNvSpPr txBox="1"/>
          <p:nvPr/>
        </p:nvSpPr>
        <p:spPr>
          <a:xfrm rot="21393426">
            <a:off x="1368781" y="723869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rgbClr val="2E4495"/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3DED483-6942-E200-67DC-8A05EE880F69}"/>
              </a:ext>
            </a:extLst>
          </p:cNvPr>
          <p:cNvSpPr txBox="1"/>
          <p:nvPr/>
        </p:nvSpPr>
        <p:spPr>
          <a:xfrm rot="21393426">
            <a:off x="1585741" y="1160610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7326B20-AC15-B4D8-C1C3-01295E61D2A4}"/>
              </a:ext>
            </a:extLst>
          </p:cNvPr>
          <p:cNvSpPr txBox="1"/>
          <p:nvPr/>
        </p:nvSpPr>
        <p:spPr>
          <a:xfrm rot="21393426">
            <a:off x="1581518" y="1155792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2A8D6CE-0A79-0D45-7040-9B115ACE9350}"/>
              </a:ext>
            </a:extLst>
          </p:cNvPr>
          <p:cNvSpPr txBox="1"/>
          <p:nvPr/>
        </p:nvSpPr>
        <p:spPr>
          <a:xfrm rot="21393426">
            <a:off x="1373003" y="708558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noFill/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59D0CB3-7105-4DA6-7707-3B06FA3F9358}"/>
              </a:ext>
            </a:extLst>
          </p:cNvPr>
          <p:cNvSpPr txBox="1"/>
          <p:nvPr/>
        </p:nvSpPr>
        <p:spPr>
          <a:xfrm>
            <a:off x="1564222" y="1797906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93B4E28-0AD7-C6A2-FB62-EE0A2EC642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720606"/>
            <a:ext cx="2880000" cy="18000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3C2D3FCA-C05D-BCF2-1729-BFC5BD9329AC}"/>
              </a:ext>
            </a:extLst>
          </p:cNvPr>
          <p:cNvSpPr/>
          <p:nvPr/>
        </p:nvSpPr>
        <p:spPr>
          <a:xfrm>
            <a:off x="3429000" y="720606"/>
            <a:ext cx="2875695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980D28D-B791-51FA-8C14-9635F0849EC0}"/>
              </a:ext>
            </a:extLst>
          </p:cNvPr>
          <p:cNvSpPr txBox="1"/>
          <p:nvPr/>
        </p:nvSpPr>
        <p:spPr>
          <a:xfrm rot="21393426">
            <a:off x="4314829" y="727510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rgbClr val="2E4495"/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79A9604-9964-AB22-C562-B6A96B097032}"/>
              </a:ext>
            </a:extLst>
          </p:cNvPr>
          <p:cNvSpPr txBox="1"/>
          <p:nvPr/>
        </p:nvSpPr>
        <p:spPr>
          <a:xfrm rot="21393426">
            <a:off x="4531789" y="1164251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3D06EED-924F-A082-50FA-E08FA939BB09}"/>
              </a:ext>
            </a:extLst>
          </p:cNvPr>
          <p:cNvSpPr txBox="1"/>
          <p:nvPr/>
        </p:nvSpPr>
        <p:spPr>
          <a:xfrm rot="21393426">
            <a:off x="4527566" y="1159433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302E39B-542E-F91C-660F-4D01F50A9521}"/>
              </a:ext>
            </a:extLst>
          </p:cNvPr>
          <p:cNvSpPr txBox="1"/>
          <p:nvPr/>
        </p:nvSpPr>
        <p:spPr>
          <a:xfrm rot="21393426">
            <a:off x="4319051" y="712199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noFill/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787FE97-1991-1FE6-84EB-FF2773A9B197}"/>
              </a:ext>
            </a:extLst>
          </p:cNvPr>
          <p:cNvSpPr txBox="1"/>
          <p:nvPr/>
        </p:nvSpPr>
        <p:spPr>
          <a:xfrm>
            <a:off x="4510270" y="1801547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7FBEA527-3774-C7A9-B966-35C2F23BDA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52" y="2542469"/>
            <a:ext cx="2880000" cy="1800000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5D373022-49E1-F2FC-F713-6B3FF63AB202}"/>
              </a:ext>
            </a:extLst>
          </p:cNvPr>
          <p:cNvSpPr/>
          <p:nvPr/>
        </p:nvSpPr>
        <p:spPr>
          <a:xfrm>
            <a:off x="482952" y="2542469"/>
            <a:ext cx="2875695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8A3946D-49BE-B32D-1EB0-D022E0074154}"/>
              </a:ext>
            </a:extLst>
          </p:cNvPr>
          <p:cNvSpPr txBox="1"/>
          <p:nvPr/>
        </p:nvSpPr>
        <p:spPr>
          <a:xfrm rot="21393426">
            <a:off x="1368781" y="2549373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rgbClr val="2E4495"/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5F9A11E-54DE-B079-283A-EC3790D5844E}"/>
              </a:ext>
            </a:extLst>
          </p:cNvPr>
          <p:cNvSpPr txBox="1"/>
          <p:nvPr/>
        </p:nvSpPr>
        <p:spPr>
          <a:xfrm rot="21393426">
            <a:off x="1585741" y="2986114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53242EA-9B42-2CCE-70BB-121C0B17579A}"/>
              </a:ext>
            </a:extLst>
          </p:cNvPr>
          <p:cNvSpPr txBox="1"/>
          <p:nvPr/>
        </p:nvSpPr>
        <p:spPr>
          <a:xfrm rot="21393426">
            <a:off x="1581518" y="2981296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CFEA4F0-B722-C291-1383-11E2D2B8E36E}"/>
              </a:ext>
            </a:extLst>
          </p:cNvPr>
          <p:cNvSpPr txBox="1"/>
          <p:nvPr/>
        </p:nvSpPr>
        <p:spPr>
          <a:xfrm rot="21393426">
            <a:off x="1373003" y="2534062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noFill/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01879D0-7A37-16FB-BD66-5C6472BC4151}"/>
              </a:ext>
            </a:extLst>
          </p:cNvPr>
          <p:cNvSpPr txBox="1"/>
          <p:nvPr/>
        </p:nvSpPr>
        <p:spPr>
          <a:xfrm>
            <a:off x="1564222" y="3623410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8F3AC7CB-B4B2-7295-A63D-FF518C67F5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546110"/>
            <a:ext cx="2880000" cy="1800000"/>
          </a:xfrm>
          <a:prstGeom prst="rect">
            <a:avLst/>
          </a:prstGeom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1988EE37-A1C7-1F4A-45F5-CFF998FF3EAD}"/>
              </a:ext>
            </a:extLst>
          </p:cNvPr>
          <p:cNvSpPr/>
          <p:nvPr/>
        </p:nvSpPr>
        <p:spPr>
          <a:xfrm>
            <a:off x="3429000" y="2546110"/>
            <a:ext cx="2875695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2EB3E8F-51E8-FA31-3546-34319CA5977F}"/>
              </a:ext>
            </a:extLst>
          </p:cNvPr>
          <p:cNvSpPr txBox="1"/>
          <p:nvPr/>
        </p:nvSpPr>
        <p:spPr>
          <a:xfrm rot="21393426">
            <a:off x="4314829" y="2553014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rgbClr val="2E4495"/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12C46D1-BB0F-F0C0-8A4B-D46BBA19A05D}"/>
              </a:ext>
            </a:extLst>
          </p:cNvPr>
          <p:cNvSpPr txBox="1"/>
          <p:nvPr/>
        </p:nvSpPr>
        <p:spPr>
          <a:xfrm rot="21393426">
            <a:off x="4531789" y="2989755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C56349C-A82B-650A-FD94-B125CA31364E}"/>
              </a:ext>
            </a:extLst>
          </p:cNvPr>
          <p:cNvSpPr txBox="1"/>
          <p:nvPr/>
        </p:nvSpPr>
        <p:spPr>
          <a:xfrm rot="21393426">
            <a:off x="4527566" y="2984937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2273E64-A10D-853D-754B-29A6E4D5BB03}"/>
              </a:ext>
            </a:extLst>
          </p:cNvPr>
          <p:cNvSpPr txBox="1"/>
          <p:nvPr/>
        </p:nvSpPr>
        <p:spPr>
          <a:xfrm rot="21393426">
            <a:off x="4319051" y="2537703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noFill/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AD2AABD4-FAB1-C73D-A499-FD2EA325F92E}"/>
              </a:ext>
            </a:extLst>
          </p:cNvPr>
          <p:cNvSpPr txBox="1"/>
          <p:nvPr/>
        </p:nvSpPr>
        <p:spPr>
          <a:xfrm>
            <a:off x="4510270" y="3627051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78E26EB7-4AC7-C6B8-9A04-CC5FEB955A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52" y="4370235"/>
            <a:ext cx="2880000" cy="1800000"/>
          </a:xfrm>
          <a:prstGeom prst="rect">
            <a:avLst/>
          </a:prstGeom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B74F4C78-D796-F6B7-9BCD-68BDE4CAE8B8}"/>
              </a:ext>
            </a:extLst>
          </p:cNvPr>
          <p:cNvSpPr/>
          <p:nvPr/>
        </p:nvSpPr>
        <p:spPr>
          <a:xfrm>
            <a:off x="482952" y="4370235"/>
            <a:ext cx="2875695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6BF53757-92D2-2821-F92C-07235020D216}"/>
              </a:ext>
            </a:extLst>
          </p:cNvPr>
          <p:cNvSpPr txBox="1"/>
          <p:nvPr/>
        </p:nvSpPr>
        <p:spPr>
          <a:xfrm rot="21393426">
            <a:off x="1368781" y="4377139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rgbClr val="2E4495"/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84B5266E-767F-F622-7814-D8738D83E6D7}"/>
              </a:ext>
            </a:extLst>
          </p:cNvPr>
          <p:cNvSpPr txBox="1"/>
          <p:nvPr/>
        </p:nvSpPr>
        <p:spPr>
          <a:xfrm rot="21393426">
            <a:off x="1585741" y="4813880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F6105A94-A2C4-0AC7-2709-06DB6F243FEA}"/>
              </a:ext>
            </a:extLst>
          </p:cNvPr>
          <p:cNvSpPr txBox="1"/>
          <p:nvPr/>
        </p:nvSpPr>
        <p:spPr>
          <a:xfrm rot="21393426">
            <a:off x="1581518" y="4809062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C8BB0FF8-AD7B-96FC-36D5-6E6FDDEE91D1}"/>
              </a:ext>
            </a:extLst>
          </p:cNvPr>
          <p:cNvSpPr txBox="1"/>
          <p:nvPr/>
        </p:nvSpPr>
        <p:spPr>
          <a:xfrm rot="21393426">
            <a:off x="1373003" y="4361828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noFill/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C9C51FB2-52D6-D072-A25C-899AC4E365C9}"/>
              </a:ext>
            </a:extLst>
          </p:cNvPr>
          <p:cNvSpPr txBox="1"/>
          <p:nvPr/>
        </p:nvSpPr>
        <p:spPr>
          <a:xfrm>
            <a:off x="1564222" y="5451176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DBBB8FA2-38E7-9ABD-F9A2-5DDE948EE4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373876"/>
            <a:ext cx="2880000" cy="1800000"/>
          </a:xfrm>
          <a:prstGeom prst="rect">
            <a:avLst/>
          </a:prstGeom>
        </p:spPr>
      </p:pic>
      <p:sp>
        <p:nvSpPr>
          <p:cNvPr id="37" name="Rectángulo 36">
            <a:extLst>
              <a:ext uri="{FF2B5EF4-FFF2-40B4-BE49-F238E27FC236}">
                <a16:creationId xmlns:a16="http://schemas.microsoft.com/office/drawing/2014/main" id="{01D0217A-E670-0B0C-610B-2327F2820813}"/>
              </a:ext>
            </a:extLst>
          </p:cNvPr>
          <p:cNvSpPr/>
          <p:nvPr/>
        </p:nvSpPr>
        <p:spPr>
          <a:xfrm>
            <a:off x="3429000" y="4373876"/>
            <a:ext cx="2875695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90A91E22-4CA7-C6D6-BEAE-3FB6A25D9F01}"/>
              </a:ext>
            </a:extLst>
          </p:cNvPr>
          <p:cNvSpPr txBox="1"/>
          <p:nvPr/>
        </p:nvSpPr>
        <p:spPr>
          <a:xfrm rot="21393426">
            <a:off x="4314829" y="4380780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rgbClr val="2E4495"/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CED3790E-1A3F-13CE-8BFF-E46826259C18}"/>
              </a:ext>
            </a:extLst>
          </p:cNvPr>
          <p:cNvSpPr txBox="1"/>
          <p:nvPr/>
        </p:nvSpPr>
        <p:spPr>
          <a:xfrm rot="21393426">
            <a:off x="4531789" y="4817521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47048B7-72D2-755B-E8AA-B19698B47A0C}"/>
              </a:ext>
            </a:extLst>
          </p:cNvPr>
          <p:cNvSpPr txBox="1"/>
          <p:nvPr/>
        </p:nvSpPr>
        <p:spPr>
          <a:xfrm rot="21393426">
            <a:off x="4527566" y="4812703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7B6C0512-3A44-9A0D-561C-CE8EFE138730}"/>
              </a:ext>
            </a:extLst>
          </p:cNvPr>
          <p:cNvSpPr txBox="1"/>
          <p:nvPr/>
        </p:nvSpPr>
        <p:spPr>
          <a:xfrm rot="21393426">
            <a:off x="4319051" y="4365469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noFill/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A10428E2-A694-F6C1-1EC8-891E4192DDD4}"/>
              </a:ext>
            </a:extLst>
          </p:cNvPr>
          <p:cNvSpPr txBox="1"/>
          <p:nvPr/>
        </p:nvSpPr>
        <p:spPr>
          <a:xfrm>
            <a:off x="4510270" y="5454817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BF01F95B-A517-9705-8612-1DC7659C09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52" y="6195739"/>
            <a:ext cx="2880000" cy="1800000"/>
          </a:xfrm>
          <a:prstGeom prst="rect">
            <a:avLst/>
          </a:prstGeom>
        </p:spPr>
      </p:pic>
      <p:sp>
        <p:nvSpPr>
          <p:cNvPr id="44" name="Rectángulo 43">
            <a:extLst>
              <a:ext uri="{FF2B5EF4-FFF2-40B4-BE49-F238E27FC236}">
                <a16:creationId xmlns:a16="http://schemas.microsoft.com/office/drawing/2014/main" id="{F24391F6-C4C2-B21A-9CCD-50C489C78F1A}"/>
              </a:ext>
            </a:extLst>
          </p:cNvPr>
          <p:cNvSpPr/>
          <p:nvPr/>
        </p:nvSpPr>
        <p:spPr>
          <a:xfrm>
            <a:off x="482952" y="6195739"/>
            <a:ext cx="2875695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04D33F1F-8317-5EA4-26DD-563E1725C32B}"/>
              </a:ext>
            </a:extLst>
          </p:cNvPr>
          <p:cNvSpPr txBox="1"/>
          <p:nvPr/>
        </p:nvSpPr>
        <p:spPr>
          <a:xfrm rot="21393426">
            <a:off x="1368781" y="6202643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rgbClr val="2E4495"/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F27D280D-DBB8-14ED-5E05-8505808C4074}"/>
              </a:ext>
            </a:extLst>
          </p:cNvPr>
          <p:cNvSpPr txBox="1"/>
          <p:nvPr/>
        </p:nvSpPr>
        <p:spPr>
          <a:xfrm rot="21393426">
            <a:off x="1585741" y="6639384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9EEC60DE-CF0F-8DB5-E175-F647AC1C2355}"/>
              </a:ext>
            </a:extLst>
          </p:cNvPr>
          <p:cNvSpPr txBox="1"/>
          <p:nvPr/>
        </p:nvSpPr>
        <p:spPr>
          <a:xfrm rot="21393426">
            <a:off x="1581518" y="6634566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437A79B6-138E-C923-B446-C64B716404B3}"/>
              </a:ext>
            </a:extLst>
          </p:cNvPr>
          <p:cNvSpPr txBox="1"/>
          <p:nvPr/>
        </p:nvSpPr>
        <p:spPr>
          <a:xfrm rot="21393426">
            <a:off x="1373003" y="6187332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noFill/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46B82A39-B30D-0616-9BDD-6B526C4DCA14}"/>
              </a:ext>
            </a:extLst>
          </p:cNvPr>
          <p:cNvSpPr txBox="1"/>
          <p:nvPr/>
        </p:nvSpPr>
        <p:spPr>
          <a:xfrm>
            <a:off x="1564222" y="7276680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93A55AAA-E389-9126-A851-FA3998C7E7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199380"/>
            <a:ext cx="2880000" cy="1800000"/>
          </a:xfrm>
          <a:prstGeom prst="rect">
            <a:avLst/>
          </a:prstGeom>
        </p:spPr>
      </p:pic>
      <p:sp>
        <p:nvSpPr>
          <p:cNvPr id="51" name="Rectángulo 50">
            <a:extLst>
              <a:ext uri="{FF2B5EF4-FFF2-40B4-BE49-F238E27FC236}">
                <a16:creationId xmlns:a16="http://schemas.microsoft.com/office/drawing/2014/main" id="{D8CAD035-D6E0-0D52-6E55-95F13BF2C084}"/>
              </a:ext>
            </a:extLst>
          </p:cNvPr>
          <p:cNvSpPr/>
          <p:nvPr/>
        </p:nvSpPr>
        <p:spPr>
          <a:xfrm>
            <a:off x="3429000" y="6199380"/>
            <a:ext cx="2875695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C30539B1-C83A-7E09-0749-B7E8FBE89D0E}"/>
              </a:ext>
            </a:extLst>
          </p:cNvPr>
          <p:cNvSpPr txBox="1"/>
          <p:nvPr/>
        </p:nvSpPr>
        <p:spPr>
          <a:xfrm rot="21393426">
            <a:off x="4314829" y="6206284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rgbClr val="2E4495"/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46352A0B-64C8-4F4E-896A-1479DD492721}"/>
              </a:ext>
            </a:extLst>
          </p:cNvPr>
          <p:cNvSpPr txBox="1"/>
          <p:nvPr/>
        </p:nvSpPr>
        <p:spPr>
          <a:xfrm rot="21393426">
            <a:off x="4531789" y="6643025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26CA6459-BB79-B9B2-7D5A-1771746565A8}"/>
              </a:ext>
            </a:extLst>
          </p:cNvPr>
          <p:cNvSpPr txBox="1"/>
          <p:nvPr/>
        </p:nvSpPr>
        <p:spPr>
          <a:xfrm rot="21393426">
            <a:off x="4527566" y="6638207"/>
            <a:ext cx="1755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FF"/>
                </a:solidFill>
                <a:latin typeface="Pocket Monk" panose="02000500000000000000" pitchFamily="2" charset="0"/>
              </a:rPr>
              <a:t>ACOSTA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AC297E22-8A80-B188-B719-A951D6BD7388}"/>
              </a:ext>
            </a:extLst>
          </p:cNvPr>
          <p:cNvSpPr txBox="1"/>
          <p:nvPr/>
        </p:nvSpPr>
        <p:spPr>
          <a:xfrm rot="21393426">
            <a:off x="4319051" y="6190973"/>
            <a:ext cx="2105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>
                <a:ln w="57150">
                  <a:noFill/>
                </a:ln>
                <a:solidFill>
                  <a:srgbClr val="FEBF0C"/>
                </a:solidFill>
                <a:latin typeface="Pocket Monk" panose="02000500000000000000" pitchFamily="2" charset="0"/>
              </a:rPr>
              <a:t>Santiago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228D18FD-D525-779C-9C94-BEE768A26C39}"/>
              </a:ext>
            </a:extLst>
          </p:cNvPr>
          <p:cNvSpPr txBox="1"/>
          <p:nvPr/>
        </p:nvSpPr>
        <p:spPr>
          <a:xfrm>
            <a:off x="4510270" y="7280321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Bebas Neue Bold" panose="020B0606020202050201" pitchFamily="34" charset="0"/>
              </a:rPr>
              <a:t>MATEMÁTICAS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Imagen 105">
            <a:extLst>
              <a:ext uri="{FF2B5EF4-FFF2-40B4-BE49-F238E27FC236}">
                <a16:creationId xmlns:a16="http://schemas.microsoft.com/office/drawing/2014/main" id="{5B3F1D3A-056A-F08F-73E9-03E3200A93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23" y="4441257"/>
            <a:ext cx="1440000" cy="18000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A52C58FF-E17A-D628-26D5-AC346AE9650B}"/>
              </a:ext>
            </a:extLst>
          </p:cNvPr>
          <p:cNvSpPr/>
          <p:nvPr/>
        </p:nvSpPr>
        <p:spPr>
          <a:xfrm>
            <a:off x="486124" y="4437836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8056CA82-0534-59F0-1BA2-6C42B90BDBD8}"/>
              </a:ext>
            </a:extLst>
          </p:cNvPr>
          <p:cNvGrpSpPr/>
          <p:nvPr/>
        </p:nvGrpSpPr>
        <p:grpSpPr>
          <a:xfrm>
            <a:off x="515748" y="5393231"/>
            <a:ext cx="1410376" cy="538531"/>
            <a:chOff x="1119375" y="4528724"/>
            <a:chExt cx="1410376" cy="538531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2C2674E6-6733-C4C9-4AE6-15C85C6B3DB3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94FBBCA6-11DB-91E7-7AD6-A0205F2F4CC1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3E344B03-A095-D88B-2AE8-9E572B9C23A0}"/>
              </a:ext>
            </a:extLst>
          </p:cNvPr>
          <p:cNvGrpSpPr/>
          <p:nvPr/>
        </p:nvGrpSpPr>
        <p:grpSpPr>
          <a:xfrm>
            <a:off x="611541" y="5683585"/>
            <a:ext cx="1189163" cy="528038"/>
            <a:chOff x="1267992" y="4975958"/>
            <a:chExt cx="1189163" cy="528038"/>
          </a:xfrm>
        </p:grpSpPr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447BD7EE-ABA5-545A-2B5E-90189B4E233B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2C86E552-5601-02B8-89F1-0CB34310DA10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16" name="Imagen 15">
            <a:extLst>
              <a:ext uri="{FF2B5EF4-FFF2-40B4-BE49-F238E27FC236}">
                <a16:creationId xmlns:a16="http://schemas.microsoft.com/office/drawing/2014/main" id="{B1667799-80B8-80BD-29A8-51F485231E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970" y="4441257"/>
            <a:ext cx="1440000" cy="1800000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EAF22DF9-8F98-AB37-2447-B9FCDB6D97CE}"/>
              </a:ext>
            </a:extLst>
          </p:cNvPr>
          <p:cNvSpPr/>
          <p:nvPr/>
        </p:nvSpPr>
        <p:spPr>
          <a:xfrm>
            <a:off x="1959971" y="4437836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16016639-4D24-D600-43CD-8B800955AC55}"/>
              </a:ext>
            </a:extLst>
          </p:cNvPr>
          <p:cNvGrpSpPr/>
          <p:nvPr/>
        </p:nvGrpSpPr>
        <p:grpSpPr>
          <a:xfrm>
            <a:off x="1989595" y="5393231"/>
            <a:ext cx="1410376" cy="538531"/>
            <a:chOff x="1119375" y="4528724"/>
            <a:chExt cx="1410376" cy="538531"/>
          </a:xfrm>
        </p:grpSpPr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ADE60B43-AB9A-D3D1-25CF-5BD6691EF32E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1B93B7C8-F472-52CD-209D-3F6FE3177A16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B3C0C8CA-DE89-A5FF-5E7C-4612D61B95DF}"/>
              </a:ext>
            </a:extLst>
          </p:cNvPr>
          <p:cNvGrpSpPr/>
          <p:nvPr/>
        </p:nvGrpSpPr>
        <p:grpSpPr>
          <a:xfrm>
            <a:off x="2085388" y="5683585"/>
            <a:ext cx="1189163" cy="528038"/>
            <a:chOff x="1267992" y="4975958"/>
            <a:chExt cx="1189163" cy="528038"/>
          </a:xfrm>
        </p:grpSpPr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C3A26EEF-E171-B905-8C84-3949D5B4C3B2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F9DD3E95-24CD-6276-1CAD-CEC2353EC9B3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24" name="Imagen 23">
            <a:extLst>
              <a:ext uri="{FF2B5EF4-FFF2-40B4-BE49-F238E27FC236}">
                <a16:creationId xmlns:a16="http://schemas.microsoft.com/office/drawing/2014/main" id="{617910E6-EBC7-E6A8-924D-3F67D00D15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815" y="4441257"/>
            <a:ext cx="1440000" cy="1800000"/>
          </a:xfrm>
          <a:prstGeom prst="rect">
            <a:avLst/>
          </a:prstGeom>
        </p:spPr>
      </p:pic>
      <p:sp>
        <p:nvSpPr>
          <p:cNvPr id="25" name="Rectángulo 24">
            <a:extLst>
              <a:ext uri="{FF2B5EF4-FFF2-40B4-BE49-F238E27FC236}">
                <a16:creationId xmlns:a16="http://schemas.microsoft.com/office/drawing/2014/main" id="{0CC26ED6-827D-65D0-3464-3B693E9B85FD}"/>
              </a:ext>
            </a:extLst>
          </p:cNvPr>
          <p:cNvSpPr/>
          <p:nvPr/>
        </p:nvSpPr>
        <p:spPr>
          <a:xfrm>
            <a:off x="3433816" y="4437836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CC308BC5-6CAE-0227-3656-8596B00CD77F}"/>
              </a:ext>
            </a:extLst>
          </p:cNvPr>
          <p:cNvGrpSpPr/>
          <p:nvPr/>
        </p:nvGrpSpPr>
        <p:grpSpPr>
          <a:xfrm>
            <a:off x="3463440" y="5393231"/>
            <a:ext cx="1410376" cy="538531"/>
            <a:chOff x="1119375" y="4528724"/>
            <a:chExt cx="1410376" cy="538531"/>
          </a:xfrm>
        </p:grpSpPr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A98665D5-BA01-5A1A-2593-CD49FD985FE4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395C51D0-BAD2-F2CF-CC92-A13ADFD7C5D5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9" name="Grupo 28">
            <a:extLst>
              <a:ext uri="{FF2B5EF4-FFF2-40B4-BE49-F238E27FC236}">
                <a16:creationId xmlns:a16="http://schemas.microsoft.com/office/drawing/2014/main" id="{0AAEC503-CC57-6B27-E96B-39BBD6E2B2F9}"/>
              </a:ext>
            </a:extLst>
          </p:cNvPr>
          <p:cNvGrpSpPr/>
          <p:nvPr/>
        </p:nvGrpSpPr>
        <p:grpSpPr>
          <a:xfrm>
            <a:off x="3559233" y="5683585"/>
            <a:ext cx="1189163" cy="528038"/>
            <a:chOff x="1267992" y="4975958"/>
            <a:chExt cx="1189163" cy="528038"/>
          </a:xfrm>
        </p:grpSpPr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447380B8-5F03-ED8D-1C1F-E40FCB50A5BF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8BA5EB12-373E-823F-6983-66EAF848BBD1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32" name="Imagen 31">
            <a:extLst>
              <a:ext uri="{FF2B5EF4-FFF2-40B4-BE49-F238E27FC236}">
                <a16:creationId xmlns:a16="http://schemas.microsoft.com/office/drawing/2014/main" id="{19AE3FF4-C168-5CA2-58E4-B05AA6D2F5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7662" y="4441257"/>
            <a:ext cx="1440000" cy="1800000"/>
          </a:xfrm>
          <a:prstGeom prst="rect">
            <a:avLst/>
          </a:prstGeom>
        </p:spPr>
      </p:pic>
      <p:sp>
        <p:nvSpPr>
          <p:cNvPr id="33" name="Rectángulo 32">
            <a:extLst>
              <a:ext uri="{FF2B5EF4-FFF2-40B4-BE49-F238E27FC236}">
                <a16:creationId xmlns:a16="http://schemas.microsoft.com/office/drawing/2014/main" id="{E461EC91-3C69-DFC6-4CFD-13B2E2D8A552}"/>
              </a:ext>
            </a:extLst>
          </p:cNvPr>
          <p:cNvSpPr/>
          <p:nvPr/>
        </p:nvSpPr>
        <p:spPr>
          <a:xfrm>
            <a:off x="4907663" y="4437836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34" name="Grupo 33">
            <a:extLst>
              <a:ext uri="{FF2B5EF4-FFF2-40B4-BE49-F238E27FC236}">
                <a16:creationId xmlns:a16="http://schemas.microsoft.com/office/drawing/2014/main" id="{CFCAFF47-B3BC-EC0D-89FE-3430D2FB7952}"/>
              </a:ext>
            </a:extLst>
          </p:cNvPr>
          <p:cNvGrpSpPr/>
          <p:nvPr/>
        </p:nvGrpSpPr>
        <p:grpSpPr>
          <a:xfrm>
            <a:off x="4937287" y="5393231"/>
            <a:ext cx="1410376" cy="538531"/>
            <a:chOff x="1119375" y="4528724"/>
            <a:chExt cx="1410376" cy="538531"/>
          </a:xfrm>
        </p:grpSpPr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84557757-F1DB-DCA0-2D30-77347E8685EE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97877ED6-8525-33F8-D4E0-7F2FE95CD85F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5C616974-9B81-DF4E-0FE9-21B569E4006B}"/>
              </a:ext>
            </a:extLst>
          </p:cNvPr>
          <p:cNvGrpSpPr/>
          <p:nvPr/>
        </p:nvGrpSpPr>
        <p:grpSpPr>
          <a:xfrm>
            <a:off x="5033080" y="5683585"/>
            <a:ext cx="1189163" cy="528038"/>
            <a:chOff x="1267992" y="4975958"/>
            <a:chExt cx="1189163" cy="528038"/>
          </a:xfrm>
        </p:grpSpPr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46492960-B8DC-5DC2-BB05-EDEB3672D714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3EAC86D1-FB28-FEB0-EE5F-5209EAEA27E4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40" name="Imagen 39">
            <a:extLst>
              <a:ext uri="{FF2B5EF4-FFF2-40B4-BE49-F238E27FC236}">
                <a16:creationId xmlns:a16="http://schemas.microsoft.com/office/drawing/2014/main" id="{6F61CB29-B75D-700D-FAAD-2860806F73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22" y="6266791"/>
            <a:ext cx="1440000" cy="1800000"/>
          </a:xfrm>
          <a:prstGeom prst="rect">
            <a:avLst/>
          </a:prstGeom>
        </p:spPr>
      </p:pic>
      <p:sp>
        <p:nvSpPr>
          <p:cNvPr id="41" name="Rectángulo 40">
            <a:extLst>
              <a:ext uri="{FF2B5EF4-FFF2-40B4-BE49-F238E27FC236}">
                <a16:creationId xmlns:a16="http://schemas.microsoft.com/office/drawing/2014/main" id="{A3144C9E-A0A2-7194-CC51-91F7752354EC}"/>
              </a:ext>
            </a:extLst>
          </p:cNvPr>
          <p:cNvSpPr/>
          <p:nvPr/>
        </p:nvSpPr>
        <p:spPr>
          <a:xfrm>
            <a:off x="486123" y="6263370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42" name="Grupo 41">
            <a:extLst>
              <a:ext uri="{FF2B5EF4-FFF2-40B4-BE49-F238E27FC236}">
                <a16:creationId xmlns:a16="http://schemas.microsoft.com/office/drawing/2014/main" id="{871F35C5-46D2-D35C-D027-CDB86251AFA1}"/>
              </a:ext>
            </a:extLst>
          </p:cNvPr>
          <p:cNvGrpSpPr/>
          <p:nvPr/>
        </p:nvGrpSpPr>
        <p:grpSpPr>
          <a:xfrm>
            <a:off x="515747" y="7218765"/>
            <a:ext cx="1410376" cy="538531"/>
            <a:chOff x="1119375" y="4528724"/>
            <a:chExt cx="1410376" cy="538531"/>
          </a:xfrm>
        </p:grpSpPr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54C61B3F-D292-75F9-E6A8-A908EF99C711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063E100C-5887-FB6C-E311-645404DB8FDF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5" name="Grupo 44">
            <a:extLst>
              <a:ext uri="{FF2B5EF4-FFF2-40B4-BE49-F238E27FC236}">
                <a16:creationId xmlns:a16="http://schemas.microsoft.com/office/drawing/2014/main" id="{A9771C6E-9213-6E4C-91F4-4486F596F51B}"/>
              </a:ext>
            </a:extLst>
          </p:cNvPr>
          <p:cNvGrpSpPr/>
          <p:nvPr/>
        </p:nvGrpSpPr>
        <p:grpSpPr>
          <a:xfrm>
            <a:off x="611540" y="7509119"/>
            <a:ext cx="1189163" cy="528038"/>
            <a:chOff x="1267992" y="4975958"/>
            <a:chExt cx="1189163" cy="528038"/>
          </a:xfrm>
        </p:grpSpPr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64668D80-CE67-6775-4334-D85A84485E9F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E91D4396-33A9-046E-A223-C88782D13AA9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48" name="Imagen 47">
            <a:extLst>
              <a:ext uri="{FF2B5EF4-FFF2-40B4-BE49-F238E27FC236}">
                <a16:creationId xmlns:a16="http://schemas.microsoft.com/office/drawing/2014/main" id="{4CDCF9A1-AA2D-AEED-02FF-925888A9E5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969" y="6266791"/>
            <a:ext cx="1440000" cy="1800000"/>
          </a:xfrm>
          <a:prstGeom prst="rect">
            <a:avLst/>
          </a:prstGeom>
        </p:spPr>
      </p:pic>
      <p:sp>
        <p:nvSpPr>
          <p:cNvPr id="49" name="Rectángulo 48">
            <a:extLst>
              <a:ext uri="{FF2B5EF4-FFF2-40B4-BE49-F238E27FC236}">
                <a16:creationId xmlns:a16="http://schemas.microsoft.com/office/drawing/2014/main" id="{9FFC686F-00B0-9611-4E19-1A146ED2CA03}"/>
              </a:ext>
            </a:extLst>
          </p:cNvPr>
          <p:cNvSpPr/>
          <p:nvPr/>
        </p:nvSpPr>
        <p:spPr>
          <a:xfrm>
            <a:off x="1959970" y="6263370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50" name="Grupo 49">
            <a:extLst>
              <a:ext uri="{FF2B5EF4-FFF2-40B4-BE49-F238E27FC236}">
                <a16:creationId xmlns:a16="http://schemas.microsoft.com/office/drawing/2014/main" id="{8A48868C-A7E2-074F-0120-AA19A516E503}"/>
              </a:ext>
            </a:extLst>
          </p:cNvPr>
          <p:cNvGrpSpPr/>
          <p:nvPr/>
        </p:nvGrpSpPr>
        <p:grpSpPr>
          <a:xfrm>
            <a:off x="1989594" y="7218765"/>
            <a:ext cx="1410376" cy="538531"/>
            <a:chOff x="1119375" y="4528724"/>
            <a:chExt cx="1410376" cy="538531"/>
          </a:xfrm>
        </p:grpSpPr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847CF79B-F984-1C72-B255-8923E044986A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86B287E0-2ACB-F6AF-1ECB-C5C48241B28E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3" name="Grupo 52">
            <a:extLst>
              <a:ext uri="{FF2B5EF4-FFF2-40B4-BE49-F238E27FC236}">
                <a16:creationId xmlns:a16="http://schemas.microsoft.com/office/drawing/2014/main" id="{475D1DA1-896C-A48D-CD10-6DCA83FD2DB5}"/>
              </a:ext>
            </a:extLst>
          </p:cNvPr>
          <p:cNvGrpSpPr/>
          <p:nvPr/>
        </p:nvGrpSpPr>
        <p:grpSpPr>
          <a:xfrm>
            <a:off x="2085387" y="7509119"/>
            <a:ext cx="1189163" cy="528038"/>
            <a:chOff x="1267992" y="4975958"/>
            <a:chExt cx="1189163" cy="528038"/>
          </a:xfrm>
        </p:grpSpPr>
        <p:sp>
          <p:nvSpPr>
            <p:cNvPr id="54" name="CuadroTexto 53">
              <a:extLst>
                <a:ext uri="{FF2B5EF4-FFF2-40B4-BE49-F238E27FC236}">
                  <a16:creationId xmlns:a16="http://schemas.microsoft.com/office/drawing/2014/main" id="{AA3E21EE-17A8-AAF0-9116-FBE66FF92D35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9298F2E2-D8BD-479A-2684-FF43901DF15F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56" name="Imagen 55">
            <a:extLst>
              <a:ext uri="{FF2B5EF4-FFF2-40B4-BE49-F238E27FC236}">
                <a16:creationId xmlns:a16="http://schemas.microsoft.com/office/drawing/2014/main" id="{9CD3431B-08C8-76EF-64F7-C45E60C674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814" y="6266791"/>
            <a:ext cx="1440000" cy="1800000"/>
          </a:xfrm>
          <a:prstGeom prst="rect">
            <a:avLst/>
          </a:prstGeom>
        </p:spPr>
      </p:pic>
      <p:sp>
        <p:nvSpPr>
          <p:cNvPr id="57" name="Rectángulo 56">
            <a:extLst>
              <a:ext uri="{FF2B5EF4-FFF2-40B4-BE49-F238E27FC236}">
                <a16:creationId xmlns:a16="http://schemas.microsoft.com/office/drawing/2014/main" id="{5BDB39D4-E785-5B09-E702-EEF892BF675D}"/>
              </a:ext>
            </a:extLst>
          </p:cNvPr>
          <p:cNvSpPr/>
          <p:nvPr/>
        </p:nvSpPr>
        <p:spPr>
          <a:xfrm>
            <a:off x="3433815" y="6263370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58" name="Grupo 57">
            <a:extLst>
              <a:ext uri="{FF2B5EF4-FFF2-40B4-BE49-F238E27FC236}">
                <a16:creationId xmlns:a16="http://schemas.microsoft.com/office/drawing/2014/main" id="{2CF894B9-0FE4-AC28-EE1D-45A0513ADCD7}"/>
              </a:ext>
            </a:extLst>
          </p:cNvPr>
          <p:cNvGrpSpPr/>
          <p:nvPr/>
        </p:nvGrpSpPr>
        <p:grpSpPr>
          <a:xfrm>
            <a:off x="3463439" y="7218765"/>
            <a:ext cx="1410376" cy="538531"/>
            <a:chOff x="1119375" y="4528724"/>
            <a:chExt cx="1410376" cy="538531"/>
          </a:xfrm>
        </p:grpSpPr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87D1EC9F-13A1-F343-7F50-CA752FFE8256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0" name="CuadroTexto 59">
              <a:extLst>
                <a:ext uri="{FF2B5EF4-FFF2-40B4-BE49-F238E27FC236}">
                  <a16:creationId xmlns:a16="http://schemas.microsoft.com/office/drawing/2014/main" id="{E1C7C5E1-0A04-D149-742A-E5D284579C62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1" name="Grupo 60">
            <a:extLst>
              <a:ext uri="{FF2B5EF4-FFF2-40B4-BE49-F238E27FC236}">
                <a16:creationId xmlns:a16="http://schemas.microsoft.com/office/drawing/2014/main" id="{FF21EC3E-D0AF-C078-2C9C-38BE4AFBF1A3}"/>
              </a:ext>
            </a:extLst>
          </p:cNvPr>
          <p:cNvGrpSpPr/>
          <p:nvPr/>
        </p:nvGrpSpPr>
        <p:grpSpPr>
          <a:xfrm>
            <a:off x="3559232" y="7509119"/>
            <a:ext cx="1189163" cy="528038"/>
            <a:chOff x="1267992" y="4975958"/>
            <a:chExt cx="1189163" cy="528038"/>
          </a:xfrm>
        </p:grpSpPr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2AB71AD8-4C6A-1D46-A459-26A41EAAD9AF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3" name="CuadroTexto 62">
              <a:extLst>
                <a:ext uri="{FF2B5EF4-FFF2-40B4-BE49-F238E27FC236}">
                  <a16:creationId xmlns:a16="http://schemas.microsoft.com/office/drawing/2014/main" id="{1E08C2B5-153C-A846-5E2D-0267E045D569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64" name="Imagen 63">
            <a:extLst>
              <a:ext uri="{FF2B5EF4-FFF2-40B4-BE49-F238E27FC236}">
                <a16:creationId xmlns:a16="http://schemas.microsoft.com/office/drawing/2014/main" id="{AF69A3EC-7DF4-3972-4127-D32C483763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7661" y="6266791"/>
            <a:ext cx="1440000" cy="1800000"/>
          </a:xfrm>
          <a:prstGeom prst="rect">
            <a:avLst/>
          </a:prstGeom>
        </p:spPr>
      </p:pic>
      <p:sp>
        <p:nvSpPr>
          <p:cNvPr id="65" name="Rectángulo 64">
            <a:extLst>
              <a:ext uri="{FF2B5EF4-FFF2-40B4-BE49-F238E27FC236}">
                <a16:creationId xmlns:a16="http://schemas.microsoft.com/office/drawing/2014/main" id="{8373AC8E-A922-66C7-8C44-2D2A791A2BDC}"/>
              </a:ext>
            </a:extLst>
          </p:cNvPr>
          <p:cNvSpPr/>
          <p:nvPr/>
        </p:nvSpPr>
        <p:spPr>
          <a:xfrm>
            <a:off x="4907662" y="6263370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66" name="Grupo 65">
            <a:extLst>
              <a:ext uri="{FF2B5EF4-FFF2-40B4-BE49-F238E27FC236}">
                <a16:creationId xmlns:a16="http://schemas.microsoft.com/office/drawing/2014/main" id="{E382ED10-A6AF-94EB-A2AC-71BD1EEF1B85}"/>
              </a:ext>
            </a:extLst>
          </p:cNvPr>
          <p:cNvGrpSpPr/>
          <p:nvPr/>
        </p:nvGrpSpPr>
        <p:grpSpPr>
          <a:xfrm>
            <a:off x="4937286" y="7218765"/>
            <a:ext cx="1410376" cy="538531"/>
            <a:chOff x="1119375" y="4528724"/>
            <a:chExt cx="1410376" cy="538531"/>
          </a:xfrm>
        </p:grpSpPr>
        <p:sp>
          <p:nvSpPr>
            <p:cNvPr id="67" name="CuadroTexto 66">
              <a:extLst>
                <a:ext uri="{FF2B5EF4-FFF2-40B4-BE49-F238E27FC236}">
                  <a16:creationId xmlns:a16="http://schemas.microsoft.com/office/drawing/2014/main" id="{49AFDCAD-2739-021B-5039-34E8CA5EA5C7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8" name="CuadroTexto 67">
              <a:extLst>
                <a:ext uri="{FF2B5EF4-FFF2-40B4-BE49-F238E27FC236}">
                  <a16:creationId xmlns:a16="http://schemas.microsoft.com/office/drawing/2014/main" id="{150687B9-CEF3-7BFA-9009-17CB789EE7E1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9" name="Grupo 68">
            <a:extLst>
              <a:ext uri="{FF2B5EF4-FFF2-40B4-BE49-F238E27FC236}">
                <a16:creationId xmlns:a16="http://schemas.microsoft.com/office/drawing/2014/main" id="{3A08024F-9946-E079-7070-560756D0AC3E}"/>
              </a:ext>
            </a:extLst>
          </p:cNvPr>
          <p:cNvGrpSpPr/>
          <p:nvPr/>
        </p:nvGrpSpPr>
        <p:grpSpPr>
          <a:xfrm>
            <a:off x="5033079" y="7509119"/>
            <a:ext cx="1189163" cy="528038"/>
            <a:chOff x="1267992" y="4975958"/>
            <a:chExt cx="1189163" cy="528038"/>
          </a:xfrm>
        </p:grpSpPr>
        <p:sp>
          <p:nvSpPr>
            <p:cNvPr id="70" name="CuadroTexto 69">
              <a:extLst>
                <a:ext uri="{FF2B5EF4-FFF2-40B4-BE49-F238E27FC236}">
                  <a16:creationId xmlns:a16="http://schemas.microsoft.com/office/drawing/2014/main" id="{E60851B0-67DC-E61F-76FC-7F8E730B5716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71" name="CuadroTexto 70">
              <a:extLst>
                <a:ext uri="{FF2B5EF4-FFF2-40B4-BE49-F238E27FC236}">
                  <a16:creationId xmlns:a16="http://schemas.microsoft.com/office/drawing/2014/main" id="{C1A10245-2499-C1E0-A486-F3AC07EB8450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72" name="Imagen 71">
            <a:extLst>
              <a:ext uri="{FF2B5EF4-FFF2-40B4-BE49-F238E27FC236}">
                <a16:creationId xmlns:a16="http://schemas.microsoft.com/office/drawing/2014/main" id="{DB27C9A9-956A-5CAD-0EDE-C41073AF63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23" y="777927"/>
            <a:ext cx="1440000" cy="1800000"/>
          </a:xfrm>
          <a:prstGeom prst="rect">
            <a:avLst/>
          </a:prstGeom>
        </p:spPr>
      </p:pic>
      <p:sp>
        <p:nvSpPr>
          <p:cNvPr id="73" name="Rectángulo 72">
            <a:extLst>
              <a:ext uri="{FF2B5EF4-FFF2-40B4-BE49-F238E27FC236}">
                <a16:creationId xmlns:a16="http://schemas.microsoft.com/office/drawing/2014/main" id="{799A182B-AEEF-6594-C67B-F087F3E92B85}"/>
              </a:ext>
            </a:extLst>
          </p:cNvPr>
          <p:cNvSpPr/>
          <p:nvPr/>
        </p:nvSpPr>
        <p:spPr>
          <a:xfrm>
            <a:off x="486124" y="774506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74" name="Grupo 73">
            <a:extLst>
              <a:ext uri="{FF2B5EF4-FFF2-40B4-BE49-F238E27FC236}">
                <a16:creationId xmlns:a16="http://schemas.microsoft.com/office/drawing/2014/main" id="{39027A9E-6C13-1E80-91EE-248D7876C113}"/>
              </a:ext>
            </a:extLst>
          </p:cNvPr>
          <p:cNvGrpSpPr/>
          <p:nvPr/>
        </p:nvGrpSpPr>
        <p:grpSpPr>
          <a:xfrm>
            <a:off x="515748" y="1729901"/>
            <a:ext cx="1410376" cy="538531"/>
            <a:chOff x="1119375" y="4528724"/>
            <a:chExt cx="1410376" cy="538531"/>
          </a:xfrm>
        </p:grpSpPr>
        <p:sp>
          <p:nvSpPr>
            <p:cNvPr id="75" name="CuadroTexto 74">
              <a:extLst>
                <a:ext uri="{FF2B5EF4-FFF2-40B4-BE49-F238E27FC236}">
                  <a16:creationId xmlns:a16="http://schemas.microsoft.com/office/drawing/2014/main" id="{8AB1908E-92AF-4052-3F8C-6B66A34A7D2C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76" name="CuadroTexto 75">
              <a:extLst>
                <a:ext uri="{FF2B5EF4-FFF2-40B4-BE49-F238E27FC236}">
                  <a16:creationId xmlns:a16="http://schemas.microsoft.com/office/drawing/2014/main" id="{865DDB0F-8277-55E7-84B8-C0D77B854E47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77" name="Grupo 76">
            <a:extLst>
              <a:ext uri="{FF2B5EF4-FFF2-40B4-BE49-F238E27FC236}">
                <a16:creationId xmlns:a16="http://schemas.microsoft.com/office/drawing/2014/main" id="{348EA5A7-6FF2-A73A-E686-8EA72C288DB2}"/>
              </a:ext>
            </a:extLst>
          </p:cNvPr>
          <p:cNvGrpSpPr/>
          <p:nvPr/>
        </p:nvGrpSpPr>
        <p:grpSpPr>
          <a:xfrm>
            <a:off x="611541" y="2020255"/>
            <a:ext cx="1189163" cy="528038"/>
            <a:chOff x="1267992" y="4975958"/>
            <a:chExt cx="1189163" cy="528038"/>
          </a:xfrm>
        </p:grpSpPr>
        <p:sp>
          <p:nvSpPr>
            <p:cNvPr id="78" name="CuadroTexto 77">
              <a:extLst>
                <a:ext uri="{FF2B5EF4-FFF2-40B4-BE49-F238E27FC236}">
                  <a16:creationId xmlns:a16="http://schemas.microsoft.com/office/drawing/2014/main" id="{DBB131B1-865E-4B80-B342-04EE489AF9C9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79" name="CuadroTexto 78">
              <a:extLst>
                <a:ext uri="{FF2B5EF4-FFF2-40B4-BE49-F238E27FC236}">
                  <a16:creationId xmlns:a16="http://schemas.microsoft.com/office/drawing/2014/main" id="{F4AE4648-E6D4-FAC6-BB1B-6B583FA2D6B5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80" name="Imagen 79">
            <a:extLst>
              <a:ext uri="{FF2B5EF4-FFF2-40B4-BE49-F238E27FC236}">
                <a16:creationId xmlns:a16="http://schemas.microsoft.com/office/drawing/2014/main" id="{8C844054-1CC4-5919-497D-EF7B3FE8CC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970" y="777927"/>
            <a:ext cx="1440000" cy="1800000"/>
          </a:xfrm>
          <a:prstGeom prst="rect">
            <a:avLst/>
          </a:prstGeom>
        </p:spPr>
      </p:pic>
      <p:sp>
        <p:nvSpPr>
          <p:cNvPr id="81" name="Rectángulo 80">
            <a:extLst>
              <a:ext uri="{FF2B5EF4-FFF2-40B4-BE49-F238E27FC236}">
                <a16:creationId xmlns:a16="http://schemas.microsoft.com/office/drawing/2014/main" id="{C73C0897-1B97-2DC6-9FB5-1E8D8274B8AE}"/>
              </a:ext>
            </a:extLst>
          </p:cNvPr>
          <p:cNvSpPr/>
          <p:nvPr/>
        </p:nvSpPr>
        <p:spPr>
          <a:xfrm>
            <a:off x="1959971" y="774506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82" name="Grupo 81">
            <a:extLst>
              <a:ext uri="{FF2B5EF4-FFF2-40B4-BE49-F238E27FC236}">
                <a16:creationId xmlns:a16="http://schemas.microsoft.com/office/drawing/2014/main" id="{72D5CB5C-2942-11CB-2785-BE811C37A988}"/>
              </a:ext>
            </a:extLst>
          </p:cNvPr>
          <p:cNvGrpSpPr/>
          <p:nvPr/>
        </p:nvGrpSpPr>
        <p:grpSpPr>
          <a:xfrm>
            <a:off x="1989595" y="1729901"/>
            <a:ext cx="1410376" cy="538531"/>
            <a:chOff x="1119375" y="4528724"/>
            <a:chExt cx="1410376" cy="538531"/>
          </a:xfrm>
        </p:grpSpPr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67AE3834-4E7A-4F81-3E6A-2C4C463AA12C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84" name="CuadroTexto 83">
              <a:extLst>
                <a:ext uri="{FF2B5EF4-FFF2-40B4-BE49-F238E27FC236}">
                  <a16:creationId xmlns:a16="http://schemas.microsoft.com/office/drawing/2014/main" id="{81DDA21C-B224-92EE-3FED-A872A9C5F48E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85" name="Grupo 84">
            <a:extLst>
              <a:ext uri="{FF2B5EF4-FFF2-40B4-BE49-F238E27FC236}">
                <a16:creationId xmlns:a16="http://schemas.microsoft.com/office/drawing/2014/main" id="{54A01375-3F8D-FC7B-11D4-482B84A89782}"/>
              </a:ext>
            </a:extLst>
          </p:cNvPr>
          <p:cNvGrpSpPr/>
          <p:nvPr/>
        </p:nvGrpSpPr>
        <p:grpSpPr>
          <a:xfrm>
            <a:off x="2085388" y="2020255"/>
            <a:ext cx="1189163" cy="528038"/>
            <a:chOff x="1267992" y="4975958"/>
            <a:chExt cx="1189163" cy="528038"/>
          </a:xfrm>
        </p:grpSpPr>
        <p:sp>
          <p:nvSpPr>
            <p:cNvPr id="86" name="CuadroTexto 85">
              <a:extLst>
                <a:ext uri="{FF2B5EF4-FFF2-40B4-BE49-F238E27FC236}">
                  <a16:creationId xmlns:a16="http://schemas.microsoft.com/office/drawing/2014/main" id="{B1293B79-FC79-4A91-1805-18BE4B38F32E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87" name="CuadroTexto 86">
              <a:extLst>
                <a:ext uri="{FF2B5EF4-FFF2-40B4-BE49-F238E27FC236}">
                  <a16:creationId xmlns:a16="http://schemas.microsoft.com/office/drawing/2014/main" id="{2ECBCACC-3B96-4B85-B666-5DAB65AFD1D6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88" name="Imagen 87">
            <a:extLst>
              <a:ext uri="{FF2B5EF4-FFF2-40B4-BE49-F238E27FC236}">
                <a16:creationId xmlns:a16="http://schemas.microsoft.com/office/drawing/2014/main" id="{559AF41F-C81D-BAF3-EA55-39E7E3E8BA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815" y="777927"/>
            <a:ext cx="1440000" cy="1800000"/>
          </a:xfrm>
          <a:prstGeom prst="rect">
            <a:avLst/>
          </a:prstGeom>
        </p:spPr>
      </p:pic>
      <p:sp>
        <p:nvSpPr>
          <p:cNvPr id="89" name="Rectángulo 88">
            <a:extLst>
              <a:ext uri="{FF2B5EF4-FFF2-40B4-BE49-F238E27FC236}">
                <a16:creationId xmlns:a16="http://schemas.microsoft.com/office/drawing/2014/main" id="{ACD5524B-AD7E-2F90-04C3-D207BD482807}"/>
              </a:ext>
            </a:extLst>
          </p:cNvPr>
          <p:cNvSpPr/>
          <p:nvPr/>
        </p:nvSpPr>
        <p:spPr>
          <a:xfrm>
            <a:off x="3433816" y="774506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90" name="Grupo 89">
            <a:extLst>
              <a:ext uri="{FF2B5EF4-FFF2-40B4-BE49-F238E27FC236}">
                <a16:creationId xmlns:a16="http://schemas.microsoft.com/office/drawing/2014/main" id="{FF7BEC2E-115A-AF62-8A25-C67336825F53}"/>
              </a:ext>
            </a:extLst>
          </p:cNvPr>
          <p:cNvGrpSpPr/>
          <p:nvPr/>
        </p:nvGrpSpPr>
        <p:grpSpPr>
          <a:xfrm>
            <a:off x="3463440" y="1729901"/>
            <a:ext cx="1410376" cy="538531"/>
            <a:chOff x="1119375" y="4528724"/>
            <a:chExt cx="1410376" cy="538531"/>
          </a:xfrm>
        </p:grpSpPr>
        <p:sp>
          <p:nvSpPr>
            <p:cNvPr id="91" name="CuadroTexto 90">
              <a:extLst>
                <a:ext uri="{FF2B5EF4-FFF2-40B4-BE49-F238E27FC236}">
                  <a16:creationId xmlns:a16="http://schemas.microsoft.com/office/drawing/2014/main" id="{B07BB24A-685D-D09D-1189-4E5367E7E4CF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92" name="CuadroTexto 91">
              <a:extLst>
                <a:ext uri="{FF2B5EF4-FFF2-40B4-BE49-F238E27FC236}">
                  <a16:creationId xmlns:a16="http://schemas.microsoft.com/office/drawing/2014/main" id="{C6AB3489-6F50-22D9-1CA1-C4A174E58A59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93" name="Grupo 92">
            <a:extLst>
              <a:ext uri="{FF2B5EF4-FFF2-40B4-BE49-F238E27FC236}">
                <a16:creationId xmlns:a16="http://schemas.microsoft.com/office/drawing/2014/main" id="{0EF2B348-17D5-7AC7-7A95-B112CD6C72E9}"/>
              </a:ext>
            </a:extLst>
          </p:cNvPr>
          <p:cNvGrpSpPr/>
          <p:nvPr/>
        </p:nvGrpSpPr>
        <p:grpSpPr>
          <a:xfrm>
            <a:off x="3559233" y="2020255"/>
            <a:ext cx="1189163" cy="528038"/>
            <a:chOff x="1267992" y="4975958"/>
            <a:chExt cx="1189163" cy="528038"/>
          </a:xfrm>
        </p:grpSpPr>
        <p:sp>
          <p:nvSpPr>
            <p:cNvPr id="94" name="CuadroTexto 93">
              <a:extLst>
                <a:ext uri="{FF2B5EF4-FFF2-40B4-BE49-F238E27FC236}">
                  <a16:creationId xmlns:a16="http://schemas.microsoft.com/office/drawing/2014/main" id="{004512BA-2CD9-100F-A652-B64A49CB09CF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95" name="CuadroTexto 94">
              <a:extLst>
                <a:ext uri="{FF2B5EF4-FFF2-40B4-BE49-F238E27FC236}">
                  <a16:creationId xmlns:a16="http://schemas.microsoft.com/office/drawing/2014/main" id="{28BB5709-57E5-428C-8839-0206FF4B6698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96" name="Imagen 95">
            <a:extLst>
              <a:ext uri="{FF2B5EF4-FFF2-40B4-BE49-F238E27FC236}">
                <a16:creationId xmlns:a16="http://schemas.microsoft.com/office/drawing/2014/main" id="{0C68F774-A18E-A325-D75A-21B9069127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7662" y="777927"/>
            <a:ext cx="1440000" cy="1800000"/>
          </a:xfrm>
          <a:prstGeom prst="rect">
            <a:avLst/>
          </a:prstGeom>
        </p:spPr>
      </p:pic>
      <p:sp>
        <p:nvSpPr>
          <p:cNvPr id="97" name="Rectángulo 96">
            <a:extLst>
              <a:ext uri="{FF2B5EF4-FFF2-40B4-BE49-F238E27FC236}">
                <a16:creationId xmlns:a16="http://schemas.microsoft.com/office/drawing/2014/main" id="{3B0CAB69-A1BD-DB41-05E0-F84D5978A31C}"/>
              </a:ext>
            </a:extLst>
          </p:cNvPr>
          <p:cNvSpPr/>
          <p:nvPr/>
        </p:nvSpPr>
        <p:spPr>
          <a:xfrm>
            <a:off x="4907663" y="774506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98" name="Grupo 97">
            <a:extLst>
              <a:ext uri="{FF2B5EF4-FFF2-40B4-BE49-F238E27FC236}">
                <a16:creationId xmlns:a16="http://schemas.microsoft.com/office/drawing/2014/main" id="{FD796B60-0E5C-2BB4-0949-DCC3A310D5E8}"/>
              </a:ext>
            </a:extLst>
          </p:cNvPr>
          <p:cNvGrpSpPr/>
          <p:nvPr/>
        </p:nvGrpSpPr>
        <p:grpSpPr>
          <a:xfrm>
            <a:off x="4937287" y="1729901"/>
            <a:ext cx="1410376" cy="538531"/>
            <a:chOff x="1119375" y="4528724"/>
            <a:chExt cx="1410376" cy="538531"/>
          </a:xfrm>
        </p:grpSpPr>
        <p:sp>
          <p:nvSpPr>
            <p:cNvPr id="99" name="CuadroTexto 98">
              <a:extLst>
                <a:ext uri="{FF2B5EF4-FFF2-40B4-BE49-F238E27FC236}">
                  <a16:creationId xmlns:a16="http://schemas.microsoft.com/office/drawing/2014/main" id="{CB0923F4-B3CE-8B63-0151-9EA4A266D089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00" name="CuadroTexto 99">
              <a:extLst>
                <a:ext uri="{FF2B5EF4-FFF2-40B4-BE49-F238E27FC236}">
                  <a16:creationId xmlns:a16="http://schemas.microsoft.com/office/drawing/2014/main" id="{7EF657D9-6D43-7977-947B-6A86D909F176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01" name="Grupo 100">
            <a:extLst>
              <a:ext uri="{FF2B5EF4-FFF2-40B4-BE49-F238E27FC236}">
                <a16:creationId xmlns:a16="http://schemas.microsoft.com/office/drawing/2014/main" id="{730BA6C8-7A5D-10BE-0035-36E3028E7A2A}"/>
              </a:ext>
            </a:extLst>
          </p:cNvPr>
          <p:cNvGrpSpPr/>
          <p:nvPr/>
        </p:nvGrpSpPr>
        <p:grpSpPr>
          <a:xfrm>
            <a:off x="5033080" y="2020255"/>
            <a:ext cx="1189163" cy="528038"/>
            <a:chOff x="1267992" y="4975958"/>
            <a:chExt cx="1189163" cy="528038"/>
          </a:xfrm>
        </p:grpSpPr>
        <p:sp>
          <p:nvSpPr>
            <p:cNvPr id="102" name="CuadroTexto 101">
              <a:extLst>
                <a:ext uri="{FF2B5EF4-FFF2-40B4-BE49-F238E27FC236}">
                  <a16:creationId xmlns:a16="http://schemas.microsoft.com/office/drawing/2014/main" id="{2869FC62-2F5A-B794-65FD-56433F85D3B3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03" name="CuadroTexto 102">
              <a:extLst>
                <a:ext uri="{FF2B5EF4-FFF2-40B4-BE49-F238E27FC236}">
                  <a16:creationId xmlns:a16="http://schemas.microsoft.com/office/drawing/2014/main" id="{384B7356-5ACC-8726-2116-50234AD4576C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104" name="Imagen 103">
            <a:extLst>
              <a:ext uri="{FF2B5EF4-FFF2-40B4-BE49-F238E27FC236}">
                <a16:creationId xmlns:a16="http://schemas.microsoft.com/office/drawing/2014/main" id="{B4CA4000-308F-1060-4741-94E03EC6CD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22" y="2603461"/>
            <a:ext cx="1440000" cy="1800000"/>
          </a:xfrm>
          <a:prstGeom prst="rect">
            <a:avLst/>
          </a:prstGeom>
        </p:spPr>
      </p:pic>
      <p:sp>
        <p:nvSpPr>
          <p:cNvPr id="105" name="Rectángulo 104">
            <a:extLst>
              <a:ext uri="{FF2B5EF4-FFF2-40B4-BE49-F238E27FC236}">
                <a16:creationId xmlns:a16="http://schemas.microsoft.com/office/drawing/2014/main" id="{160E1E37-5B2C-6D4A-2B47-D5F2F50359B9}"/>
              </a:ext>
            </a:extLst>
          </p:cNvPr>
          <p:cNvSpPr/>
          <p:nvPr/>
        </p:nvSpPr>
        <p:spPr>
          <a:xfrm>
            <a:off x="486123" y="2600040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107" name="Grupo 106">
            <a:extLst>
              <a:ext uri="{FF2B5EF4-FFF2-40B4-BE49-F238E27FC236}">
                <a16:creationId xmlns:a16="http://schemas.microsoft.com/office/drawing/2014/main" id="{3DF0F98B-9781-EA5A-9812-2A90D71F8F83}"/>
              </a:ext>
            </a:extLst>
          </p:cNvPr>
          <p:cNvGrpSpPr/>
          <p:nvPr/>
        </p:nvGrpSpPr>
        <p:grpSpPr>
          <a:xfrm>
            <a:off x="515747" y="3555435"/>
            <a:ext cx="1410376" cy="538531"/>
            <a:chOff x="1119375" y="4528724"/>
            <a:chExt cx="1410376" cy="538531"/>
          </a:xfrm>
        </p:grpSpPr>
        <p:sp>
          <p:nvSpPr>
            <p:cNvPr id="108" name="CuadroTexto 107">
              <a:extLst>
                <a:ext uri="{FF2B5EF4-FFF2-40B4-BE49-F238E27FC236}">
                  <a16:creationId xmlns:a16="http://schemas.microsoft.com/office/drawing/2014/main" id="{0C78E970-C37B-E0DF-4B1B-BF6CA2A55DD7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09" name="CuadroTexto 108">
              <a:extLst>
                <a:ext uri="{FF2B5EF4-FFF2-40B4-BE49-F238E27FC236}">
                  <a16:creationId xmlns:a16="http://schemas.microsoft.com/office/drawing/2014/main" id="{893DEF78-E5C4-9CA2-7687-1730F745B639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10" name="Grupo 109">
            <a:extLst>
              <a:ext uri="{FF2B5EF4-FFF2-40B4-BE49-F238E27FC236}">
                <a16:creationId xmlns:a16="http://schemas.microsoft.com/office/drawing/2014/main" id="{AB60B881-CD5A-4118-D939-65BC329CC63D}"/>
              </a:ext>
            </a:extLst>
          </p:cNvPr>
          <p:cNvGrpSpPr/>
          <p:nvPr/>
        </p:nvGrpSpPr>
        <p:grpSpPr>
          <a:xfrm>
            <a:off x="611540" y="3845789"/>
            <a:ext cx="1189163" cy="528038"/>
            <a:chOff x="1267992" y="4975958"/>
            <a:chExt cx="1189163" cy="528038"/>
          </a:xfrm>
        </p:grpSpPr>
        <p:sp>
          <p:nvSpPr>
            <p:cNvPr id="111" name="CuadroTexto 110">
              <a:extLst>
                <a:ext uri="{FF2B5EF4-FFF2-40B4-BE49-F238E27FC236}">
                  <a16:creationId xmlns:a16="http://schemas.microsoft.com/office/drawing/2014/main" id="{686DBC47-D0A2-21E8-3A5C-E62078963C86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12" name="CuadroTexto 111">
              <a:extLst>
                <a:ext uri="{FF2B5EF4-FFF2-40B4-BE49-F238E27FC236}">
                  <a16:creationId xmlns:a16="http://schemas.microsoft.com/office/drawing/2014/main" id="{98AAF2C9-59C2-D515-136D-3A681486D9A0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113" name="Imagen 112">
            <a:extLst>
              <a:ext uri="{FF2B5EF4-FFF2-40B4-BE49-F238E27FC236}">
                <a16:creationId xmlns:a16="http://schemas.microsoft.com/office/drawing/2014/main" id="{D7757D21-0299-4442-994E-85848F37BF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969" y="2603461"/>
            <a:ext cx="1440000" cy="1800000"/>
          </a:xfrm>
          <a:prstGeom prst="rect">
            <a:avLst/>
          </a:prstGeom>
        </p:spPr>
      </p:pic>
      <p:sp>
        <p:nvSpPr>
          <p:cNvPr id="114" name="Rectángulo 113">
            <a:extLst>
              <a:ext uri="{FF2B5EF4-FFF2-40B4-BE49-F238E27FC236}">
                <a16:creationId xmlns:a16="http://schemas.microsoft.com/office/drawing/2014/main" id="{2C61F97A-F9F4-DB1C-7022-68130A0EF151}"/>
              </a:ext>
            </a:extLst>
          </p:cNvPr>
          <p:cNvSpPr/>
          <p:nvPr/>
        </p:nvSpPr>
        <p:spPr>
          <a:xfrm>
            <a:off x="1959970" y="2600040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115" name="Grupo 114">
            <a:extLst>
              <a:ext uri="{FF2B5EF4-FFF2-40B4-BE49-F238E27FC236}">
                <a16:creationId xmlns:a16="http://schemas.microsoft.com/office/drawing/2014/main" id="{45C4431C-F622-6729-0B27-B5AAA2B7D1E5}"/>
              </a:ext>
            </a:extLst>
          </p:cNvPr>
          <p:cNvGrpSpPr/>
          <p:nvPr/>
        </p:nvGrpSpPr>
        <p:grpSpPr>
          <a:xfrm>
            <a:off x="1989594" y="3555435"/>
            <a:ext cx="1410376" cy="538531"/>
            <a:chOff x="1119375" y="4528724"/>
            <a:chExt cx="1410376" cy="538531"/>
          </a:xfrm>
        </p:grpSpPr>
        <p:sp>
          <p:nvSpPr>
            <p:cNvPr id="116" name="CuadroTexto 115">
              <a:extLst>
                <a:ext uri="{FF2B5EF4-FFF2-40B4-BE49-F238E27FC236}">
                  <a16:creationId xmlns:a16="http://schemas.microsoft.com/office/drawing/2014/main" id="{2DBE192C-7FEB-83C5-2944-76DC1D0EF298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17" name="CuadroTexto 116">
              <a:extLst>
                <a:ext uri="{FF2B5EF4-FFF2-40B4-BE49-F238E27FC236}">
                  <a16:creationId xmlns:a16="http://schemas.microsoft.com/office/drawing/2014/main" id="{0FDD5970-BC1A-1BDB-BECB-701277095FED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18" name="Grupo 117">
            <a:extLst>
              <a:ext uri="{FF2B5EF4-FFF2-40B4-BE49-F238E27FC236}">
                <a16:creationId xmlns:a16="http://schemas.microsoft.com/office/drawing/2014/main" id="{2D0FA154-922B-04C3-68FE-CC8EF8B52C36}"/>
              </a:ext>
            </a:extLst>
          </p:cNvPr>
          <p:cNvGrpSpPr/>
          <p:nvPr/>
        </p:nvGrpSpPr>
        <p:grpSpPr>
          <a:xfrm>
            <a:off x="2085387" y="3845789"/>
            <a:ext cx="1189163" cy="528038"/>
            <a:chOff x="1267992" y="4975958"/>
            <a:chExt cx="1189163" cy="528038"/>
          </a:xfrm>
        </p:grpSpPr>
        <p:sp>
          <p:nvSpPr>
            <p:cNvPr id="119" name="CuadroTexto 118">
              <a:extLst>
                <a:ext uri="{FF2B5EF4-FFF2-40B4-BE49-F238E27FC236}">
                  <a16:creationId xmlns:a16="http://schemas.microsoft.com/office/drawing/2014/main" id="{6B22BD70-4788-9980-B457-B109F4D3FCF2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20" name="CuadroTexto 119">
              <a:extLst>
                <a:ext uri="{FF2B5EF4-FFF2-40B4-BE49-F238E27FC236}">
                  <a16:creationId xmlns:a16="http://schemas.microsoft.com/office/drawing/2014/main" id="{FD1AC618-8579-8B95-BE39-FFC8EFA031AA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121" name="Imagen 120">
            <a:extLst>
              <a:ext uri="{FF2B5EF4-FFF2-40B4-BE49-F238E27FC236}">
                <a16:creationId xmlns:a16="http://schemas.microsoft.com/office/drawing/2014/main" id="{3E09DC1F-E2B1-505E-9A54-C10F58BEC2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814" y="2603461"/>
            <a:ext cx="1440000" cy="1800000"/>
          </a:xfrm>
          <a:prstGeom prst="rect">
            <a:avLst/>
          </a:prstGeom>
        </p:spPr>
      </p:pic>
      <p:sp>
        <p:nvSpPr>
          <p:cNvPr id="122" name="Rectángulo 121">
            <a:extLst>
              <a:ext uri="{FF2B5EF4-FFF2-40B4-BE49-F238E27FC236}">
                <a16:creationId xmlns:a16="http://schemas.microsoft.com/office/drawing/2014/main" id="{F9087736-EC2C-5629-F59C-442B44D7DCBC}"/>
              </a:ext>
            </a:extLst>
          </p:cNvPr>
          <p:cNvSpPr/>
          <p:nvPr/>
        </p:nvSpPr>
        <p:spPr>
          <a:xfrm>
            <a:off x="3433815" y="2600040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123" name="Grupo 122">
            <a:extLst>
              <a:ext uri="{FF2B5EF4-FFF2-40B4-BE49-F238E27FC236}">
                <a16:creationId xmlns:a16="http://schemas.microsoft.com/office/drawing/2014/main" id="{E65EED98-3D6D-DDF1-B287-551CF5A37DD2}"/>
              </a:ext>
            </a:extLst>
          </p:cNvPr>
          <p:cNvGrpSpPr/>
          <p:nvPr/>
        </p:nvGrpSpPr>
        <p:grpSpPr>
          <a:xfrm>
            <a:off x="3463439" y="3555435"/>
            <a:ext cx="1410376" cy="538531"/>
            <a:chOff x="1119375" y="4528724"/>
            <a:chExt cx="1410376" cy="538531"/>
          </a:xfrm>
        </p:grpSpPr>
        <p:sp>
          <p:nvSpPr>
            <p:cNvPr id="124" name="CuadroTexto 123">
              <a:extLst>
                <a:ext uri="{FF2B5EF4-FFF2-40B4-BE49-F238E27FC236}">
                  <a16:creationId xmlns:a16="http://schemas.microsoft.com/office/drawing/2014/main" id="{E510B47A-5C41-B8FB-2681-1006CE163043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25" name="CuadroTexto 124">
              <a:extLst>
                <a:ext uri="{FF2B5EF4-FFF2-40B4-BE49-F238E27FC236}">
                  <a16:creationId xmlns:a16="http://schemas.microsoft.com/office/drawing/2014/main" id="{26A6B6F6-4BB5-473F-1167-2DD43E4810D0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26" name="Grupo 125">
            <a:extLst>
              <a:ext uri="{FF2B5EF4-FFF2-40B4-BE49-F238E27FC236}">
                <a16:creationId xmlns:a16="http://schemas.microsoft.com/office/drawing/2014/main" id="{22455072-4E40-BB6A-9683-EB04735881B1}"/>
              </a:ext>
            </a:extLst>
          </p:cNvPr>
          <p:cNvGrpSpPr/>
          <p:nvPr/>
        </p:nvGrpSpPr>
        <p:grpSpPr>
          <a:xfrm>
            <a:off x="3559232" y="3845789"/>
            <a:ext cx="1189163" cy="528038"/>
            <a:chOff x="1267992" y="4975958"/>
            <a:chExt cx="1189163" cy="528038"/>
          </a:xfrm>
        </p:grpSpPr>
        <p:sp>
          <p:nvSpPr>
            <p:cNvPr id="127" name="CuadroTexto 126">
              <a:extLst>
                <a:ext uri="{FF2B5EF4-FFF2-40B4-BE49-F238E27FC236}">
                  <a16:creationId xmlns:a16="http://schemas.microsoft.com/office/drawing/2014/main" id="{8214C107-2A47-A111-B470-AE835A168210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28" name="CuadroTexto 127">
              <a:extLst>
                <a:ext uri="{FF2B5EF4-FFF2-40B4-BE49-F238E27FC236}">
                  <a16:creationId xmlns:a16="http://schemas.microsoft.com/office/drawing/2014/main" id="{AF2C396E-F359-45ED-E9DF-64913F57D25F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129" name="Imagen 128">
            <a:extLst>
              <a:ext uri="{FF2B5EF4-FFF2-40B4-BE49-F238E27FC236}">
                <a16:creationId xmlns:a16="http://schemas.microsoft.com/office/drawing/2014/main" id="{A19669F6-768D-0F9F-35CA-01B65D3A4B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7661" y="2603461"/>
            <a:ext cx="1440000" cy="1800000"/>
          </a:xfrm>
          <a:prstGeom prst="rect">
            <a:avLst/>
          </a:prstGeom>
        </p:spPr>
      </p:pic>
      <p:sp>
        <p:nvSpPr>
          <p:cNvPr id="130" name="Rectángulo 129">
            <a:extLst>
              <a:ext uri="{FF2B5EF4-FFF2-40B4-BE49-F238E27FC236}">
                <a16:creationId xmlns:a16="http://schemas.microsoft.com/office/drawing/2014/main" id="{4F445389-43CE-C420-61CB-C3790E6E2800}"/>
              </a:ext>
            </a:extLst>
          </p:cNvPr>
          <p:cNvSpPr/>
          <p:nvPr/>
        </p:nvSpPr>
        <p:spPr>
          <a:xfrm>
            <a:off x="4907662" y="2600040"/>
            <a:ext cx="1440000" cy="180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131" name="Grupo 130">
            <a:extLst>
              <a:ext uri="{FF2B5EF4-FFF2-40B4-BE49-F238E27FC236}">
                <a16:creationId xmlns:a16="http://schemas.microsoft.com/office/drawing/2014/main" id="{59BD69D2-2643-3C54-F512-C4CAB9537A1A}"/>
              </a:ext>
            </a:extLst>
          </p:cNvPr>
          <p:cNvGrpSpPr/>
          <p:nvPr/>
        </p:nvGrpSpPr>
        <p:grpSpPr>
          <a:xfrm>
            <a:off x="4937286" y="3555435"/>
            <a:ext cx="1410376" cy="538531"/>
            <a:chOff x="1119375" y="4528724"/>
            <a:chExt cx="1410376" cy="538531"/>
          </a:xfrm>
        </p:grpSpPr>
        <p:sp>
          <p:nvSpPr>
            <p:cNvPr id="132" name="CuadroTexto 131">
              <a:extLst>
                <a:ext uri="{FF2B5EF4-FFF2-40B4-BE49-F238E27FC236}">
                  <a16:creationId xmlns:a16="http://schemas.microsoft.com/office/drawing/2014/main" id="{3B60F343-99EA-1DCF-6D1A-BA620BA5BA89}"/>
                </a:ext>
              </a:extLst>
            </p:cNvPr>
            <p:cNvSpPr txBox="1"/>
            <p:nvPr/>
          </p:nvSpPr>
          <p:spPr>
            <a:xfrm rot="21393426">
              <a:off x="1119375" y="4544035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33" name="CuadroTexto 132">
              <a:extLst>
                <a:ext uri="{FF2B5EF4-FFF2-40B4-BE49-F238E27FC236}">
                  <a16:creationId xmlns:a16="http://schemas.microsoft.com/office/drawing/2014/main" id="{47E90E64-D556-6389-BA3F-A9F258608A6D}"/>
                </a:ext>
              </a:extLst>
            </p:cNvPr>
            <p:cNvSpPr txBox="1"/>
            <p:nvPr/>
          </p:nvSpPr>
          <p:spPr>
            <a:xfrm rot="21393426">
              <a:off x="1123597" y="4528724"/>
              <a:ext cx="14061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34" name="Grupo 133">
            <a:extLst>
              <a:ext uri="{FF2B5EF4-FFF2-40B4-BE49-F238E27FC236}">
                <a16:creationId xmlns:a16="http://schemas.microsoft.com/office/drawing/2014/main" id="{DAC96EE4-7F4D-8745-3A04-B4570ED724C1}"/>
              </a:ext>
            </a:extLst>
          </p:cNvPr>
          <p:cNvGrpSpPr/>
          <p:nvPr/>
        </p:nvGrpSpPr>
        <p:grpSpPr>
          <a:xfrm>
            <a:off x="5033079" y="3845789"/>
            <a:ext cx="1189163" cy="528038"/>
            <a:chOff x="1267992" y="4975958"/>
            <a:chExt cx="1189163" cy="528038"/>
          </a:xfrm>
        </p:grpSpPr>
        <p:sp>
          <p:nvSpPr>
            <p:cNvPr id="135" name="CuadroTexto 134">
              <a:extLst>
                <a:ext uri="{FF2B5EF4-FFF2-40B4-BE49-F238E27FC236}">
                  <a16:creationId xmlns:a16="http://schemas.microsoft.com/office/drawing/2014/main" id="{325B52B0-2422-9A03-E90B-6920FD5957A8}"/>
                </a:ext>
              </a:extLst>
            </p:cNvPr>
            <p:cNvSpPr txBox="1"/>
            <p:nvPr/>
          </p:nvSpPr>
          <p:spPr>
            <a:xfrm rot="21393426">
              <a:off x="1272215" y="4980776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36" name="CuadroTexto 135">
              <a:extLst>
                <a:ext uri="{FF2B5EF4-FFF2-40B4-BE49-F238E27FC236}">
                  <a16:creationId xmlns:a16="http://schemas.microsoft.com/office/drawing/2014/main" id="{8EA10858-E9F1-DD76-2B11-4BF34687E2AC}"/>
                </a:ext>
              </a:extLst>
            </p:cNvPr>
            <p:cNvSpPr txBox="1"/>
            <p:nvPr/>
          </p:nvSpPr>
          <p:spPr>
            <a:xfrm rot="21393426">
              <a:off x="1267992" y="4975958"/>
              <a:ext cx="11849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8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Imagen 126">
            <a:extLst>
              <a:ext uri="{FF2B5EF4-FFF2-40B4-BE49-F238E27FC236}">
                <a16:creationId xmlns:a16="http://schemas.microsoft.com/office/drawing/2014/main" id="{0FC79B1F-0B32-C65D-505F-BA8103E079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65" y="312600"/>
            <a:ext cx="1440000" cy="1593600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42D1543D-E5DF-FE4F-F43D-D828ECCB3AEB}"/>
              </a:ext>
            </a:extLst>
          </p:cNvPr>
          <p:cNvGrpSpPr/>
          <p:nvPr/>
        </p:nvGrpSpPr>
        <p:grpSpPr>
          <a:xfrm>
            <a:off x="617413" y="1185510"/>
            <a:ext cx="1237252" cy="476976"/>
            <a:chOff x="1205937" y="4559501"/>
            <a:chExt cx="1237252" cy="476976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2D5CC86B-6C23-3BCC-43E7-D02F9115586C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43504F90-6D8D-48CF-5EB9-DC7D65D2C682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DA6F5CC0-D88C-AC8B-85CB-856868E01E0B}"/>
              </a:ext>
            </a:extLst>
          </p:cNvPr>
          <p:cNvGrpSpPr/>
          <p:nvPr/>
        </p:nvGrpSpPr>
        <p:grpSpPr>
          <a:xfrm>
            <a:off x="728390" y="1436362"/>
            <a:ext cx="1048099" cy="466483"/>
            <a:chOff x="1338524" y="5006735"/>
            <a:chExt cx="1048099" cy="466483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6BFEF772-426D-8C2B-1D1B-8D1395CA73CE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15751D82-2CD4-F863-C900-5ECDD7E2B061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8" name="Imagen 7">
            <a:extLst>
              <a:ext uri="{FF2B5EF4-FFF2-40B4-BE49-F238E27FC236}">
                <a16:creationId xmlns:a16="http://schemas.microsoft.com/office/drawing/2014/main" id="{17B65A76-BACA-C860-2A5D-FA15F239EE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221" y="335355"/>
            <a:ext cx="1440000" cy="1593600"/>
          </a:xfrm>
          <a:prstGeom prst="rect">
            <a:avLst/>
          </a:prstGeom>
        </p:spPr>
      </p:pic>
      <p:grpSp>
        <p:nvGrpSpPr>
          <p:cNvPr id="9" name="Grupo 8">
            <a:extLst>
              <a:ext uri="{FF2B5EF4-FFF2-40B4-BE49-F238E27FC236}">
                <a16:creationId xmlns:a16="http://schemas.microsoft.com/office/drawing/2014/main" id="{C6843739-CE97-2C99-54A7-13D29B22D339}"/>
              </a:ext>
            </a:extLst>
          </p:cNvPr>
          <p:cNvGrpSpPr/>
          <p:nvPr/>
        </p:nvGrpSpPr>
        <p:grpSpPr>
          <a:xfrm>
            <a:off x="2109769" y="1208265"/>
            <a:ext cx="1237252" cy="476976"/>
            <a:chOff x="1205937" y="4559501"/>
            <a:chExt cx="1237252" cy="476976"/>
          </a:xfrm>
        </p:grpSpPr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78ED4856-002C-B079-59D4-3579CDC1D80B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AA6DC619-CA9F-00A2-E5F7-D1C34A041DE0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05A45D3E-969A-8602-D157-4E6751A412E8}"/>
              </a:ext>
            </a:extLst>
          </p:cNvPr>
          <p:cNvGrpSpPr/>
          <p:nvPr/>
        </p:nvGrpSpPr>
        <p:grpSpPr>
          <a:xfrm>
            <a:off x="2220746" y="1459117"/>
            <a:ext cx="1048099" cy="466483"/>
            <a:chOff x="1338524" y="5006735"/>
            <a:chExt cx="1048099" cy="466483"/>
          </a:xfrm>
        </p:grpSpPr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8057B24C-9847-DD07-99A4-540030FD8C05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CA1839B5-EC3D-C88C-5842-414449F1FDCA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FA4F8209-F44A-41E6-60A9-904FC351B6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133" y="335355"/>
            <a:ext cx="1440000" cy="1593600"/>
          </a:xfrm>
          <a:prstGeom prst="rect">
            <a:avLst/>
          </a:prstGeom>
        </p:spPr>
      </p:pic>
      <p:grpSp>
        <p:nvGrpSpPr>
          <p:cNvPr id="16" name="Grupo 15">
            <a:extLst>
              <a:ext uri="{FF2B5EF4-FFF2-40B4-BE49-F238E27FC236}">
                <a16:creationId xmlns:a16="http://schemas.microsoft.com/office/drawing/2014/main" id="{20BE2687-4852-4133-8FE0-EBA7090DFA63}"/>
              </a:ext>
            </a:extLst>
          </p:cNvPr>
          <p:cNvGrpSpPr/>
          <p:nvPr/>
        </p:nvGrpSpPr>
        <p:grpSpPr>
          <a:xfrm>
            <a:off x="3593681" y="1208265"/>
            <a:ext cx="1237252" cy="476976"/>
            <a:chOff x="1205937" y="4559501"/>
            <a:chExt cx="1237252" cy="476976"/>
          </a:xfrm>
        </p:grpSpPr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D12DFC2C-D1BA-341D-A1CF-71BF3554FF5A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834A5949-8AAC-AFD2-1EBE-836C0CF2B9A1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D572738A-C2B5-9955-B5B8-BCE7D71A43E2}"/>
              </a:ext>
            </a:extLst>
          </p:cNvPr>
          <p:cNvGrpSpPr/>
          <p:nvPr/>
        </p:nvGrpSpPr>
        <p:grpSpPr>
          <a:xfrm>
            <a:off x="3704658" y="1459117"/>
            <a:ext cx="1048099" cy="466483"/>
            <a:chOff x="1338524" y="5006735"/>
            <a:chExt cx="1048099" cy="466483"/>
          </a:xfrm>
        </p:grpSpPr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0EA058D6-3A5E-693F-A28C-CEF9E6C07807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1C9D7E9B-9F6F-19BB-60E9-E1547AE350DB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22" name="Imagen 21">
            <a:extLst>
              <a:ext uri="{FF2B5EF4-FFF2-40B4-BE49-F238E27FC236}">
                <a16:creationId xmlns:a16="http://schemas.microsoft.com/office/drawing/2014/main" id="{D262BACA-BF4F-FD21-2DC5-D58E7BDADD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489" y="358110"/>
            <a:ext cx="1440000" cy="1593600"/>
          </a:xfrm>
          <a:prstGeom prst="rect">
            <a:avLst/>
          </a:prstGeom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4811A31F-24FF-63F8-5ED9-CF3FB8693313}"/>
              </a:ext>
            </a:extLst>
          </p:cNvPr>
          <p:cNvGrpSpPr/>
          <p:nvPr/>
        </p:nvGrpSpPr>
        <p:grpSpPr>
          <a:xfrm>
            <a:off x="5086037" y="1231020"/>
            <a:ext cx="1237252" cy="476976"/>
            <a:chOff x="1205937" y="4559501"/>
            <a:chExt cx="1237252" cy="476976"/>
          </a:xfrm>
        </p:grpSpPr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FA819613-620C-6AE7-07A0-A6EB481AAA3A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A71BBF09-11E0-929A-2588-13F48B4532F7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6" name="Grupo 25">
            <a:extLst>
              <a:ext uri="{FF2B5EF4-FFF2-40B4-BE49-F238E27FC236}">
                <a16:creationId xmlns:a16="http://schemas.microsoft.com/office/drawing/2014/main" id="{23BC3698-384C-81F6-17CE-22010589E8D2}"/>
              </a:ext>
            </a:extLst>
          </p:cNvPr>
          <p:cNvGrpSpPr/>
          <p:nvPr/>
        </p:nvGrpSpPr>
        <p:grpSpPr>
          <a:xfrm>
            <a:off x="5197014" y="1481872"/>
            <a:ext cx="1048099" cy="466483"/>
            <a:chOff x="1338524" y="5006735"/>
            <a:chExt cx="1048099" cy="466483"/>
          </a:xfrm>
        </p:grpSpPr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A5DA9E86-E27D-51B0-9FD1-92A80032BD2C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E7394AD5-F0A7-C521-1C9F-F77D697DF98A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29" name="Imagen 28">
            <a:extLst>
              <a:ext uri="{FF2B5EF4-FFF2-40B4-BE49-F238E27FC236}">
                <a16:creationId xmlns:a16="http://schemas.microsoft.com/office/drawing/2014/main" id="{7B18C70B-ABB3-84A3-900C-0141DD9AD9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65" y="1906200"/>
            <a:ext cx="1440000" cy="1593600"/>
          </a:xfrm>
          <a:prstGeom prst="rect">
            <a:avLst/>
          </a:prstGeom>
        </p:spPr>
      </p:pic>
      <p:grpSp>
        <p:nvGrpSpPr>
          <p:cNvPr id="30" name="Grupo 29">
            <a:extLst>
              <a:ext uri="{FF2B5EF4-FFF2-40B4-BE49-F238E27FC236}">
                <a16:creationId xmlns:a16="http://schemas.microsoft.com/office/drawing/2014/main" id="{73B21D13-971B-107D-86F0-1E4C72F0D9BD}"/>
              </a:ext>
            </a:extLst>
          </p:cNvPr>
          <p:cNvGrpSpPr/>
          <p:nvPr/>
        </p:nvGrpSpPr>
        <p:grpSpPr>
          <a:xfrm>
            <a:off x="617413" y="2779110"/>
            <a:ext cx="1237252" cy="476976"/>
            <a:chOff x="1205937" y="4559501"/>
            <a:chExt cx="1237252" cy="476976"/>
          </a:xfrm>
        </p:grpSpPr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C8CFBE77-1AC1-E1A5-72A3-5EB249F4BA70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EDCFE815-EEC4-38C0-08DD-10D5CC64BD4B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3" name="Grupo 32">
            <a:extLst>
              <a:ext uri="{FF2B5EF4-FFF2-40B4-BE49-F238E27FC236}">
                <a16:creationId xmlns:a16="http://schemas.microsoft.com/office/drawing/2014/main" id="{58F30E7D-1F8A-15DA-ADB9-2FAD798562F3}"/>
              </a:ext>
            </a:extLst>
          </p:cNvPr>
          <p:cNvGrpSpPr/>
          <p:nvPr/>
        </p:nvGrpSpPr>
        <p:grpSpPr>
          <a:xfrm>
            <a:off x="728390" y="3029962"/>
            <a:ext cx="1048099" cy="466483"/>
            <a:chOff x="1338524" y="5006735"/>
            <a:chExt cx="1048099" cy="466483"/>
          </a:xfrm>
        </p:grpSpPr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F9D28212-0DB0-94DD-F691-7E84566BB14E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05AE1579-7C23-E8A2-7BF4-667368BD4B4F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36" name="Imagen 35">
            <a:extLst>
              <a:ext uri="{FF2B5EF4-FFF2-40B4-BE49-F238E27FC236}">
                <a16:creationId xmlns:a16="http://schemas.microsoft.com/office/drawing/2014/main" id="{72C78C90-C26F-C90F-6C6B-CA47751308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221" y="1928955"/>
            <a:ext cx="1440000" cy="1593600"/>
          </a:xfrm>
          <a:prstGeom prst="rect">
            <a:avLst/>
          </a:prstGeom>
        </p:spPr>
      </p:pic>
      <p:grpSp>
        <p:nvGrpSpPr>
          <p:cNvPr id="37" name="Grupo 36">
            <a:extLst>
              <a:ext uri="{FF2B5EF4-FFF2-40B4-BE49-F238E27FC236}">
                <a16:creationId xmlns:a16="http://schemas.microsoft.com/office/drawing/2014/main" id="{9F263017-53F1-4B72-0894-1817E1730E58}"/>
              </a:ext>
            </a:extLst>
          </p:cNvPr>
          <p:cNvGrpSpPr/>
          <p:nvPr/>
        </p:nvGrpSpPr>
        <p:grpSpPr>
          <a:xfrm>
            <a:off x="2109769" y="2801865"/>
            <a:ext cx="1237252" cy="476976"/>
            <a:chOff x="1205937" y="4559501"/>
            <a:chExt cx="1237252" cy="476976"/>
          </a:xfrm>
        </p:grpSpPr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811F8E50-42BC-6917-E361-B1B681467363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0EBE8F4C-61D7-56E3-02FE-8BF3230F9E10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05BCE07D-D27C-8EA5-763C-C91098C2F287}"/>
              </a:ext>
            </a:extLst>
          </p:cNvPr>
          <p:cNvGrpSpPr/>
          <p:nvPr/>
        </p:nvGrpSpPr>
        <p:grpSpPr>
          <a:xfrm>
            <a:off x="2220746" y="3052717"/>
            <a:ext cx="1048099" cy="466483"/>
            <a:chOff x="1338524" y="5006735"/>
            <a:chExt cx="1048099" cy="466483"/>
          </a:xfrm>
        </p:grpSpPr>
        <p:sp>
          <p:nvSpPr>
            <p:cNvPr id="41" name="CuadroTexto 40">
              <a:extLst>
                <a:ext uri="{FF2B5EF4-FFF2-40B4-BE49-F238E27FC236}">
                  <a16:creationId xmlns:a16="http://schemas.microsoft.com/office/drawing/2014/main" id="{CF1A7021-A6A4-4972-BAA5-AC08F7A58014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F0E391E5-5A3A-1B60-BC54-36814C1D151C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43" name="Imagen 42">
            <a:extLst>
              <a:ext uri="{FF2B5EF4-FFF2-40B4-BE49-F238E27FC236}">
                <a16:creationId xmlns:a16="http://schemas.microsoft.com/office/drawing/2014/main" id="{585829FD-2A41-1621-9DC8-C87AAEA9AA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133" y="1928955"/>
            <a:ext cx="1440000" cy="1593600"/>
          </a:xfrm>
          <a:prstGeom prst="rect">
            <a:avLst/>
          </a:prstGeom>
        </p:spPr>
      </p:pic>
      <p:grpSp>
        <p:nvGrpSpPr>
          <p:cNvPr id="44" name="Grupo 43">
            <a:extLst>
              <a:ext uri="{FF2B5EF4-FFF2-40B4-BE49-F238E27FC236}">
                <a16:creationId xmlns:a16="http://schemas.microsoft.com/office/drawing/2014/main" id="{0D474066-8878-8B38-B457-E76D3C9A5FBC}"/>
              </a:ext>
            </a:extLst>
          </p:cNvPr>
          <p:cNvGrpSpPr/>
          <p:nvPr/>
        </p:nvGrpSpPr>
        <p:grpSpPr>
          <a:xfrm>
            <a:off x="3593681" y="2801865"/>
            <a:ext cx="1237252" cy="476976"/>
            <a:chOff x="1205937" y="4559501"/>
            <a:chExt cx="1237252" cy="476976"/>
          </a:xfrm>
        </p:grpSpPr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EE08E4C6-27E6-0615-2C83-64C55CCD2AFA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8D7416BE-ABC4-096E-E864-FCF2D2498D96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7" name="Grupo 46">
            <a:extLst>
              <a:ext uri="{FF2B5EF4-FFF2-40B4-BE49-F238E27FC236}">
                <a16:creationId xmlns:a16="http://schemas.microsoft.com/office/drawing/2014/main" id="{9639ABEF-614A-3851-161E-79036A85A544}"/>
              </a:ext>
            </a:extLst>
          </p:cNvPr>
          <p:cNvGrpSpPr/>
          <p:nvPr/>
        </p:nvGrpSpPr>
        <p:grpSpPr>
          <a:xfrm>
            <a:off x="3704658" y="3052717"/>
            <a:ext cx="1048099" cy="466483"/>
            <a:chOff x="1338524" y="5006735"/>
            <a:chExt cx="1048099" cy="466483"/>
          </a:xfrm>
        </p:grpSpPr>
        <p:sp>
          <p:nvSpPr>
            <p:cNvPr id="48" name="CuadroTexto 47">
              <a:extLst>
                <a:ext uri="{FF2B5EF4-FFF2-40B4-BE49-F238E27FC236}">
                  <a16:creationId xmlns:a16="http://schemas.microsoft.com/office/drawing/2014/main" id="{2DD9CC4D-34A9-F847-E446-537341DC2670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514E2428-7E40-4FB0-C002-B3A3D7E0FE14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50" name="Imagen 49">
            <a:extLst>
              <a:ext uri="{FF2B5EF4-FFF2-40B4-BE49-F238E27FC236}">
                <a16:creationId xmlns:a16="http://schemas.microsoft.com/office/drawing/2014/main" id="{F2E2BC10-2EBF-DAD6-A047-E2CC95CF9E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489" y="1951710"/>
            <a:ext cx="1440000" cy="1593600"/>
          </a:xfrm>
          <a:prstGeom prst="rect">
            <a:avLst/>
          </a:prstGeom>
        </p:spPr>
      </p:pic>
      <p:grpSp>
        <p:nvGrpSpPr>
          <p:cNvPr id="51" name="Grupo 50">
            <a:extLst>
              <a:ext uri="{FF2B5EF4-FFF2-40B4-BE49-F238E27FC236}">
                <a16:creationId xmlns:a16="http://schemas.microsoft.com/office/drawing/2014/main" id="{5F7AF87A-4043-255E-5965-8DD0AC00BF2C}"/>
              </a:ext>
            </a:extLst>
          </p:cNvPr>
          <p:cNvGrpSpPr/>
          <p:nvPr/>
        </p:nvGrpSpPr>
        <p:grpSpPr>
          <a:xfrm>
            <a:off x="5086037" y="2824620"/>
            <a:ext cx="1237252" cy="476976"/>
            <a:chOff x="1205937" y="4559501"/>
            <a:chExt cx="1237252" cy="476976"/>
          </a:xfrm>
        </p:grpSpPr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3FF105DA-FE7A-E203-9C25-7B79D66E4E33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3" name="CuadroTexto 52">
              <a:extLst>
                <a:ext uri="{FF2B5EF4-FFF2-40B4-BE49-F238E27FC236}">
                  <a16:creationId xmlns:a16="http://schemas.microsoft.com/office/drawing/2014/main" id="{131FA04E-866B-72DA-7094-2D8B1B4E97DA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4" name="Grupo 53">
            <a:extLst>
              <a:ext uri="{FF2B5EF4-FFF2-40B4-BE49-F238E27FC236}">
                <a16:creationId xmlns:a16="http://schemas.microsoft.com/office/drawing/2014/main" id="{5980AB9D-F077-C8A4-8D5E-CEC75D28A278}"/>
              </a:ext>
            </a:extLst>
          </p:cNvPr>
          <p:cNvGrpSpPr/>
          <p:nvPr/>
        </p:nvGrpSpPr>
        <p:grpSpPr>
          <a:xfrm>
            <a:off x="5197014" y="3075472"/>
            <a:ext cx="1048099" cy="466483"/>
            <a:chOff x="1338524" y="5006735"/>
            <a:chExt cx="1048099" cy="466483"/>
          </a:xfrm>
        </p:grpSpPr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1881312A-2A17-4C79-892D-EA387DCF7C5A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6" name="CuadroTexto 55">
              <a:extLst>
                <a:ext uri="{FF2B5EF4-FFF2-40B4-BE49-F238E27FC236}">
                  <a16:creationId xmlns:a16="http://schemas.microsoft.com/office/drawing/2014/main" id="{2F4F2BFF-7D81-5B12-2FCA-2F38B7287EE8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57" name="Imagen 56">
            <a:extLst>
              <a:ext uri="{FF2B5EF4-FFF2-40B4-BE49-F238E27FC236}">
                <a16:creationId xmlns:a16="http://schemas.microsoft.com/office/drawing/2014/main" id="{38B6C05F-DBCF-EED9-46D9-3B13937325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65" y="3471329"/>
            <a:ext cx="1440000" cy="1593600"/>
          </a:xfrm>
          <a:prstGeom prst="rect">
            <a:avLst/>
          </a:prstGeom>
        </p:spPr>
      </p:pic>
      <p:grpSp>
        <p:nvGrpSpPr>
          <p:cNvPr id="58" name="Grupo 57">
            <a:extLst>
              <a:ext uri="{FF2B5EF4-FFF2-40B4-BE49-F238E27FC236}">
                <a16:creationId xmlns:a16="http://schemas.microsoft.com/office/drawing/2014/main" id="{20471293-8A65-97C5-141D-6CA0BD8C31B5}"/>
              </a:ext>
            </a:extLst>
          </p:cNvPr>
          <p:cNvGrpSpPr/>
          <p:nvPr/>
        </p:nvGrpSpPr>
        <p:grpSpPr>
          <a:xfrm>
            <a:off x="617413" y="4344239"/>
            <a:ext cx="1237252" cy="476976"/>
            <a:chOff x="1205937" y="4559501"/>
            <a:chExt cx="1237252" cy="476976"/>
          </a:xfrm>
        </p:grpSpPr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49FCD7E1-2207-6359-B84B-03FF02384D77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0" name="CuadroTexto 59">
              <a:extLst>
                <a:ext uri="{FF2B5EF4-FFF2-40B4-BE49-F238E27FC236}">
                  <a16:creationId xmlns:a16="http://schemas.microsoft.com/office/drawing/2014/main" id="{77DA0BA6-80F5-4284-6BAA-75DCD18828E3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1" name="Grupo 60">
            <a:extLst>
              <a:ext uri="{FF2B5EF4-FFF2-40B4-BE49-F238E27FC236}">
                <a16:creationId xmlns:a16="http://schemas.microsoft.com/office/drawing/2014/main" id="{A3700F7A-8129-0AC1-41B5-C6ADA97D1473}"/>
              </a:ext>
            </a:extLst>
          </p:cNvPr>
          <p:cNvGrpSpPr/>
          <p:nvPr/>
        </p:nvGrpSpPr>
        <p:grpSpPr>
          <a:xfrm>
            <a:off x="728390" y="4595091"/>
            <a:ext cx="1048099" cy="466483"/>
            <a:chOff x="1338524" y="5006735"/>
            <a:chExt cx="1048099" cy="466483"/>
          </a:xfrm>
        </p:grpSpPr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E1398C08-677D-1A17-BFB5-CFF1DB5B7F2E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3" name="CuadroTexto 62">
              <a:extLst>
                <a:ext uri="{FF2B5EF4-FFF2-40B4-BE49-F238E27FC236}">
                  <a16:creationId xmlns:a16="http://schemas.microsoft.com/office/drawing/2014/main" id="{7AE4DC5A-2621-8A6D-0778-F0F224261036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64" name="Imagen 63">
            <a:extLst>
              <a:ext uri="{FF2B5EF4-FFF2-40B4-BE49-F238E27FC236}">
                <a16:creationId xmlns:a16="http://schemas.microsoft.com/office/drawing/2014/main" id="{67DBFAD5-2B16-6111-2FD5-7E85DED3C4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221" y="3494084"/>
            <a:ext cx="1440000" cy="1593600"/>
          </a:xfrm>
          <a:prstGeom prst="rect">
            <a:avLst/>
          </a:prstGeom>
        </p:spPr>
      </p:pic>
      <p:grpSp>
        <p:nvGrpSpPr>
          <p:cNvPr id="65" name="Grupo 64">
            <a:extLst>
              <a:ext uri="{FF2B5EF4-FFF2-40B4-BE49-F238E27FC236}">
                <a16:creationId xmlns:a16="http://schemas.microsoft.com/office/drawing/2014/main" id="{91F75A61-7246-A9D0-036F-9FFFCE5CF255}"/>
              </a:ext>
            </a:extLst>
          </p:cNvPr>
          <p:cNvGrpSpPr/>
          <p:nvPr/>
        </p:nvGrpSpPr>
        <p:grpSpPr>
          <a:xfrm>
            <a:off x="2109769" y="4366994"/>
            <a:ext cx="1237252" cy="476976"/>
            <a:chOff x="1205937" y="4559501"/>
            <a:chExt cx="1237252" cy="476976"/>
          </a:xfrm>
        </p:grpSpPr>
        <p:sp>
          <p:nvSpPr>
            <p:cNvPr id="66" name="CuadroTexto 65">
              <a:extLst>
                <a:ext uri="{FF2B5EF4-FFF2-40B4-BE49-F238E27FC236}">
                  <a16:creationId xmlns:a16="http://schemas.microsoft.com/office/drawing/2014/main" id="{FFF6DB81-883C-3B11-7C9D-201DC38A05F7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7" name="CuadroTexto 66">
              <a:extLst>
                <a:ext uri="{FF2B5EF4-FFF2-40B4-BE49-F238E27FC236}">
                  <a16:creationId xmlns:a16="http://schemas.microsoft.com/office/drawing/2014/main" id="{7E921642-4B41-145F-6245-DD2015F93937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8" name="Grupo 67">
            <a:extLst>
              <a:ext uri="{FF2B5EF4-FFF2-40B4-BE49-F238E27FC236}">
                <a16:creationId xmlns:a16="http://schemas.microsoft.com/office/drawing/2014/main" id="{62872A16-62A5-713E-0F04-F252D3F79EE5}"/>
              </a:ext>
            </a:extLst>
          </p:cNvPr>
          <p:cNvGrpSpPr/>
          <p:nvPr/>
        </p:nvGrpSpPr>
        <p:grpSpPr>
          <a:xfrm>
            <a:off x="2220746" y="4617846"/>
            <a:ext cx="1048099" cy="466483"/>
            <a:chOff x="1338524" y="5006735"/>
            <a:chExt cx="1048099" cy="466483"/>
          </a:xfrm>
        </p:grpSpPr>
        <p:sp>
          <p:nvSpPr>
            <p:cNvPr id="69" name="CuadroTexto 68">
              <a:extLst>
                <a:ext uri="{FF2B5EF4-FFF2-40B4-BE49-F238E27FC236}">
                  <a16:creationId xmlns:a16="http://schemas.microsoft.com/office/drawing/2014/main" id="{20EF2E94-7BD1-2F3E-83C1-89D3D36D4758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70" name="CuadroTexto 69">
              <a:extLst>
                <a:ext uri="{FF2B5EF4-FFF2-40B4-BE49-F238E27FC236}">
                  <a16:creationId xmlns:a16="http://schemas.microsoft.com/office/drawing/2014/main" id="{8EA285AA-B6A4-775D-0ABC-2D59D0942681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71" name="Imagen 70">
            <a:extLst>
              <a:ext uri="{FF2B5EF4-FFF2-40B4-BE49-F238E27FC236}">
                <a16:creationId xmlns:a16="http://schemas.microsoft.com/office/drawing/2014/main" id="{3195E65E-70E1-7351-7E7E-C3518D5741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133" y="3494084"/>
            <a:ext cx="1440000" cy="1593600"/>
          </a:xfrm>
          <a:prstGeom prst="rect">
            <a:avLst/>
          </a:prstGeom>
        </p:spPr>
      </p:pic>
      <p:grpSp>
        <p:nvGrpSpPr>
          <p:cNvPr id="72" name="Grupo 71">
            <a:extLst>
              <a:ext uri="{FF2B5EF4-FFF2-40B4-BE49-F238E27FC236}">
                <a16:creationId xmlns:a16="http://schemas.microsoft.com/office/drawing/2014/main" id="{F1E6BA21-E478-596F-C41F-6A3E5D7732DC}"/>
              </a:ext>
            </a:extLst>
          </p:cNvPr>
          <p:cNvGrpSpPr/>
          <p:nvPr/>
        </p:nvGrpSpPr>
        <p:grpSpPr>
          <a:xfrm>
            <a:off x="3593681" y="4366994"/>
            <a:ext cx="1237252" cy="476976"/>
            <a:chOff x="1205937" y="4559501"/>
            <a:chExt cx="1237252" cy="476976"/>
          </a:xfrm>
        </p:grpSpPr>
        <p:sp>
          <p:nvSpPr>
            <p:cNvPr id="73" name="CuadroTexto 72">
              <a:extLst>
                <a:ext uri="{FF2B5EF4-FFF2-40B4-BE49-F238E27FC236}">
                  <a16:creationId xmlns:a16="http://schemas.microsoft.com/office/drawing/2014/main" id="{25EE8202-A1B4-7890-08E4-B5FFAACCD114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74" name="CuadroTexto 73">
              <a:extLst>
                <a:ext uri="{FF2B5EF4-FFF2-40B4-BE49-F238E27FC236}">
                  <a16:creationId xmlns:a16="http://schemas.microsoft.com/office/drawing/2014/main" id="{E8E472BD-3B20-4FAF-4E93-FFC8B7A47CDA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75" name="Grupo 74">
            <a:extLst>
              <a:ext uri="{FF2B5EF4-FFF2-40B4-BE49-F238E27FC236}">
                <a16:creationId xmlns:a16="http://schemas.microsoft.com/office/drawing/2014/main" id="{3AC4FB38-9167-370B-590E-782ED86E6EC6}"/>
              </a:ext>
            </a:extLst>
          </p:cNvPr>
          <p:cNvGrpSpPr/>
          <p:nvPr/>
        </p:nvGrpSpPr>
        <p:grpSpPr>
          <a:xfrm>
            <a:off x="3704658" y="4617846"/>
            <a:ext cx="1048099" cy="466483"/>
            <a:chOff x="1338524" y="5006735"/>
            <a:chExt cx="1048099" cy="466483"/>
          </a:xfrm>
        </p:grpSpPr>
        <p:sp>
          <p:nvSpPr>
            <p:cNvPr id="76" name="CuadroTexto 75">
              <a:extLst>
                <a:ext uri="{FF2B5EF4-FFF2-40B4-BE49-F238E27FC236}">
                  <a16:creationId xmlns:a16="http://schemas.microsoft.com/office/drawing/2014/main" id="{AC30E576-347A-D057-7044-BCBA6995E794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77" name="CuadroTexto 76">
              <a:extLst>
                <a:ext uri="{FF2B5EF4-FFF2-40B4-BE49-F238E27FC236}">
                  <a16:creationId xmlns:a16="http://schemas.microsoft.com/office/drawing/2014/main" id="{04749DB8-D94C-9A35-B28A-65DD04D6EBF5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78" name="Imagen 77">
            <a:extLst>
              <a:ext uri="{FF2B5EF4-FFF2-40B4-BE49-F238E27FC236}">
                <a16:creationId xmlns:a16="http://schemas.microsoft.com/office/drawing/2014/main" id="{A97930D2-58EC-4873-D0CD-A15925E730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489" y="3516839"/>
            <a:ext cx="1440000" cy="1593600"/>
          </a:xfrm>
          <a:prstGeom prst="rect">
            <a:avLst/>
          </a:prstGeom>
        </p:spPr>
      </p:pic>
      <p:grpSp>
        <p:nvGrpSpPr>
          <p:cNvPr id="79" name="Grupo 78">
            <a:extLst>
              <a:ext uri="{FF2B5EF4-FFF2-40B4-BE49-F238E27FC236}">
                <a16:creationId xmlns:a16="http://schemas.microsoft.com/office/drawing/2014/main" id="{72F9EF93-5AA5-78C3-7323-52806F8B2BFC}"/>
              </a:ext>
            </a:extLst>
          </p:cNvPr>
          <p:cNvGrpSpPr/>
          <p:nvPr/>
        </p:nvGrpSpPr>
        <p:grpSpPr>
          <a:xfrm>
            <a:off x="5086037" y="4389749"/>
            <a:ext cx="1237252" cy="476976"/>
            <a:chOff x="1205937" y="4559501"/>
            <a:chExt cx="1237252" cy="476976"/>
          </a:xfrm>
        </p:grpSpPr>
        <p:sp>
          <p:nvSpPr>
            <p:cNvPr id="80" name="CuadroTexto 79">
              <a:extLst>
                <a:ext uri="{FF2B5EF4-FFF2-40B4-BE49-F238E27FC236}">
                  <a16:creationId xmlns:a16="http://schemas.microsoft.com/office/drawing/2014/main" id="{E3CA1AFE-9073-636C-D337-7014E8D1B1FD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81" name="CuadroTexto 80">
              <a:extLst>
                <a:ext uri="{FF2B5EF4-FFF2-40B4-BE49-F238E27FC236}">
                  <a16:creationId xmlns:a16="http://schemas.microsoft.com/office/drawing/2014/main" id="{EF057F00-4219-3209-3B28-9E4AC54671A8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82" name="Grupo 81">
            <a:extLst>
              <a:ext uri="{FF2B5EF4-FFF2-40B4-BE49-F238E27FC236}">
                <a16:creationId xmlns:a16="http://schemas.microsoft.com/office/drawing/2014/main" id="{128C802F-A808-FE8A-71AA-A53DBB6D1A18}"/>
              </a:ext>
            </a:extLst>
          </p:cNvPr>
          <p:cNvGrpSpPr/>
          <p:nvPr/>
        </p:nvGrpSpPr>
        <p:grpSpPr>
          <a:xfrm>
            <a:off x="5197014" y="4640601"/>
            <a:ext cx="1048099" cy="466483"/>
            <a:chOff x="1338524" y="5006735"/>
            <a:chExt cx="1048099" cy="466483"/>
          </a:xfrm>
        </p:grpSpPr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DCFDF6BE-D3B5-37FB-6D1E-B9C516EA0C5C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84" name="CuadroTexto 83">
              <a:extLst>
                <a:ext uri="{FF2B5EF4-FFF2-40B4-BE49-F238E27FC236}">
                  <a16:creationId xmlns:a16="http://schemas.microsoft.com/office/drawing/2014/main" id="{6BFAD778-8481-F876-816B-92D1E7094607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85" name="Imagen 84">
            <a:extLst>
              <a:ext uri="{FF2B5EF4-FFF2-40B4-BE49-F238E27FC236}">
                <a16:creationId xmlns:a16="http://schemas.microsoft.com/office/drawing/2014/main" id="{45E65E79-EDAA-24D4-09A8-7EAC3FB24E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65" y="5064929"/>
            <a:ext cx="1440000" cy="1593600"/>
          </a:xfrm>
          <a:prstGeom prst="rect">
            <a:avLst/>
          </a:prstGeom>
        </p:spPr>
      </p:pic>
      <p:grpSp>
        <p:nvGrpSpPr>
          <p:cNvPr id="86" name="Grupo 85">
            <a:extLst>
              <a:ext uri="{FF2B5EF4-FFF2-40B4-BE49-F238E27FC236}">
                <a16:creationId xmlns:a16="http://schemas.microsoft.com/office/drawing/2014/main" id="{41DCF7EE-322C-299B-5923-F1F63B26B72C}"/>
              </a:ext>
            </a:extLst>
          </p:cNvPr>
          <p:cNvGrpSpPr/>
          <p:nvPr/>
        </p:nvGrpSpPr>
        <p:grpSpPr>
          <a:xfrm>
            <a:off x="617413" y="5937839"/>
            <a:ext cx="1237252" cy="476976"/>
            <a:chOff x="1205937" y="4559501"/>
            <a:chExt cx="1237252" cy="476976"/>
          </a:xfrm>
        </p:grpSpPr>
        <p:sp>
          <p:nvSpPr>
            <p:cNvPr id="87" name="CuadroTexto 86">
              <a:extLst>
                <a:ext uri="{FF2B5EF4-FFF2-40B4-BE49-F238E27FC236}">
                  <a16:creationId xmlns:a16="http://schemas.microsoft.com/office/drawing/2014/main" id="{BCCCC7FC-7548-4103-955F-89F344672F30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88" name="CuadroTexto 87">
              <a:extLst>
                <a:ext uri="{FF2B5EF4-FFF2-40B4-BE49-F238E27FC236}">
                  <a16:creationId xmlns:a16="http://schemas.microsoft.com/office/drawing/2014/main" id="{55EBF961-6F9F-FB1B-01BF-E511B4304567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89" name="Grupo 88">
            <a:extLst>
              <a:ext uri="{FF2B5EF4-FFF2-40B4-BE49-F238E27FC236}">
                <a16:creationId xmlns:a16="http://schemas.microsoft.com/office/drawing/2014/main" id="{F9B98A24-2A83-F6A5-7A41-29BC8228B34E}"/>
              </a:ext>
            </a:extLst>
          </p:cNvPr>
          <p:cNvGrpSpPr/>
          <p:nvPr/>
        </p:nvGrpSpPr>
        <p:grpSpPr>
          <a:xfrm>
            <a:off x="728390" y="6188691"/>
            <a:ext cx="1048099" cy="466483"/>
            <a:chOff x="1338524" y="5006735"/>
            <a:chExt cx="1048099" cy="466483"/>
          </a:xfrm>
        </p:grpSpPr>
        <p:sp>
          <p:nvSpPr>
            <p:cNvPr id="90" name="CuadroTexto 89">
              <a:extLst>
                <a:ext uri="{FF2B5EF4-FFF2-40B4-BE49-F238E27FC236}">
                  <a16:creationId xmlns:a16="http://schemas.microsoft.com/office/drawing/2014/main" id="{2A0FBD98-8ADD-54AA-6DF0-07B8759939AB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91" name="CuadroTexto 90">
              <a:extLst>
                <a:ext uri="{FF2B5EF4-FFF2-40B4-BE49-F238E27FC236}">
                  <a16:creationId xmlns:a16="http://schemas.microsoft.com/office/drawing/2014/main" id="{B0316F8C-2150-6CF2-E824-A73B5C872C0A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92" name="Imagen 91">
            <a:extLst>
              <a:ext uri="{FF2B5EF4-FFF2-40B4-BE49-F238E27FC236}">
                <a16:creationId xmlns:a16="http://schemas.microsoft.com/office/drawing/2014/main" id="{5939650C-2972-B764-C291-6FD95F0C90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221" y="5087684"/>
            <a:ext cx="1440000" cy="1593600"/>
          </a:xfrm>
          <a:prstGeom prst="rect">
            <a:avLst/>
          </a:prstGeom>
        </p:spPr>
      </p:pic>
      <p:grpSp>
        <p:nvGrpSpPr>
          <p:cNvPr id="93" name="Grupo 92">
            <a:extLst>
              <a:ext uri="{FF2B5EF4-FFF2-40B4-BE49-F238E27FC236}">
                <a16:creationId xmlns:a16="http://schemas.microsoft.com/office/drawing/2014/main" id="{894C7FF6-9648-C57A-F0C5-A0D16F891A61}"/>
              </a:ext>
            </a:extLst>
          </p:cNvPr>
          <p:cNvGrpSpPr/>
          <p:nvPr/>
        </p:nvGrpSpPr>
        <p:grpSpPr>
          <a:xfrm>
            <a:off x="2109769" y="5960594"/>
            <a:ext cx="1237252" cy="476976"/>
            <a:chOff x="1205937" y="4559501"/>
            <a:chExt cx="1237252" cy="476976"/>
          </a:xfrm>
        </p:grpSpPr>
        <p:sp>
          <p:nvSpPr>
            <p:cNvPr id="94" name="CuadroTexto 93">
              <a:extLst>
                <a:ext uri="{FF2B5EF4-FFF2-40B4-BE49-F238E27FC236}">
                  <a16:creationId xmlns:a16="http://schemas.microsoft.com/office/drawing/2014/main" id="{545639D6-B440-4329-0FE6-EEFFB41423F0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95" name="CuadroTexto 94">
              <a:extLst>
                <a:ext uri="{FF2B5EF4-FFF2-40B4-BE49-F238E27FC236}">
                  <a16:creationId xmlns:a16="http://schemas.microsoft.com/office/drawing/2014/main" id="{2622E48B-AF72-7057-DDBD-DF0BFC8C59FA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96" name="Grupo 95">
            <a:extLst>
              <a:ext uri="{FF2B5EF4-FFF2-40B4-BE49-F238E27FC236}">
                <a16:creationId xmlns:a16="http://schemas.microsoft.com/office/drawing/2014/main" id="{BB3AF69F-EAD9-F19F-8731-D11C618F2B43}"/>
              </a:ext>
            </a:extLst>
          </p:cNvPr>
          <p:cNvGrpSpPr/>
          <p:nvPr/>
        </p:nvGrpSpPr>
        <p:grpSpPr>
          <a:xfrm>
            <a:off x="2220746" y="6211446"/>
            <a:ext cx="1048099" cy="466483"/>
            <a:chOff x="1338524" y="5006735"/>
            <a:chExt cx="1048099" cy="466483"/>
          </a:xfrm>
        </p:grpSpPr>
        <p:sp>
          <p:nvSpPr>
            <p:cNvPr id="97" name="CuadroTexto 96">
              <a:extLst>
                <a:ext uri="{FF2B5EF4-FFF2-40B4-BE49-F238E27FC236}">
                  <a16:creationId xmlns:a16="http://schemas.microsoft.com/office/drawing/2014/main" id="{3909922A-EA19-A02D-6E8E-1B2A3A27F757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98" name="CuadroTexto 97">
              <a:extLst>
                <a:ext uri="{FF2B5EF4-FFF2-40B4-BE49-F238E27FC236}">
                  <a16:creationId xmlns:a16="http://schemas.microsoft.com/office/drawing/2014/main" id="{5ACFE467-7DEF-B2CF-8D17-93EDC4D2889B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99" name="Imagen 98">
            <a:extLst>
              <a:ext uri="{FF2B5EF4-FFF2-40B4-BE49-F238E27FC236}">
                <a16:creationId xmlns:a16="http://schemas.microsoft.com/office/drawing/2014/main" id="{DA058750-96E1-3FF8-B43F-FF9F81AADB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133" y="5087684"/>
            <a:ext cx="1440000" cy="1593600"/>
          </a:xfrm>
          <a:prstGeom prst="rect">
            <a:avLst/>
          </a:prstGeom>
        </p:spPr>
      </p:pic>
      <p:grpSp>
        <p:nvGrpSpPr>
          <p:cNvPr id="100" name="Grupo 99">
            <a:extLst>
              <a:ext uri="{FF2B5EF4-FFF2-40B4-BE49-F238E27FC236}">
                <a16:creationId xmlns:a16="http://schemas.microsoft.com/office/drawing/2014/main" id="{49EB7C4D-753D-16CD-0881-82CDC0D4E762}"/>
              </a:ext>
            </a:extLst>
          </p:cNvPr>
          <p:cNvGrpSpPr/>
          <p:nvPr/>
        </p:nvGrpSpPr>
        <p:grpSpPr>
          <a:xfrm>
            <a:off x="3593681" y="5960594"/>
            <a:ext cx="1237252" cy="476976"/>
            <a:chOff x="1205937" y="4559501"/>
            <a:chExt cx="1237252" cy="476976"/>
          </a:xfrm>
        </p:grpSpPr>
        <p:sp>
          <p:nvSpPr>
            <p:cNvPr id="101" name="CuadroTexto 100">
              <a:extLst>
                <a:ext uri="{FF2B5EF4-FFF2-40B4-BE49-F238E27FC236}">
                  <a16:creationId xmlns:a16="http://schemas.microsoft.com/office/drawing/2014/main" id="{5C18E24D-848E-A679-4FAC-EA5539219D22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02" name="CuadroTexto 101">
              <a:extLst>
                <a:ext uri="{FF2B5EF4-FFF2-40B4-BE49-F238E27FC236}">
                  <a16:creationId xmlns:a16="http://schemas.microsoft.com/office/drawing/2014/main" id="{4F3230EB-93AE-18B9-E5C3-55E7AEFBE760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03" name="Grupo 102">
            <a:extLst>
              <a:ext uri="{FF2B5EF4-FFF2-40B4-BE49-F238E27FC236}">
                <a16:creationId xmlns:a16="http://schemas.microsoft.com/office/drawing/2014/main" id="{47A890C5-137E-9276-405B-FF050B487FD4}"/>
              </a:ext>
            </a:extLst>
          </p:cNvPr>
          <p:cNvGrpSpPr/>
          <p:nvPr/>
        </p:nvGrpSpPr>
        <p:grpSpPr>
          <a:xfrm>
            <a:off x="3704658" y="6211446"/>
            <a:ext cx="1048099" cy="466483"/>
            <a:chOff x="1338524" y="5006735"/>
            <a:chExt cx="1048099" cy="466483"/>
          </a:xfrm>
        </p:grpSpPr>
        <p:sp>
          <p:nvSpPr>
            <p:cNvPr id="104" name="CuadroTexto 103">
              <a:extLst>
                <a:ext uri="{FF2B5EF4-FFF2-40B4-BE49-F238E27FC236}">
                  <a16:creationId xmlns:a16="http://schemas.microsoft.com/office/drawing/2014/main" id="{B76A48A1-DE2D-156C-226C-22351633185E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05" name="CuadroTexto 104">
              <a:extLst>
                <a:ext uri="{FF2B5EF4-FFF2-40B4-BE49-F238E27FC236}">
                  <a16:creationId xmlns:a16="http://schemas.microsoft.com/office/drawing/2014/main" id="{D53C807A-9AD5-20A5-BCFB-224377F8A91E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106" name="Imagen 105">
            <a:extLst>
              <a:ext uri="{FF2B5EF4-FFF2-40B4-BE49-F238E27FC236}">
                <a16:creationId xmlns:a16="http://schemas.microsoft.com/office/drawing/2014/main" id="{EA684C5D-8D5C-57D6-AF28-E2515CB6D9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489" y="5110439"/>
            <a:ext cx="1440000" cy="1593600"/>
          </a:xfrm>
          <a:prstGeom prst="rect">
            <a:avLst/>
          </a:prstGeom>
        </p:spPr>
      </p:pic>
      <p:grpSp>
        <p:nvGrpSpPr>
          <p:cNvPr id="107" name="Grupo 106">
            <a:extLst>
              <a:ext uri="{FF2B5EF4-FFF2-40B4-BE49-F238E27FC236}">
                <a16:creationId xmlns:a16="http://schemas.microsoft.com/office/drawing/2014/main" id="{EDF7D5CB-657B-5680-B61D-B408038076B8}"/>
              </a:ext>
            </a:extLst>
          </p:cNvPr>
          <p:cNvGrpSpPr/>
          <p:nvPr/>
        </p:nvGrpSpPr>
        <p:grpSpPr>
          <a:xfrm>
            <a:off x="5086037" y="5983349"/>
            <a:ext cx="1237252" cy="476976"/>
            <a:chOff x="1205937" y="4559501"/>
            <a:chExt cx="1237252" cy="476976"/>
          </a:xfrm>
        </p:grpSpPr>
        <p:sp>
          <p:nvSpPr>
            <p:cNvPr id="108" name="CuadroTexto 107">
              <a:extLst>
                <a:ext uri="{FF2B5EF4-FFF2-40B4-BE49-F238E27FC236}">
                  <a16:creationId xmlns:a16="http://schemas.microsoft.com/office/drawing/2014/main" id="{64DCFFB2-1F4E-6D94-FA4A-132FBEAF5B7D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09" name="CuadroTexto 108">
              <a:extLst>
                <a:ext uri="{FF2B5EF4-FFF2-40B4-BE49-F238E27FC236}">
                  <a16:creationId xmlns:a16="http://schemas.microsoft.com/office/drawing/2014/main" id="{8F4150AC-E972-A239-88BA-009952A26DB2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10" name="Grupo 109">
            <a:extLst>
              <a:ext uri="{FF2B5EF4-FFF2-40B4-BE49-F238E27FC236}">
                <a16:creationId xmlns:a16="http://schemas.microsoft.com/office/drawing/2014/main" id="{14A5E256-F56F-327F-31CF-B00CACF7A35C}"/>
              </a:ext>
            </a:extLst>
          </p:cNvPr>
          <p:cNvGrpSpPr/>
          <p:nvPr/>
        </p:nvGrpSpPr>
        <p:grpSpPr>
          <a:xfrm>
            <a:off x="5197014" y="6234201"/>
            <a:ext cx="1048099" cy="466483"/>
            <a:chOff x="1338524" y="5006735"/>
            <a:chExt cx="1048099" cy="466483"/>
          </a:xfrm>
        </p:grpSpPr>
        <p:sp>
          <p:nvSpPr>
            <p:cNvPr id="111" name="CuadroTexto 110">
              <a:extLst>
                <a:ext uri="{FF2B5EF4-FFF2-40B4-BE49-F238E27FC236}">
                  <a16:creationId xmlns:a16="http://schemas.microsoft.com/office/drawing/2014/main" id="{63B3DD34-C4B5-7FCE-6850-347BD7762E42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12" name="CuadroTexto 111">
              <a:extLst>
                <a:ext uri="{FF2B5EF4-FFF2-40B4-BE49-F238E27FC236}">
                  <a16:creationId xmlns:a16="http://schemas.microsoft.com/office/drawing/2014/main" id="{66ACCA89-89C0-8831-B3E9-405F1CB54BF5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113" name="Imagen 112">
            <a:extLst>
              <a:ext uri="{FF2B5EF4-FFF2-40B4-BE49-F238E27FC236}">
                <a16:creationId xmlns:a16="http://schemas.microsoft.com/office/drawing/2014/main" id="{7551D6CF-1605-674C-4704-C723A01867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65" y="6629339"/>
            <a:ext cx="1440000" cy="1593600"/>
          </a:xfrm>
          <a:prstGeom prst="rect">
            <a:avLst/>
          </a:prstGeom>
        </p:spPr>
      </p:pic>
      <p:grpSp>
        <p:nvGrpSpPr>
          <p:cNvPr id="114" name="Grupo 113">
            <a:extLst>
              <a:ext uri="{FF2B5EF4-FFF2-40B4-BE49-F238E27FC236}">
                <a16:creationId xmlns:a16="http://schemas.microsoft.com/office/drawing/2014/main" id="{FFAB6745-9B7C-308D-C42A-86F7C3A043AC}"/>
              </a:ext>
            </a:extLst>
          </p:cNvPr>
          <p:cNvGrpSpPr/>
          <p:nvPr/>
        </p:nvGrpSpPr>
        <p:grpSpPr>
          <a:xfrm>
            <a:off x="617413" y="7502249"/>
            <a:ext cx="1237252" cy="476976"/>
            <a:chOff x="1205937" y="4559501"/>
            <a:chExt cx="1237252" cy="476976"/>
          </a:xfrm>
        </p:grpSpPr>
        <p:sp>
          <p:nvSpPr>
            <p:cNvPr id="115" name="CuadroTexto 114">
              <a:extLst>
                <a:ext uri="{FF2B5EF4-FFF2-40B4-BE49-F238E27FC236}">
                  <a16:creationId xmlns:a16="http://schemas.microsoft.com/office/drawing/2014/main" id="{0F96D877-5D3F-908F-A90C-6A7F13634C17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16" name="CuadroTexto 115">
              <a:extLst>
                <a:ext uri="{FF2B5EF4-FFF2-40B4-BE49-F238E27FC236}">
                  <a16:creationId xmlns:a16="http://schemas.microsoft.com/office/drawing/2014/main" id="{B548CCF1-7920-6D23-79AE-431DC75FCF3F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17" name="Grupo 116">
            <a:extLst>
              <a:ext uri="{FF2B5EF4-FFF2-40B4-BE49-F238E27FC236}">
                <a16:creationId xmlns:a16="http://schemas.microsoft.com/office/drawing/2014/main" id="{99E34311-CF04-E10E-2CB8-0DBE75B6E996}"/>
              </a:ext>
            </a:extLst>
          </p:cNvPr>
          <p:cNvGrpSpPr/>
          <p:nvPr/>
        </p:nvGrpSpPr>
        <p:grpSpPr>
          <a:xfrm>
            <a:off x="728390" y="7753101"/>
            <a:ext cx="1048099" cy="466483"/>
            <a:chOff x="1338524" y="5006735"/>
            <a:chExt cx="1048099" cy="466483"/>
          </a:xfrm>
        </p:grpSpPr>
        <p:sp>
          <p:nvSpPr>
            <p:cNvPr id="118" name="CuadroTexto 117">
              <a:extLst>
                <a:ext uri="{FF2B5EF4-FFF2-40B4-BE49-F238E27FC236}">
                  <a16:creationId xmlns:a16="http://schemas.microsoft.com/office/drawing/2014/main" id="{465BED59-5BA0-3F2D-A87F-EA1AD111274F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19" name="CuadroTexto 118">
              <a:extLst>
                <a:ext uri="{FF2B5EF4-FFF2-40B4-BE49-F238E27FC236}">
                  <a16:creationId xmlns:a16="http://schemas.microsoft.com/office/drawing/2014/main" id="{7ACD3BDB-39A4-F3A0-D605-83B698B15850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120" name="Imagen 119">
            <a:extLst>
              <a:ext uri="{FF2B5EF4-FFF2-40B4-BE49-F238E27FC236}">
                <a16:creationId xmlns:a16="http://schemas.microsoft.com/office/drawing/2014/main" id="{8790BD78-22CC-F0D5-F3F5-D307860A69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221" y="6652094"/>
            <a:ext cx="1440000" cy="1593600"/>
          </a:xfrm>
          <a:prstGeom prst="rect">
            <a:avLst/>
          </a:prstGeom>
        </p:spPr>
      </p:pic>
      <p:grpSp>
        <p:nvGrpSpPr>
          <p:cNvPr id="121" name="Grupo 120">
            <a:extLst>
              <a:ext uri="{FF2B5EF4-FFF2-40B4-BE49-F238E27FC236}">
                <a16:creationId xmlns:a16="http://schemas.microsoft.com/office/drawing/2014/main" id="{34F6B4FE-FD91-9092-83E3-3623433C7EA6}"/>
              </a:ext>
            </a:extLst>
          </p:cNvPr>
          <p:cNvGrpSpPr/>
          <p:nvPr/>
        </p:nvGrpSpPr>
        <p:grpSpPr>
          <a:xfrm>
            <a:off x="2109769" y="7525004"/>
            <a:ext cx="1237252" cy="476976"/>
            <a:chOff x="1205937" y="4559501"/>
            <a:chExt cx="1237252" cy="476976"/>
          </a:xfrm>
        </p:grpSpPr>
        <p:sp>
          <p:nvSpPr>
            <p:cNvPr id="122" name="CuadroTexto 121">
              <a:extLst>
                <a:ext uri="{FF2B5EF4-FFF2-40B4-BE49-F238E27FC236}">
                  <a16:creationId xmlns:a16="http://schemas.microsoft.com/office/drawing/2014/main" id="{F0D302D2-72C0-E0FE-2D21-88B266EA470A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23" name="CuadroTexto 122">
              <a:extLst>
                <a:ext uri="{FF2B5EF4-FFF2-40B4-BE49-F238E27FC236}">
                  <a16:creationId xmlns:a16="http://schemas.microsoft.com/office/drawing/2014/main" id="{E0C6C40B-A1E7-E3D5-011C-E9BEF48A953E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24" name="Grupo 123">
            <a:extLst>
              <a:ext uri="{FF2B5EF4-FFF2-40B4-BE49-F238E27FC236}">
                <a16:creationId xmlns:a16="http://schemas.microsoft.com/office/drawing/2014/main" id="{8632123D-8773-3FFF-AFAC-75EED3C71BBE}"/>
              </a:ext>
            </a:extLst>
          </p:cNvPr>
          <p:cNvGrpSpPr/>
          <p:nvPr/>
        </p:nvGrpSpPr>
        <p:grpSpPr>
          <a:xfrm>
            <a:off x="2220746" y="7775856"/>
            <a:ext cx="1048099" cy="466483"/>
            <a:chOff x="1338524" y="5006735"/>
            <a:chExt cx="1048099" cy="466483"/>
          </a:xfrm>
        </p:grpSpPr>
        <p:sp>
          <p:nvSpPr>
            <p:cNvPr id="125" name="CuadroTexto 124">
              <a:extLst>
                <a:ext uri="{FF2B5EF4-FFF2-40B4-BE49-F238E27FC236}">
                  <a16:creationId xmlns:a16="http://schemas.microsoft.com/office/drawing/2014/main" id="{D51099EE-A28F-AE0B-91EF-04FC8DA5C92D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26" name="CuadroTexto 125">
              <a:extLst>
                <a:ext uri="{FF2B5EF4-FFF2-40B4-BE49-F238E27FC236}">
                  <a16:creationId xmlns:a16="http://schemas.microsoft.com/office/drawing/2014/main" id="{0ECC9EBD-1256-1AEE-00D9-EA9C2CF84CBA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128" name="Imagen 127">
            <a:extLst>
              <a:ext uri="{FF2B5EF4-FFF2-40B4-BE49-F238E27FC236}">
                <a16:creationId xmlns:a16="http://schemas.microsoft.com/office/drawing/2014/main" id="{6A4346E7-175D-5C7B-FE25-E390493E87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133" y="6652094"/>
            <a:ext cx="1440000" cy="1593600"/>
          </a:xfrm>
          <a:prstGeom prst="rect">
            <a:avLst/>
          </a:prstGeom>
        </p:spPr>
      </p:pic>
      <p:grpSp>
        <p:nvGrpSpPr>
          <p:cNvPr id="129" name="Grupo 128">
            <a:extLst>
              <a:ext uri="{FF2B5EF4-FFF2-40B4-BE49-F238E27FC236}">
                <a16:creationId xmlns:a16="http://schemas.microsoft.com/office/drawing/2014/main" id="{773FC0F6-5B0B-1572-8A4D-5695C2BADC52}"/>
              </a:ext>
            </a:extLst>
          </p:cNvPr>
          <p:cNvGrpSpPr/>
          <p:nvPr/>
        </p:nvGrpSpPr>
        <p:grpSpPr>
          <a:xfrm>
            <a:off x="3593681" y="7525004"/>
            <a:ext cx="1237252" cy="476976"/>
            <a:chOff x="1205937" y="4559501"/>
            <a:chExt cx="1237252" cy="476976"/>
          </a:xfrm>
        </p:grpSpPr>
        <p:sp>
          <p:nvSpPr>
            <p:cNvPr id="130" name="CuadroTexto 129">
              <a:extLst>
                <a:ext uri="{FF2B5EF4-FFF2-40B4-BE49-F238E27FC236}">
                  <a16:creationId xmlns:a16="http://schemas.microsoft.com/office/drawing/2014/main" id="{2046F713-34C6-EBDA-076B-18DCB206442E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31" name="CuadroTexto 130">
              <a:extLst>
                <a:ext uri="{FF2B5EF4-FFF2-40B4-BE49-F238E27FC236}">
                  <a16:creationId xmlns:a16="http://schemas.microsoft.com/office/drawing/2014/main" id="{3A5550BE-E987-9E9A-54FF-94676B9E8557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32" name="Grupo 131">
            <a:extLst>
              <a:ext uri="{FF2B5EF4-FFF2-40B4-BE49-F238E27FC236}">
                <a16:creationId xmlns:a16="http://schemas.microsoft.com/office/drawing/2014/main" id="{587086E9-2D2A-5A80-8BC7-D51CCE4C09D7}"/>
              </a:ext>
            </a:extLst>
          </p:cNvPr>
          <p:cNvGrpSpPr/>
          <p:nvPr/>
        </p:nvGrpSpPr>
        <p:grpSpPr>
          <a:xfrm>
            <a:off x="3704658" y="7775856"/>
            <a:ext cx="1048099" cy="466483"/>
            <a:chOff x="1338524" y="5006735"/>
            <a:chExt cx="1048099" cy="466483"/>
          </a:xfrm>
        </p:grpSpPr>
        <p:sp>
          <p:nvSpPr>
            <p:cNvPr id="133" name="CuadroTexto 132">
              <a:extLst>
                <a:ext uri="{FF2B5EF4-FFF2-40B4-BE49-F238E27FC236}">
                  <a16:creationId xmlns:a16="http://schemas.microsoft.com/office/drawing/2014/main" id="{223C1297-7E4A-020D-DE5B-8C4544A1A60F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34" name="CuadroTexto 133">
              <a:extLst>
                <a:ext uri="{FF2B5EF4-FFF2-40B4-BE49-F238E27FC236}">
                  <a16:creationId xmlns:a16="http://schemas.microsoft.com/office/drawing/2014/main" id="{C154CB11-F9DE-71AB-AE6F-EC0C4570B954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135" name="Imagen 134">
            <a:extLst>
              <a:ext uri="{FF2B5EF4-FFF2-40B4-BE49-F238E27FC236}">
                <a16:creationId xmlns:a16="http://schemas.microsoft.com/office/drawing/2014/main" id="{FDA340A6-C3E7-4621-EF84-F7B0526907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489" y="6674849"/>
            <a:ext cx="1440000" cy="1593600"/>
          </a:xfrm>
          <a:prstGeom prst="rect">
            <a:avLst/>
          </a:prstGeom>
        </p:spPr>
      </p:pic>
      <p:grpSp>
        <p:nvGrpSpPr>
          <p:cNvPr id="136" name="Grupo 135">
            <a:extLst>
              <a:ext uri="{FF2B5EF4-FFF2-40B4-BE49-F238E27FC236}">
                <a16:creationId xmlns:a16="http://schemas.microsoft.com/office/drawing/2014/main" id="{C260299D-A39D-5C11-CD6A-8688715B81C0}"/>
              </a:ext>
            </a:extLst>
          </p:cNvPr>
          <p:cNvGrpSpPr/>
          <p:nvPr/>
        </p:nvGrpSpPr>
        <p:grpSpPr>
          <a:xfrm>
            <a:off x="5086037" y="7547759"/>
            <a:ext cx="1237252" cy="476976"/>
            <a:chOff x="1205937" y="4559501"/>
            <a:chExt cx="1237252" cy="476976"/>
          </a:xfrm>
        </p:grpSpPr>
        <p:sp>
          <p:nvSpPr>
            <p:cNvPr id="137" name="CuadroTexto 136">
              <a:extLst>
                <a:ext uri="{FF2B5EF4-FFF2-40B4-BE49-F238E27FC236}">
                  <a16:creationId xmlns:a16="http://schemas.microsoft.com/office/drawing/2014/main" id="{16D94CF8-2500-D62A-412A-2CD3371A2011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38" name="CuadroTexto 137">
              <a:extLst>
                <a:ext uri="{FF2B5EF4-FFF2-40B4-BE49-F238E27FC236}">
                  <a16:creationId xmlns:a16="http://schemas.microsoft.com/office/drawing/2014/main" id="{4557ABB3-A295-DCF6-D7FC-3163881D4F32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39" name="Grupo 138">
            <a:extLst>
              <a:ext uri="{FF2B5EF4-FFF2-40B4-BE49-F238E27FC236}">
                <a16:creationId xmlns:a16="http://schemas.microsoft.com/office/drawing/2014/main" id="{B0584735-DCF9-731D-5EB6-E09FFB50185D}"/>
              </a:ext>
            </a:extLst>
          </p:cNvPr>
          <p:cNvGrpSpPr/>
          <p:nvPr/>
        </p:nvGrpSpPr>
        <p:grpSpPr>
          <a:xfrm>
            <a:off x="5197014" y="7798611"/>
            <a:ext cx="1048099" cy="466483"/>
            <a:chOff x="1338524" y="5006735"/>
            <a:chExt cx="1048099" cy="466483"/>
          </a:xfrm>
        </p:grpSpPr>
        <p:sp>
          <p:nvSpPr>
            <p:cNvPr id="140" name="CuadroTexto 139">
              <a:extLst>
                <a:ext uri="{FF2B5EF4-FFF2-40B4-BE49-F238E27FC236}">
                  <a16:creationId xmlns:a16="http://schemas.microsoft.com/office/drawing/2014/main" id="{06CDAD92-B8B2-1AFB-3862-240739BF7F39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41" name="CuadroTexto 140">
              <a:extLst>
                <a:ext uri="{FF2B5EF4-FFF2-40B4-BE49-F238E27FC236}">
                  <a16:creationId xmlns:a16="http://schemas.microsoft.com/office/drawing/2014/main" id="{34412D44-43FC-CC86-3A0D-1E2F4536A9FD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Imagen 191">
            <a:extLst>
              <a:ext uri="{FF2B5EF4-FFF2-40B4-BE49-F238E27FC236}">
                <a16:creationId xmlns:a16="http://schemas.microsoft.com/office/drawing/2014/main" id="{F0D19DF8-5CDE-986A-D33C-80E7471445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43" y="234669"/>
            <a:ext cx="2160000" cy="720000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F802E460-7980-6817-C264-113B613E1366}"/>
              </a:ext>
            </a:extLst>
          </p:cNvPr>
          <p:cNvGrpSpPr/>
          <p:nvPr/>
        </p:nvGrpSpPr>
        <p:grpSpPr>
          <a:xfrm>
            <a:off x="1016605" y="237334"/>
            <a:ext cx="1237252" cy="476976"/>
            <a:chOff x="1205937" y="4559501"/>
            <a:chExt cx="1237252" cy="476976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FFED675C-8251-75D7-87C0-F2B6869ECE47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184A0B0D-9ACD-37E7-6656-459F2DEDDA99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7279F111-61C7-F45F-158E-FD780BF9B3BA}"/>
              </a:ext>
            </a:extLst>
          </p:cNvPr>
          <p:cNvGrpSpPr/>
          <p:nvPr/>
        </p:nvGrpSpPr>
        <p:grpSpPr>
          <a:xfrm>
            <a:off x="1127582" y="488186"/>
            <a:ext cx="1048099" cy="466483"/>
            <a:chOff x="1338524" y="5006735"/>
            <a:chExt cx="1048099" cy="466483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DDAE3620-D12C-D31F-BDD1-13F097D89D5D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A7C0E0D0-64FF-5DA2-E5FA-A4EC9AA3A12E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8" name="Rectángulo 7">
            <a:extLst>
              <a:ext uri="{FF2B5EF4-FFF2-40B4-BE49-F238E27FC236}">
                <a16:creationId xmlns:a16="http://schemas.microsoft.com/office/drawing/2014/main" id="{AB4C7A2B-5FC2-10DE-407D-41C81DCD5D5F}"/>
              </a:ext>
            </a:extLst>
          </p:cNvPr>
          <p:cNvSpPr/>
          <p:nvPr/>
        </p:nvSpPr>
        <p:spPr>
          <a:xfrm>
            <a:off x="152243" y="23466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FB2004F-D0B5-FCDE-E5F0-C409612DA6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219" y="234669"/>
            <a:ext cx="2160000" cy="720000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A7466DCC-C761-7967-CCA9-6DDFC2DBC22F}"/>
              </a:ext>
            </a:extLst>
          </p:cNvPr>
          <p:cNvGrpSpPr/>
          <p:nvPr/>
        </p:nvGrpSpPr>
        <p:grpSpPr>
          <a:xfrm>
            <a:off x="3201581" y="237334"/>
            <a:ext cx="1237252" cy="476976"/>
            <a:chOff x="1205937" y="4559501"/>
            <a:chExt cx="1237252" cy="476976"/>
          </a:xfrm>
        </p:grpSpPr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9AFAC8B3-23FD-FDC3-2865-1F34CCB8230E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EC770098-F20E-8960-71AA-A45FF17F73B8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9F034CB4-54CD-37E3-D1D8-A019C0A2B734}"/>
              </a:ext>
            </a:extLst>
          </p:cNvPr>
          <p:cNvGrpSpPr/>
          <p:nvPr/>
        </p:nvGrpSpPr>
        <p:grpSpPr>
          <a:xfrm>
            <a:off x="3312558" y="488186"/>
            <a:ext cx="1048099" cy="466483"/>
            <a:chOff x="1338524" y="5006735"/>
            <a:chExt cx="1048099" cy="466483"/>
          </a:xfrm>
        </p:grpSpPr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1D94C0F1-E35C-22D9-9137-A8F90D22511B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358F517D-3856-57C9-B89D-6A081B412459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16" name="Rectángulo 15">
            <a:extLst>
              <a:ext uri="{FF2B5EF4-FFF2-40B4-BE49-F238E27FC236}">
                <a16:creationId xmlns:a16="http://schemas.microsoft.com/office/drawing/2014/main" id="{F0AE048C-9592-FC71-4795-2E666E339D68}"/>
              </a:ext>
            </a:extLst>
          </p:cNvPr>
          <p:cNvSpPr/>
          <p:nvPr/>
        </p:nvSpPr>
        <p:spPr>
          <a:xfrm>
            <a:off x="2337219" y="23466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F1F0F5A-D34B-D18B-F3F1-876D3C94CA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254" y="234669"/>
            <a:ext cx="2160000" cy="720000"/>
          </a:xfrm>
          <a:prstGeom prst="rect">
            <a:avLst/>
          </a:prstGeom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3E47DC8D-336C-3EB1-86C9-49B8DE156823}"/>
              </a:ext>
            </a:extLst>
          </p:cNvPr>
          <p:cNvGrpSpPr/>
          <p:nvPr/>
        </p:nvGrpSpPr>
        <p:grpSpPr>
          <a:xfrm>
            <a:off x="5392616" y="237334"/>
            <a:ext cx="1237252" cy="476976"/>
            <a:chOff x="1205937" y="4559501"/>
            <a:chExt cx="1237252" cy="476976"/>
          </a:xfrm>
        </p:grpSpPr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2AE5244D-789D-6EE8-C9EB-A91249B555FD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FF2C498D-83A4-E610-3629-67C82350A69A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C6BB2404-C3E9-2E5D-55E0-C02AA1E424D6}"/>
              </a:ext>
            </a:extLst>
          </p:cNvPr>
          <p:cNvGrpSpPr/>
          <p:nvPr/>
        </p:nvGrpSpPr>
        <p:grpSpPr>
          <a:xfrm>
            <a:off x="5503593" y="488186"/>
            <a:ext cx="1048099" cy="466483"/>
            <a:chOff x="1338524" y="5006735"/>
            <a:chExt cx="1048099" cy="466483"/>
          </a:xfrm>
        </p:grpSpPr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379E4131-6700-7D6B-BA5C-DEA1DFC7200E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9457CEFD-079F-7097-5759-44411E9F86A2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4" name="Rectángulo 23">
            <a:extLst>
              <a:ext uri="{FF2B5EF4-FFF2-40B4-BE49-F238E27FC236}">
                <a16:creationId xmlns:a16="http://schemas.microsoft.com/office/drawing/2014/main" id="{F10ADF56-A36F-160B-D84C-1AC684A7FA46}"/>
              </a:ext>
            </a:extLst>
          </p:cNvPr>
          <p:cNvSpPr/>
          <p:nvPr/>
        </p:nvSpPr>
        <p:spPr>
          <a:xfrm>
            <a:off x="4528254" y="23466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69BCF44C-922A-83CE-CE09-D74EE20015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43" y="980779"/>
            <a:ext cx="2160000" cy="720000"/>
          </a:xfrm>
          <a:prstGeom prst="rect">
            <a:avLst/>
          </a:prstGeom>
        </p:spPr>
      </p:pic>
      <p:grpSp>
        <p:nvGrpSpPr>
          <p:cNvPr id="26" name="Grupo 25">
            <a:extLst>
              <a:ext uri="{FF2B5EF4-FFF2-40B4-BE49-F238E27FC236}">
                <a16:creationId xmlns:a16="http://schemas.microsoft.com/office/drawing/2014/main" id="{633C3B6E-C9C1-44B7-7EDA-DAF608EB03D9}"/>
              </a:ext>
            </a:extLst>
          </p:cNvPr>
          <p:cNvGrpSpPr/>
          <p:nvPr/>
        </p:nvGrpSpPr>
        <p:grpSpPr>
          <a:xfrm>
            <a:off x="1016605" y="983444"/>
            <a:ext cx="1237252" cy="476976"/>
            <a:chOff x="1205937" y="4559501"/>
            <a:chExt cx="1237252" cy="476976"/>
          </a:xfrm>
        </p:grpSpPr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37034945-3FF9-0D7F-61FF-5A0DBC585B73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AA5A05B6-0803-52CD-98A4-F90E343B5BE7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9" name="Grupo 28">
            <a:extLst>
              <a:ext uri="{FF2B5EF4-FFF2-40B4-BE49-F238E27FC236}">
                <a16:creationId xmlns:a16="http://schemas.microsoft.com/office/drawing/2014/main" id="{08DFC2D9-388E-313C-816F-E2E7A6D7E842}"/>
              </a:ext>
            </a:extLst>
          </p:cNvPr>
          <p:cNvGrpSpPr/>
          <p:nvPr/>
        </p:nvGrpSpPr>
        <p:grpSpPr>
          <a:xfrm>
            <a:off x="1127582" y="1234296"/>
            <a:ext cx="1048099" cy="466483"/>
            <a:chOff x="1338524" y="5006735"/>
            <a:chExt cx="1048099" cy="466483"/>
          </a:xfrm>
        </p:grpSpPr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59C3DF2C-93D4-5D5F-9BF9-885143325073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84BD1A56-3743-7354-039B-C4DEE5CE0589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2" name="Rectángulo 31">
            <a:extLst>
              <a:ext uri="{FF2B5EF4-FFF2-40B4-BE49-F238E27FC236}">
                <a16:creationId xmlns:a16="http://schemas.microsoft.com/office/drawing/2014/main" id="{DFE10AE0-48D5-B115-2DCB-BD8F44E0DC57}"/>
              </a:ext>
            </a:extLst>
          </p:cNvPr>
          <p:cNvSpPr/>
          <p:nvPr/>
        </p:nvSpPr>
        <p:spPr>
          <a:xfrm>
            <a:off x="152243" y="98077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DA2BE621-BA56-9B1F-63E2-10AB062219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219" y="980779"/>
            <a:ext cx="2160000" cy="720000"/>
          </a:xfrm>
          <a:prstGeom prst="rect">
            <a:avLst/>
          </a:prstGeom>
        </p:spPr>
      </p:pic>
      <p:grpSp>
        <p:nvGrpSpPr>
          <p:cNvPr id="34" name="Grupo 33">
            <a:extLst>
              <a:ext uri="{FF2B5EF4-FFF2-40B4-BE49-F238E27FC236}">
                <a16:creationId xmlns:a16="http://schemas.microsoft.com/office/drawing/2014/main" id="{42B92949-39B8-C578-1B8C-6519781208ED}"/>
              </a:ext>
            </a:extLst>
          </p:cNvPr>
          <p:cNvGrpSpPr/>
          <p:nvPr/>
        </p:nvGrpSpPr>
        <p:grpSpPr>
          <a:xfrm>
            <a:off x="3201581" y="983444"/>
            <a:ext cx="1237252" cy="476976"/>
            <a:chOff x="1205937" y="4559501"/>
            <a:chExt cx="1237252" cy="476976"/>
          </a:xfrm>
        </p:grpSpPr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78A6D656-3BA4-A05B-9BF0-5304DE7BA7BF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6891A3BF-BB64-C9C0-8B04-AA88C5953BFB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FDBB510F-8F69-462A-CAE2-CA697AB43290}"/>
              </a:ext>
            </a:extLst>
          </p:cNvPr>
          <p:cNvGrpSpPr/>
          <p:nvPr/>
        </p:nvGrpSpPr>
        <p:grpSpPr>
          <a:xfrm>
            <a:off x="3312558" y="1234296"/>
            <a:ext cx="1048099" cy="466483"/>
            <a:chOff x="1338524" y="5006735"/>
            <a:chExt cx="1048099" cy="466483"/>
          </a:xfrm>
        </p:grpSpPr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E7B69510-508E-4671-2AB4-9A25E8270EE2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32F7ABD9-61E2-3FB2-BA37-5D58AAB8FD8A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0" name="Rectángulo 39">
            <a:extLst>
              <a:ext uri="{FF2B5EF4-FFF2-40B4-BE49-F238E27FC236}">
                <a16:creationId xmlns:a16="http://schemas.microsoft.com/office/drawing/2014/main" id="{51CC4A32-F866-8328-6A30-50EC03AF6588}"/>
              </a:ext>
            </a:extLst>
          </p:cNvPr>
          <p:cNvSpPr/>
          <p:nvPr/>
        </p:nvSpPr>
        <p:spPr>
          <a:xfrm>
            <a:off x="2337219" y="98077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D7931B09-37AD-A33B-3755-8BDE9BF526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254" y="980779"/>
            <a:ext cx="2160000" cy="720000"/>
          </a:xfrm>
          <a:prstGeom prst="rect">
            <a:avLst/>
          </a:prstGeom>
        </p:spPr>
      </p:pic>
      <p:grpSp>
        <p:nvGrpSpPr>
          <p:cNvPr id="42" name="Grupo 41">
            <a:extLst>
              <a:ext uri="{FF2B5EF4-FFF2-40B4-BE49-F238E27FC236}">
                <a16:creationId xmlns:a16="http://schemas.microsoft.com/office/drawing/2014/main" id="{DAFB2B07-3DE8-2C61-13EF-0A38182B4A03}"/>
              </a:ext>
            </a:extLst>
          </p:cNvPr>
          <p:cNvGrpSpPr/>
          <p:nvPr/>
        </p:nvGrpSpPr>
        <p:grpSpPr>
          <a:xfrm>
            <a:off x="5392616" y="983444"/>
            <a:ext cx="1237252" cy="476976"/>
            <a:chOff x="1205937" y="4559501"/>
            <a:chExt cx="1237252" cy="476976"/>
          </a:xfrm>
        </p:grpSpPr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AC139DAC-BBBF-9807-91A7-7FE8AFAB3B83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CA2FB4E5-F8AA-409E-442A-50CA5BBCB0A0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5" name="Grupo 44">
            <a:extLst>
              <a:ext uri="{FF2B5EF4-FFF2-40B4-BE49-F238E27FC236}">
                <a16:creationId xmlns:a16="http://schemas.microsoft.com/office/drawing/2014/main" id="{744EC621-8279-1522-9A1B-D66B0B51BDC7}"/>
              </a:ext>
            </a:extLst>
          </p:cNvPr>
          <p:cNvGrpSpPr/>
          <p:nvPr/>
        </p:nvGrpSpPr>
        <p:grpSpPr>
          <a:xfrm>
            <a:off x="5503593" y="1234296"/>
            <a:ext cx="1048099" cy="466483"/>
            <a:chOff x="1338524" y="5006735"/>
            <a:chExt cx="1048099" cy="466483"/>
          </a:xfrm>
        </p:grpSpPr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79A5DA85-1654-181D-2D1B-A7E13AE32F4B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E942D90C-5B8B-1AD0-570C-86AE64C09ADA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8" name="Rectángulo 47">
            <a:extLst>
              <a:ext uri="{FF2B5EF4-FFF2-40B4-BE49-F238E27FC236}">
                <a16:creationId xmlns:a16="http://schemas.microsoft.com/office/drawing/2014/main" id="{071130C4-13F2-6F75-F081-625C8FD69092}"/>
              </a:ext>
            </a:extLst>
          </p:cNvPr>
          <p:cNvSpPr/>
          <p:nvPr/>
        </p:nvSpPr>
        <p:spPr>
          <a:xfrm>
            <a:off x="4528254" y="98077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2572CDD-4C8C-BD06-EEAF-3A15093D8B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43" y="1727499"/>
            <a:ext cx="2160000" cy="720000"/>
          </a:xfrm>
          <a:prstGeom prst="rect">
            <a:avLst/>
          </a:prstGeom>
        </p:spPr>
      </p:pic>
      <p:grpSp>
        <p:nvGrpSpPr>
          <p:cNvPr id="50" name="Grupo 49">
            <a:extLst>
              <a:ext uri="{FF2B5EF4-FFF2-40B4-BE49-F238E27FC236}">
                <a16:creationId xmlns:a16="http://schemas.microsoft.com/office/drawing/2014/main" id="{4F07F77B-9ABC-9A58-3900-AB49C998ED62}"/>
              </a:ext>
            </a:extLst>
          </p:cNvPr>
          <p:cNvGrpSpPr/>
          <p:nvPr/>
        </p:nvGrpSpPr>
        <p:grpSpPr>
          <a:xfrm>
            <a:off x="1016605" y="1730164"/>
            <a:ext cx="1237252" cy="476976"/>
            <a:chOff x="1205937" y="4559501"/>
            <a:chExt cx="1237252" cy="476976"/>
          </a:xfrm>
        </p:grpSpPr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AD3C40A3-5AC8-B091-BE67-AFDEEFE9D9B5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957B5FB7-89E5-E68A-BED6-ED1F66EC658E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3" name="Grupo 52">
            <a:extLst>
              <a:ext uri="{FF2B5EF4-FFF2-40B4-BE49-F238E27FC236}">
                <a16:creationId xmlns:a16="http://schemas.microsoft.com/office/drawing/2014/main" id="{7777AF17-7E64-7CF5-2269-341382E80CF8}"/>
              </a:ext>
            </a:extLst>
          </p:cNvPr>
          <p:cNvGrpSpPr/>
          <p:nvPr/>
        </p:nvGrpSpPr>
        <p:grpSpPr>
          <a:xfrm>
            <a:off x="1127582" y="1981016"/>
            <a:ext cx="1048099" cy="466483"/>
            <a:chOff x="1338524" y="5006735"/>
            <a:chExt cx="1048099" cy="466483"/>
          </a:xfrm>
        </p:grpSpPr>
        <p:sp>
          <p:nvSpPr>
            <p:cNvPr id="54" name="CuadroTexto 53">
              <a:extLst>
                <a:ext uri="{FF2B5EF4-FFF2-40B4-BE49-F238E27FC236}">
                  <a16:creationId xmlns:a16="http://schemas.microsoft.com/office/drawing/2014/main" id="{DCBCEC66-3CB8-6EC1-6B5F-B2FAB0063000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7C4686F3-AE38-CE77-A9F1-93CDB4CE720B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6" name="Rectángulo 55">
            <a:extLst>
              <a:ext uri="{FF2B5EF4-FFF2-40B4-BE49-F238E27FC236}">
                <a16:creationId xmlns:a16="http://schemas.microsoft.com/office/drawing/2014/main" id="{E20E9F84-1CA4-86C4-BFC9-0A444E6F26CF}"/>
              </a:ext>
            </a:extLst>
          </p:cNvPr>
          <p:cNvSpPr/>
          <p:nvPr/>
        </p:nvSpPr>
        <p:spPr>
          <a:xfrm>
            <a:off x="152243" y="172749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040A5CA1-7E4B-B368-63AC-5719B5D3D6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219" y="1727499"/>
            <a:ext cx="2160000" cy="720000"/>
          </a:xfrm>
          <a:prstGeom prst="rect">
            <a:avLst/>
          </a:prstGeom>
        </p:spPr>
      </p:pic>
      <p:grpSp>
        <p:nvGrpSpPr>
          <p:cNvPr id="58" name="Grupo 57">
            <a:extLst>
              <a:ext uri="{FF2B5EF4-FFF2-40B4-BE49-F238E27FC236}">
                <a16:creationId xmlns:a16="http://schemas.microsoft.com/office/drawing/2014/main" id="{E7FC92C4-5C31-853D-B533-51171EC1C2C3}"/>
              </a:ext>
            </a:extLst>
          </p:cNvPr>
          <p:cNvGrpSpPr/>
          <p:nvPr/>
        </p:nvGrpSpPr>
        <p:grpSpPr>
          <a:xfrm>
            <a:off x="3201581" y="1730164"/>
            <a:ext cx="1237252" cy="476976"/>
            <a:chOff x="1205937" y="4559501"/>
            <a:chExt cx="1237252" cy="476976"/>
          </a:xfrm>
        </p:grpSpPr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D84FA5A3-5824-7443-C6C7-7C048BFB16CA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0" name="CuadroTexto 59">
              <a:extLst>
                <a:ext uri="{FF2B5EF4-FFF2-40B4-BE49-F238E27FC236}">
                  <a16:creationId xmlns:a16="http://schemas.microsoft.com/office/drawing/2014/main" id="{E25762AB-9DB5-B5D8-CD56-192A80A94340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1" name="Grupo 60">
            <a:extLst>
              <a:ext uri="{FF2B5EF4-FFF2-40B4-BE49-F238E27FC236}">
                <a16:creationId xmlns:a16="http://schemas.microsoft.com/office/drawing/2014/main" id="{30C69AD0-00B4-16A4-7575-F7D0C694E04B}"/>
              </a:ext>
            </a:extLst>
          </p:cNvPr>
          <p:cNvGrpSpPr/>
          <p:nvPr/>
        </p:nvGrpSpPr>
        <p:grpSpPr>
          <a:xfrm>
            <a:off x="3312558" y="1981016"/>
            <a:ext cx="1048099" cy="466483"/>
            <a:chOff x="1338524" y="5006735"/>
            <a:chExt cx="1048099" cy="466483"/>
          </a:xfrm>
        </p:grpSpPr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E77CFAC7-E2C4-978C-5DF9-9E302DA73043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3" name="CuadroTexto 62">
              <a:extLst>
                <a:ext uri="{FF2B5EF4-FFF2-40B4-BE49-F238E27FC236}">
                  <a16:creationId xmlns:a16="http://schemas.microsoft.com/office/drawing/2014/main" id="{638B6C39-A598-4EFC-1E77-587A8932F420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193" name="Rectángulo 192">
            <a:extLst>
              <a:ext uri="{FF2B5EF4-FFF2-40B4-BE49-F238E27FC236}">
                <a16:creationId xmlns:a16="http://schemas.microsoft.com/office/drawing/2014/main" id="{9EF74609-B740-E96D-AC9B-9EEED251A493}"/>
              </a:ext>
            </a:extLst>
          </p:cNvPr>
          <p:cNvSpPr/>
          <p:nvPr/>
        </p:nvSpPr>
        <p:spPr>
          <a:xfrm>
            <a:off x="2337219" y="172749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94" name="Imagen 193">
            <a:extLst>
              <a:ext uri="{FF2B5EF4-FFF2-40B4-BE49-F238E27FC236}">
                <a16:creationId xmlns:a16="http://schemas.microsoft.com/office/drawing/2014/main" id="{22E32B01-97F7-8D38-2F4D-F84E0E8EC8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254" y="1727499"/>
            <a:ext cx="2160000" cy="720000"/>
          </a:xfrm>
          <a:prstGeom prst="rect">
            <a:avLst/>
          </a:prstGeom>
        </p:spPr>
      </p:pic>
      <p:grpSp>
        <p:nvGrpSpPr>
          <p:cNvPr id="195" name="Grupo 194">
            <a:extLst>
              <a:ext uri="{FF2B5EF4-FFF2-40B4-BE49-F238E27FC236}">
                <a16:creationId xmlns:a16="http://schemas.microsoft.com/office/drawing/2014/main" id="{0820885F-8390-6CD8-C7F5-1F8E0D827093}"/>
              </a:ext>
            </a:extLst>
          </p:cNvPr>
          <p:cNvGrpSpPr/>
          <p:nvPr/>
        </p:nvGrpSpPr>
        <p:grpSpPr>
          <a:xfrm>
            <a:off x="5392616" y="1730164"/>
            <a:ext cx="1237252" cy="476976"/>
            <a:chOff x="1205937" y="4559501"/>
            <a:chExt cx="1237252" cy="476976"/>
          </a:xfrm>
        </p:grpSpPr>
        <p:sp>
          <p:nvSpPr>
            <p:cNvPr id="196" name="CuadroTexto 195">
              <a:extLst>
                <a:ext uri="{FF2B5EF4-FFF2-40B4-BE49-F238E27FC236}">
                  <a16:creationId xmlns:a16="http://schemas.microsoft.com/office/drawing/2014/main" id="{8C26B48F-FDB1-E10E-EDC4-729690027CEA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97" name="CuadroTexto 196">
              <a:extLst>
                <a:ext uri="{FF2B5EF4-FFF2-40B4-BE49-F238E27FC236}">
                  <a16:creationId xmlns:a16="http://schemas.microsoft.com/office/drawing/2014/main" id="{37460458-0512-4A05-6ED6-E40DA1D28EE7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98" name="Grupo 197">
            <a:extLst>
              <a:ext uri="{FF2B5EF4-FFF2-40B4-BE49-F238E27FC236}">
                <a16:creationId xmlns:a16="http://schemas.microsoft.com/office/drawing/2014/main" id="{596099FD-BBDD-5E1B-B77F-469C2510ED13}"/>
              </a:ext>
            </a:extLst>
          </p:cNvPr>
          <p:cNvGrpSpPr/>
          <p:nvPr/>
        </p:nvGrpSpPr>
        <p:grpSpPr>
          <a:xfrm>
            <a:off x="5503593" y="1981016"/>
            <a:ext cx="1048099" cy="466483"/>
            <a:chOff x="1338524" y="5006735"/>
            <a:chExt cx="1048099" cy="466483"/>
          </a:xfrm>
        </p:grpSpPr>
        <p:sp>
          <p:nvSpPr>
            <p:cNvPr id="199" name="CuadroTexto 198">
              <a:extLst>
                <a:ext uri="{FF2B5EF4-FFF2-40B4-BE49-F238E27FC236}">
                  <a16:creationId xmlns:a16="http://schemas.microsoft.com/office/drawing/2014/main" id="{FD8CCA4C-29F9-302F-BB77-46C9695A36AE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00" name="CuadroTexto 199">
              <a:extLst>
                <a:ext uri="{FF2B5EF4-FFF2-40B4-BE49-F238E27FC236}">
                  <a16:creationId xmlns:a16="http://schemas.microsoft.com/office/drawing/2014/main" id="{79967F7A-E3CB-3222-ADF6-E5B5ADB057AB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01" name="Rectángulo 200">
            <a:extLst>
              <a:ext uri="{FF2B5EF4-FFF2-40B4-BE49-F238E27FC236}">
                <a16:creationId xmlns:a16="http://schemas.microsoft.com/office/drawing/2014/main" id="{215FEE01-F24E-E425-34F2-81D3D692B6C3}"/>
              </a:ext>
            </a:extLst>
          </p:cNvPr>
          <p:cNvSpPr/>
          <p:nvPr/>
        </p:nvSpPr>
        <p:spPr>
          <a:xfrm>
            <a:off x="4528254" y="172749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02" name="Imagen 201">
            <a:extLst>
              <a:ext uri="{FF2B5EF4-FFF2-40B4-BE49-F238E27FC236}">
                <a16:creationId xmlns:a16="http://schemas.microsoft.com/office/drawing/2014/main" id="{DEE80BAC-D2E0-655C-EF27-E2B0F1E585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43" y="2473609"/>
            <a:ext cx="2160000" cy="720000"/>
          </a:xfrm>
          <a:prstGeom prst="rect">
            <a:avLst/>
          </a:prstGeom>
        </p:spPr>
      </p:pic>
      <p:grpSp>
        <p:nvGrpSpPr>
          <p:cNvPr id="203" name="Grupo 202">
            <a:extLst>
              <a:ext uri="{FF2B5EF4-FFF2-40B4-BE49-F238E27FC236}">
                <a16:creationId xmlns:a16="http://schemas.microsoft.com/office/drawing/2014/main" id="{FE8BE433-3E9E-4690-1BBB-124A7A5D903D}"/>
              </a:ext>
            </a:extLst>
          </p:cNvPr>
          <p:cNvGrpSpPr/>
          <p:nvPr/>
        </p:nvGrpSpPr>
        <p:grpSpPr>
          <a:xfrm>
            <a:off x="1016605" y="2476274"/>
            <a:ext cx="1237252" cy="476976"/>
            <a:chOff x="1205937" y="4559501"/>
            <a:chExt cx="1237252" cy="476976"/>
          </a:xfrm>
        </p:grpSpPr>
        <p:sp>
          <p:nvSpPr>
            <p:cNvPr id="204" name="CuadroTexto 203">
              <a:extLst>
                <a:ext uri="{FF2B5EF4-FFF2-40B4-BE49-F238E27FC236}">
                  <a16:creationId xmlns:a16="http://schemas.microsoft.com/office/drawing/2014/main" id="{AF395FBF-4904-E9C6-0808-A4495D59652D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05" name="CuadroTexto 204">
              <a:extLst>
                <a:ext uri="{FF2B5EF4-FFF2-40B4-BE49-F238E27FC236}">
                  <a16:creationId xmlns:a16="http://schemas.microsoft.com/office/drawing/2014/main" id="{1051BA66-161E-D316-8C81-0858CE6DD184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06" name="Grupo 205">
            <a:extLst>
              <a:ext uri="{FF2B5EF4-FFF2-40B4-BE49-F238E27FC236}">
                <a16:creationId xmlns:a16="http://schemas.microsoft.com/office/drawing/2014/main" id="{7C0A0855-2C18-2241-4D9D-16FD11AEC282}"/>
              </a:ext>
            </a:extLst>
          </p:cNvPr>
          <p:cNvGrpSpPr/>
          <p:nvPr/>
        </p:nvGrpSpPr>
        <p:grpSpPr>
          <a:xfrm>
            <a:off x="1127582" y="2727126"/>
            <a:ext cx="1048099" cy="466483"/>
            <a:chOff x="1338524" y="5006735"/>
            <a:chExt cx="1048099" cy="466483"/>
          </a:xfrm>
        </p:grpSpPr>
        <p:sp>
          <p:nvSpPr>
            <p:cNvPr id="207" name="CuadroTexto 206">
              <a:extLst>
                <a:ext uri="{FF2B5EF4-FFF2-40B4-BE49-F238E27FC236}">
                  <a16:creationId xmlns:a16="http://schemas.microsoft.com/office/drawing/2014/main" id="{EF6C92BA-00D5-AAAC-56A2-5D767B20CBD6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08" name="CuadroTexto 207">
              <a:extLst>
                <a:ext uri="{FF2B5EF4-FFF2-40B4-BE49-F238E27FC236}">
                  <a16:creationId xmlns:a16="http://schemas.microsoft.com/office/drawing/2014/main" id="{7A4BBDA1-BCD7-2ECE-25CE-59F69F8AEC85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09" name="Rectángulo 208">
            <a:extLst>
              <a:ext uri="{FF2B5EF4-FFF2-40B4-BE49-F238E27FC236}">
                <a16:creationId xmlns:a16="http://schemas.microsoft.com/office/drawing/2014/main" id="{1960DCB1-E0BC-C3B6-9F48-188926F65F51}"/>
              </a:ext>
            </a:extLst>
          </p:cNvPr>
          <p:cNvSpPr/>
          <p:nvPr/>
        </p:nvSpPr>
        <p:spPr>
          <a:xfrm>
            <a:off x="152243" y="247360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10" name="Imagen 209">
            <a:extLst>
              <a:ext uri="{FF2B5EF4-FFF2-40B4-BE49-F238E27FC236}">
                <a16:creationId xmlns:a16="http://schemas.microsoft.com/office/drawing/2014/main" id="{3A5469B7-4380-A5F1-F268-F8609AA431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219" y="2473609"/>
            <a:ext cx="2160000" cy="720000"/>
          </a:xfrm>
          <a:prstGeom prst="rect">
            <a:avLst/>
          </a:prstGeom>
        </p:spPr>
      </p:pic>
      <p:grpSp>
        <p:nvGrpSpPr>
          <p:cNvPr id="211" name="Grupo 210">
            <a:extLst>
              <a:ext uri="{FF2B5EF4-FFF2-40B4-BE49-F238E27FC236}">
                <a16:creationId xmlns:a16="http://schemas.microsoft.com/office/drawing/2014/main" id="{F5A6DC82-3818-7756-5049-22FE1E068205}"/>
              </a:ext>
            </a:extLst>
          </p:cNvPr>
          <p:cNvGrpSpPr/>
          <p:nvPr/>
        </p:nvGrpSpPr>
        <p:grpSpPr>
          <a:xfrm>
            <a:off x="3201581" y="2476274"/>
            <a:ext cx="1237252" cy="476976"/>
            <a:chOff x="1205937" y="4559501"/>
            <a:chExt cx="1237252" cy="476976"/>
          </a:xfrm>
        </p:grpSpPr>
        <p:sp>
          <p:nvSpPr>
            <p:cNvPr id="212" name="CuadroTexto 211">
              <a:extLst>
                <a:ext uri="{FF2B5EF4-FFF2-40B4-BE49-F238E27FC236}">
                  <a16:creationId xmlns:a16="http://schemas.microsoft.com/office/drawing/2014/main" id="{BB886681-3EB1-B476-287E-382677242CA5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13" name="CuadroTexto 212">
              <a:extLst>
                <a:ext uri="{FF2B5EF4-FFF2-40B4-BE49-F238E27FC236}">
                  <a16:creationId xmlns:a16="http://schemas.microsoft.com/office/drawing/2014/main" id="{4852F752-658F-0D4F-F37B-7642A937E611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14" name="Grupo 213">
            <a:extLst>
              <a:ext uri="{FF2B5EF4-FFF2-40B4-BE49-F238E27FC236}">
                <a16:creationId xmlns:a16="http://schemas.microsoft.com/office/drawing/2014/main" id="{44CACB92-3DE9-0F40-483A-608F9815825B}"/>
              </a:ext>
            </a:extLst>
          </p:cNvPr>
          <p:cNvGrpSpPr/>
          <p:nvPr/>
        </p:nvGrpSpPr>
        <p:grpSpPr>
          <a:xfrm>
            <a:off x="3312558" y="2727126"/>
            <a:ext cx="1048099" cy="466483"/>
            <a:chOff x="1338524" y="5006735"/>
            <a:chExt cx="1048099" cy="466483"/>
          </a:xfrm>
        </p:grpSpPr>
        <p:sp>
          <p:nvSpPr>
            <p:cNvPr id="215" name="CuadroTexto 214">
              <a:extLst>
                <a:ext uri="{FF2B5EF4-FFF2-40B4-BE49-F238E27FC236}">
                  <a16:creationId xmlns:a16="http://schemas.microsoft.com/office/drawing/2014/main" id="{24750BD3-F671-2EF5-BEEB-D13014691FB4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16" name="CuadroTexto 215">
              <a:extLst>
                <a:ext uri="{FF2B5EF4-FFF2-40B4-BE49-F238E27FC236}">
                  <a16:creationId xmlns:a16="http://schemas.microsoft.com/office/drawing/2014/main" id="{FD2981A0-B667-2048-530F-AE74F458F9F6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17" name="Rectángulo 216">
            <a:extLst>
              <a:ext uri="{FF2B5EF4-FFF2-40B4-BE49-F238E27FC236}">
                <a16:creationId xmlns:a16="http://schemas.microsoft.com/office/drawing/2014/main" id="{9808D158-EBE8-5112-23F6-EF5563B4BBBC}"/>
              </a:ext>
            </a:extLst>
          </p:cNvPr>
          <p:cNvSpPr/>
          <p:nvPr/>
        </p:nvSpPr>
        <p:spPr>
          <a:xfrm>
            <a:off x="2337219" y="247360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18" name="Imagen 217">
            <a:extLst>
              <a:ext uri="{FF2B5EF4-FFF2-40B4-BE49-F238E27FC236}">
                <a16:creationId xmlns:a16="http://schemas.microsoft.com/office/drawing/2014/main" id="{5EE04AF2-EEFD-538F-5300-36D9C611FA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254" y="2473609"/>
            <a:ext cx="2160000" cy="720000"/>
          </a:xfrm>
          <a:prstGeom prst="rect">
            <a:avLst/>
          </a:prstGeom>
        </p:spPr>
      </p:pic>
      <p:grpSp>
        <p:nvGrpSpPr>
          <p:cNvPr id="219" name="Grupo 218">
            <a:extLst>
              <a:ext uri="{FF2B5EF4-FFF2-40B4-BE49-F238E27FC236}">
                <a16:creationId xmlns:a16="http://schemas.microsoft.com/office/drawing/2014/main" id="{9A43D837-FED7-181F-38C8-8D9788C86E97}"/>
              </a:ext>
            </a:extLst>
          </p:cNvPr>
          <p:cNvGrpSpPr/>
          <p:nvPr/>
        </p:nvGrpSpPr>
        <p:grpSpPr>
          <a:xfrm>
            <a:off x="5392616" y="2476274"/>
            <a:ext cx="1237252" cy="476976"/>
            <a:chOff x="1205937" y="4559501"/>
            <a:chExt cx="1237252" cy="476976"/>
          </a:xfrm>
        </p:grpSpPr>
        <p:sp>
          <p:nvSpPr>
            <p:cNvPr id="220" name="CuadroTexto 219">
              <a:extLst>
                <a:ext uri="{FF2B5EF4-FFF2-40B4-BE49-F238E27FC236}">
                  <a16:creationId xmlns:a16="http://schemas.microsoft.com/office/drawing/2014/main" id="{A96C7B07-C4C8-C1C4-B135-44505A2262AB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21" name="CuadroTexto 220">
              <a:extLst>
                <a:ext uri="{FF2B5EF4-FFF2-40B4-BE49-F238E27FC236}">
                  <a16:creationId xmlns:a16="http://schemas.microsoft.com/office/drawing/2014/main" id="{8C27F173-129C-6F6F-FE8A-3C9E8B9D6DED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22" name="Grupo 221">
            <a:extLst>
              <a:ext uri="{FF2B5EF4-FFF2-40B4-BE49-F238E27FC236}">
                <a16:creationId xmlns:a16="http://schemas.microsoft.com/office/drawing/2014/main" id="{B0A593FE-0526-C072-DB45-FACD80413B39}"/>
              </a:ext>
            </a:extLst>
          </p:cNvPr>
          <p:cNvGrpSpPr/>
          <p:nvPr/>
        </p:nvGrpSpPr>
        <p:grpSpPr>
          <a:xfrm>
            <a:off x="5503593" y="2727126"/>
            <a:ext cx="1048099" cy="466483"/>
            <a:chOff x="1338524" y="5006735"/>
            <a:chExt cx="1048099" cy="466483"/>
          </a:xfrm>
        </p:grpSpPr>
        <p:sp>
          <p:nvSpPr>
            <p:cNvPr id="223" name="CuadroTexto 222">
              <a:extLst>
                <a:ext uri="{FF2B5EF4-FFF2-40B4-BE49-F238E27FC236}">
                  <a16:creationId xmlns:a16="http://schemas.microsoft.com/office/drawing/2014/main" id="{6B46C97C-D68F-7F05-98D2-AF4AF81212F5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24" name="CuadroTexto 223">
              <a:extLst>
                <a:ext uri="{FF2B5EF4-FFF2-40B4-BE49-F238E27FC236}">
                  <a16:creationId xmlns:a16="http://schemas.microsoft.com/office/drawing/2014/main" id="{0F53747A-CA75-8DD3-F18A-D187CAB64E90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25" name="Rectángulo 224">
            <a:extLst>
              <a:ext uri="{FF2B5EF4-FFF2-40B4-BE49-F238E27FC236}">
                <a16:creationId xmlns:a16="http://schemas.microsoft.com/office/drawing/2014/main" id="{B1B5ED4F-2C3D-ADC3-7DED-102C34035874}"/>
              </a:ext>
            </a:extLst>
          </p:cNvPr>
          <p:cNvSpPr/>
          <p:nvPr/>
        </p:nvSpPr>
        <p:spPr>
          <a:xfrm>
            <a:off x="4528254" y="247360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26" name="Imagen 225">
            <a:extLst>
              <a:ext uri="{FF2B5EF4-FFF2-40B4-BE49-F238E27FC236}">
                <a16:creationId xmlns:a16="http://schemas.microsoft.com/office/drawing/2014/main" id="{364FFE6B-42D2-F9C7-DDAF-0A7F8CFAC1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43" y="3219719"/>
            <a:ext cx="2160000" cy="720000"/>
          </a:xfrm>
          <a:prstGeom prst="rect">
            <a:avLst/>
          </a:prstGeom>
        </p:spPr>
      </p:pic>
      <p:grpSp>
        <p:nvGrpSpPr>
          <p:cNvPr id="227" name="Grupo 226">
            <a:extLst>
              <a:ext uri="{FF2B5EF4-FFF2-40B4-BE49-F238E27FC236}">
                <a16:creationId xmlns:a16="http://schemas.microsoft.com/office/drawing/2014/main" id="{B87FE9F0-EAB1-CE0D-6A29-CA63188FFA9D}"/>
              </a:ext>
            </a:extLst>
          </p:cNvPr>
          <p:cNvGrpSpPr/>
          <p:nvPr/>
        </p:nvGrpSpPr>
        <p:grpSpPr>
          <a:xfrm>
            <a:off x="1016605" y="3222384"/>
            <a:ext cx="1237252" cy="476976"/>
            <a:chOff x="1205937" y="4559501"/>
            <a:chExt cx="1237252" cy="476976"/>
          </a:xfrm>
        </p:grpSpPr>
        <p:sp>
          <p:nvSpPr>
            <p:cNvPr id="228" name="CuadroTexto 227">
              <a:extLst>
                <a:ext uri="{FF2B5EF4-FFF2-40B4-BE49-F238E27FC236}">
                  <a16:creationId xmlns:a16="http://schemas.microsoft.com/office/drawing/2014/main" id="{E891B643-F4E9-46F3-95D5-F6DCA9F361D4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29" name="CuadroTexto 228">
              <a:extLst>
                <a:ext uri="{FF2B5EF4-FFF2-40B4-BE49-F238E27FC236}">
                  <a16:creationId xmlns:a16="http://schemas.microsoft.com/office/drawing/2014/main" id="{0576C908-B094-3DC5-66A3-923013F886B8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30" name="Grupo 229">
            <a:extLst>
              <a:ext uri="{FF2B5EF4-FFF2-40B4-BE49-F238E27FC236}">
                <a16:creationId xmlns:a16="http://schemas.microsoft.com/office/drawing/2014/main" id="{FB682FD2-4A8F-C913-C7AC-F24D28E1F02C}"/>
              </a:ext>
            </a:extLst>
          </p:cNvPr>
          <p:cNvGrpSpPr/>
          <p:nvPr/>
        </p:nvGrpSpPr>
        <p:grpSpPr>
          <a:xfrm>
            <a:off x="1127582" y="3473236"/>
            <a:ext cx="1048099" cy="466483"/>
            <a:chOff x="1338524" y="5006735"/>
            <a:chExt cx="1048099" cy="466483"/>
          </a:xfrm>
        </p:grpSpPr>
        <p:sp>
          <p:nvSpPr>
            <p:cNvPr id="231" name="CuadroTexto 230">
              <a:extLst>
                <a:ext uri="{FF2B5EF4-FFF2-40B4-BE49-F238E27FC236}">
                  <a16:creationId xmlns:a16="http://schemas.microsoft.com/office/drawing/2014/main" id="{D53F4C41-032A-2723-43E4-B8696C2C1BB2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32" name="CuadroTexto 231">
              <a:extLst>
                <a:ext uri="{FF2B5EF4-FFF2-40B4-BE49-F238E27FC236}">
                  <a16:creationId xmlns:a16="http://schemas.microsoft.com/office/drawing/2014/main" id="{DBCC4CAB-E6F5-9927-08FE-BE6DFF1513B6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33" name="Rectángulo 232">
            <a:extLst>
              <a:ext uri="{FF2B5EF4-FFF2-40B4-BE49-F238E27FC236}">
                <a16:creationId xmlns:a16="http://schemas.microsoft.com/office/drawing/2014/main" id="{146E74B9-B4F4-61B5-3DF6-B3A05C125026}"/>
              </a:ext>
            </a:extLst>
          </p:cNvPr>
          <p:cNvSpPr/>
          <p:nvPr/>
        </p:nvSpPr>
        <p:spPr>
          <a:xfrm>
            <a:off x="152243" y="321971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34" name="Imagen 233">
            <a:extLst>
              <a:ext uri="{FF2B5EF4-FFF2-40B4-BE49-F238E27FC236}">
                <a16:creationId xmlns:a16="http://schemas.microsoft.com/office/drawing/2014/main" id="{5899B732-C3B5-2981-67FC-2CA7AA19A1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219" y="3219719"/>
            <a:ext cx="2160000" cy="720000"/>
          </a:xfrm>
          <a:prstGeom prst="rect">
            <a:avLst/>
          </a:prstGeom>
        </p:spPr>
      </p:pic>
      <p:grpSp>
        <p:nvGrpSpPr>
          <p:cNvPr id="235" name="Grupo 234">
            <a:extLst>
              <a:ext uri="{FF2B5EF4-FFF2-40B4-BE49-F238E27FC236}">
                <a16:creationId xmlns:a16="http://schemas.microsoft.com/office/drawing/2014/main" id="{FCAFF37D-72D5-65CE-C842-5E10E483C7CB}"/>
              </a:ext>
            </a:extLst>
          </p:cNvPr>
          <p:cNvGrpSpPr/>
          <p:nvPr/>
        </p:nvGrpSpPr>
        <p:grpSpPr>
          <a:xfrm>
            <a:off x="3201581" y="3222384"/>
            <a:ext cx="1237252" cy="476976"/>
            <a:chOff x="1205937" y="4559501"/>
            <a:chExt cx="1237252" cy="476976"/>
          </a:xfrm>
        </p:grpSpPr>
        <p:sp>
          <p:nvSpPr>
            <p:cNvPr id="236" name="CuadroTexto 235">
              <a:extLst>
                <a:ext uri="{FF2B5EF4-FFF2-40B4-BE49-F238E27FC236}">
                  <a16:creationId xmlns:a16="http://schemas.microsoft.com/office/drawing/2014/main" id="{1F643068-8679-D0D1-3970-CCA0CFAB0AE3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37" name="CuadroTexto 236">
              <a:extLst>
                <a:ext uri="{FF2B5EF4-FFF2-40B4-BE49-F238E27FC236}">
                  <a16:creationId xmlns:a16="http://schemas.microsoft.com/office/drawing/2014/main" id="{3ADEC1AA-2214-7487-0097-2E7A6EA0FF24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38" name="Grupo 237">
            <a:extLst>
              <a:ext uri="{FF2B5EF4-FFF2-40B4-BE49-F238E27FC236}">
                <a16:creationId xmlns:a16="http://schemas.microsoft.com/office/drawing/2014/main" id="{1D4B090D-4042-0F6F-8A6D-A639E66A9F48}"/>
              </a:ext>
            </a:extLst>
          </p:cNvPr>
          <p:cNvGrpSpPr/>
          <p:nvPr/>
        </p:nvGrpSpPr>
        <p:grpSpPr>
          <a:xfrm>
            <a:off x="3312558" y="3473236"/>
            <a:ext cx="1048099" cy="466483"/>
            <a:chOff x="1338524" y="5006735"/>
            <a:chExt cx="1048099" cy="466483"/>
          </a:xfrm>
        </p:grpSpPr>
        <p:sp>
          <p:nvSpPr>
            <p:cNvPr id="239" name="CuadroTexto 238">
              <a:extLst>
                <a:ext uri="{FF2B5EF4-FFF2-40B4-BE49-F238E27FC236}">
                  <a16:creationId xmlns:a16="http://schemas.microsoft.com/office/drawing/2014/main" id="{CF4378E3-D0BA-12F6-0DD2-9AAA71D69B2A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40" name="CuadroTexto 239">
              <a:extLst>
                <a:ext uri="{FF2B5EF4-FFF2-40B4-BE49-F238E27FC236}">
                  <a16:creationId xmlns:a16="http://schemas.microsoft.com/office/drawing/2014/main" id="{66C39B1A-F124-AA0C-7900-FD91ED9A8A7E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41" name="Rectángulo 240">
            <a:extLst>
              <a:ext uri="{FF2B5EF4-FFF2-40B4-BE49-F238E27FC236}">
                <a16:creationId xmlns:a16="http://schemas.microsoft.com/office/drawing/2014/main" id="{45D4B69E-8773-07FC-FF3B-D35C82177A13}"/>
              </a:ext>
            </a:extLst>
          </p:cNvPr>
          <p:cNvSpPr/>
          <p:nvPr/>
        </p:nvSpPr>
        <p:spPr>
          <a:xfrm>
            <a:off x="2337219" y="321971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42" name="Imagen 241">
            <a:extLst>
              <a:ext uri="{FF2B5EF4-FFF2-40B4-BE49-F238E27FC236}">
                <a16:creationId xmlns:a16="http://schemas.microsoft.com/office/drawing/2014/main" id="{BF2268A9-1069-5563-3BEF-7D6842FAF9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254" y="3219719"/>
            <a:ext cx="2160000" cy="720000"/>
          </a:xfrm>
          <a:prstGeom prst="rect">
            <a:avLst/>
          </a:prstGeom>
        </p:spPr>
      </p:pic>
      <p:grpSp>
        <p:nvGrpSpPr>
          <p:cNvPr id="243" name="Grupo 242">
            <a:extLst>
              <a:ext uri="{FF2B5EF4-FFF2-40B4-BE49-F238E27FC236}">
                <a16:creationId xmlns:a16="http://schemas.microsoft.com/office/drawing/2014/main" id="{F9551F9A-E708-7F22-8EE5-3CA83473CF20}"/>
              </a:ext>
            </a:extLst>
          </p:cNvPr>
          <p:cNvGrpSpPr/>
          <p:nvPr/>
        </p:nvGrpSpPr>
        <p:grpSpPr>
          <a:xfrm>
            <a:off x="5392616" y="3222384"/>
            <a:ext cx="1237252" cy="476976"/>
            <a:chOff x="1205937" y="4559501"/>
            <a:chExt cx="1237252" cy="476976"/>
          </a:xfrm>
        </p:grpSpPr>
        <p:sp>
          <p:nvSpPr>
            <p:cNvPr id="244" name="CuadroTexto 243">
              <a:extLst>
                <a:ext uri="{FF2B5EF4-FFF2-40B4-BE49-F238E27FC236}">
                  <a16:creationId xmlns:a16="http://schemas.microsoft.com/office/drawing/2014/main" id="{78807C73-BF2F-EDE2-F76E-29805AC6D605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45" name="CuadroTexto 244">
              <a:extLst>
                <a:ext uri="{FF2B5EF4-FFF2-40B4-BE49-F238E27FC236}">
                  <a16:creationId xmlns:a16="http://schemas.microsoft.com/office/drawing/2014/main" id="{EAC8BD6C-2FF1-433F-7BAE-3E2464BCDE29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46" name="Grupo 245">
            <a:extLst>
              <a:ext uri="{FF2B5EF4-FFF2-40B4-BE49-F238E27FC236}">
                <a16:creationId xmlns:a16="http://schemas.microsoft.com/office/drawing/2014/main" id="{2D45EDCD-B48C-B06A-1E29-DD77FA6BFEC2}"/>
              </a:ext>
            </a:extLst>
          </p:cNvPr>
          <p:cNvGrpSpPr/>
          <p:nvPr/>
        </p:nvGrpSpPr>
        <p:grpSpPr>
          <a:xfrm>
            <a:off x="5503593" y="3473236"/>
            <a:ext cx="1048099" cy="466483"/>
            <a:chOff x="1338524" y="5006735"/>
            <a:chExt cx="1048099" cy="466483"/>
          </a:xfrm>
        </p:grpSpPr>
        <p:sp>
          <p:nvSpPr>
            <p:cNvPr id="247" name="CuadroTexto 246">
              <a:extLst>
                <a:ext uri="{FF2B5EF4-FFF2-40B4-BE49-F238E27FC236}">
                  <a16:creationId xmlns:a16="http://schemas.microsoft.com/office/drawing/2014/main" id="{526A279E-3ECC-7B2A-2E11-96DC29101DE1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48" name="CuadroTexto 247">
              <a:extLst>
                <a:ext uri="{FF2B5EF4-FFF2-40B4-BE49-F238E27FC236}">
                  <a16:creationId xmlns:a16="http://schemas.microsoft.com/office/drawing/2014/main" id="{3000462B-EF97-A57B-D55B-DB7C112694E5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49" name="Rectángulo 248">
            <a:extLst>
              <a:ext uri="{FF2B5EF4-FFF2-40B4-BE49-F238E27FC236}">
                <a16:creationId xmlns:a16="http://schemas.microsoft.com/office/drawing/2014/main" id="{9AF8B3BB-09C9-A656-9AB9-4B064A4E7DE7}"/>
              </a:ext>
            </a:extLst>
          </p:cNvPr>
          <p:cNvSpPr/>
          <p:nvPr/>
        </p:nvSpPr>
        <p:spPr>
          <a:xfrm>
            <a:off x="4528254" y="321971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50" name="Imagen 249">
            <a:extLst>
              <a:ext uri="{FF2B5EF4-FFF2-40B4-BE49-F238E27FC236}">
                <a16:creationId xmlns:a16="http://schemas.microsoft.com/office/drawing/2014/main" id="{A9E09911-B6EB-2706-5CFD-FD89EBC678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43" y="3965829"/>
            <a:ext cx="2160000" cy="720000"/>
          </a:xfrm>
          <a:prstGeom prst="rect">
            <a:avLst/>
          </a:prstGeom>
        </p:spPr>
      </p:pic>
      <p:grpSp>
        <p:nvGrpSpPr>
          <p:cNvPr id="251" name="Grupo 250">
            <a:extLst>
              <a:ext uri="{FF2B5EF4-FFF2-40B4-BE49-F238E27FC236}">
                <a16:creationId xmlns:a16="http://schemas.microsoft.com/office/drawing/2014/main" id="{9BBD1C94-B114-22DB-BE1F-D9DCA171C415}"/>
              </a:ext>
            </a:extLst>
          </p:cNvPr>
          <p:cNvGrpSpPr/>
          <p:nvPr/>
        </p:nvGrpSpPr>
        <p:grpSpPr>
          <a:xfrm>
            <a:off x="1016605" y="3968494"/>
            <a:ext cx="1237252" cy="476976"/>
            <a:chOff x="1205937" y="4559501"/>
            <a:chExt cx="1237252" cy="476976"/>
          </a:xfrm>
        </p:grpSpPr>
        <p:sp>
          <p:nvSpPr>
            <p:cNvPr id="252" name="CuadroTexto 251">
              <a:extLst>
                <a:ext uri="{FF2B5EF4-FFF2-40B4-BE49-F238E27FC236}">
                  <a16:creationId xmlns:a16="http://schemas.microsoft.com/office/drawing/2014/main" id="{FB900F57-E38E-9494-CD51-A97741CB94F5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53" name="CuadroTexto 252">
              <a:extLst>
                <a:ext uri="{FF2B5EF4-FFF2-40B4-BE49-F238E27FC236}">
                  <a16:creationId xmlns:a16="http://schemas.microsoft.com/office/drawing/2014/main" id="{F3BFFD7C-AA86-D170-779D-2C3870E7413B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54" name="Grupo 253">
            <a:extLst>
              <a:ext uri="{FF2B5EF4-FFF2-40B4-BE49-F238E27FC236}">
                <a16:creationId xmlns:a16="http://schemas.microsoft.com/office/drawing/2014/main" id="{0B51C725-6C46-75D7-461A-66EF4CD87686}"/>
              </a:ext>
            </a:extLst>
          </p:cNvPr>
          <p:cNvGrpSpPr/>
          <p:nvPr/>
        </p:nvGrpSpPr>
        <p:grpSpPr>
          <a:xfrm>
            <a:off x="1127582" y="4219346"/>
            <a:ext cx="1048099" cy="466483"/>
            <a:chOff x="1338524" y="5006735"/>
            <a:chExt cx="1048099" cy="466483"/>
          </a:xfrm>
        </p:grpSpPr>
        <p:sp>
          <p:nvSpPr>
            <p:cNvPr id="255" name="CuadroTexto 254">
              <a:extLst>
                <a:ext uri="{FF2B5EF4-FFF2-40B4-BE49-F238E27FC236}">
                  <a16:creationId xmlns:a16="http://schemas.microsoft.com/office/drawing/2014/main" id="{516CF137-0033-C7A2-E847-08F1A468B686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56" name="CuadroTexto 255">
              <a:extLst>
                <a:ext uri="{FF2B5EF4-FFF2-40B4-BE49-F238E27FC236}">
                  <a16:creationId xmlns:a16="http://schemas.microsoft.com/office/drawing/2014/main" id="{5DC9AACC-D9D9-2D3A-9A4D-D95348F5E63F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57" name="Rectángulo 256">
            <a:extLst>
              <a:ext uri="{FF2B5EF4-FFF2-40B4-BE49-F238E27FC236}">
                <a16:creationId xmlns:a16="http://schemas.microsoft.com/office/drawing/2014/main" id="{98C75D03-0BDD-24AB-7FAD-2823F52EE903}"/>
              </a:ext>
            </a:extLst>
          </p:cNvPr>
          <p:cNvSpPr/>
          <p:nvPr/>
        </p:nvSpPr>
        <p:spPr>
          <a:xfrm>
            <a:off x="152243" y="396582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58" name="Imagen 257">
            <a:extLst>
              <a:ext uri="{FF2B5EF4-FFF2-40B4-BE49-F238E27FC236}">
                <a16:creationId xmlns:a16="http://schemas.microsoft.com/office/drawing/2014/main" id="{EA07BFA0-3E3A-F9A9-C65A-B8580BF8B2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219" y="3965829"/>
            <a:ext cx="2160000" cy="720000"/>
          </a:xfrm>
          <a:prstGeom prst="rect">
            <a:avLst/>
          </a:prstGeom>
        </p:spPr>
      </p:pic>
      <p:grpSp>
        <p:nvGrpSpPr>
          <p:cNvPr id="259" name="Grupo 258">
            <a:extLst>
              <a:ext uri="{FF2B5EF4-FFF2-40B4-BE49-F238E27FC236}">
                <a16:creationId xmlns:a16="http://schemas.microsoft.com/office/drawing/2014/main" id="{749A2FC6-E0A5-4D1C-E385-A600A3F9DA3B}"/>
              </a:ext>
            </a:extLst>
          </p:cNvPr>
          <p:cNvGrpSpPr/>
          <p:nvPr/>
        </p:nvGrpSpPr>
        <p:grpSpPr>
          <a:xfrm>
            <a:off x="3201581" y="3968494"/>
            <a:ext cx="1237252" cy="476976"/>
            <a:chOff x="1205937" y="4559501"/>
            <a:chExt cx="1237252" cy="476976"/>
          </a:xfrm>
        </p:grpSpPr>
        <p:sp>
          <p:nvSpPr>
            <p:cNvPr id="260" name="CuadroTexto 259">
              <a:extLst>
                <a:ext uri="{FF2B5EF4-FFF2-40B4-BE49-F238E27FC236}">
                  <a16:creationId xmlns:a16="http://schemas.microsoft.com/office/drawing/2014/main" id="{7C042112-5785-B327-E9A6-1FA6569F694D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61" name="CuadroTexto 260">
              <a:extLst>
                <a:ext uri="{FF2B5EF4-FFF2-40B4-BE49-F238E27FC236}">
                  <a16:creationId xmlns:a16="http://schemas.microsoft.com/office/drawing/2014/main" id="{D9F872D6-5621-7A8E-39C4-B56FD6C9837B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62" name="Grupo 261">
            <a:extLst>
              <a:ext uri="{FF2B5EF4-FFF2-40B4-BE49-F238E27FC236}">
                <a16:creationId xmlns:a16="http://schemas.microsoft.com/office/drawing/2014/main" id="{7401A63D-FC63-3AB1-D563-909C513B3589}"/>
              </a:ext>
            </a:extLst>
          </p:cNvPr>
          <p:cNvGrpSpPr/>
          <p:nvPr/>
        </p:nvGrpSpPr>
        <p:grpSpPr>
          <a:xfrm>
            <a:off x="3312558" y="4219346"/>
            <a:ext cx="1048099" cy="466483"/>
            <a:chOff x="1338524" y="5006735"/>
            <a:chExt cx="1048099" cy="466483"/>
          </a:xfrm>
        </p:grpSpPr>
        <p:sp>
          <p:nvSpPr>
            <p:cNvPr id="263" name="CuadroTexto 262">
              <a:extLst>
                <a:ext uri="{FF2B5EF4-FFF2-40B4-BE49-F238E27FC236}">
                  <a16:creationId xmlns:a16="http://schemas.microsoft.com/office/drawing/2014/main" id="{F05DC440-B071-4144-7E96-001146FC32ED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64" name="CuadroTexto 263">
              <a:extLst>
                <a:ext uri="{FF2B5EF4-FFF2-40B4-BE49-F238E27FC236}">
                  <a16:creationId xmlns:a16="http://schemas.microsoft.com/office/drawing/2014/main" id="{B3D8F1D5-FABF-83B6-5C99-F1C8A80DD287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65" name="Rectángulo 264">
            <a:extLst>
              <a:ext uri="{FF2B5EF4-FFF2-40B4-BE49-F238E27FC236}">
                <a16:creationId xmlns:a16="http://schemas.microsoft.com/office/drawing/2014/main" id="{C4A3CB83-F6EB-C1AB-0499-204E055103D7}"/>
              </a:ext>
            </a:extLst>
          </p:cNvPr>
          <p:cNvSpPr/>
          <p:nvPr/>
        </p:nvSpPr>
        <p:spPr>
          <a:xfrm>
            <a:off x="2337219" y="396582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66" name="Imagen 265">
            <a:extLst>
              <a:ext uri="{FF2B5EF4-FFF2-40B4-BE49-F238E27FC236}">
                <a16:creationId xmlns:a16="http://schemas.microsoft.com/office/drawing/2014/main" id="{29CEB9EF-7B4B-E556-4824-EDA9B1C4B8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254" y="3965829"/>
            <a:ext cx="2160000" cy="720000"/>
          </a:xfrm>
          <a:prstGeom prst="rect">
            <a:avLst/>
          </a:prstGeom>
        </p:spPr>
      </p:pic>
      <p:grpSp>
        <p:nvGrpSpPr>
          <p:cNvPr id="267" name="Grupo 266">
            <a:extLst>
              <a:ext uri="{FF2B5EF4-FFF2-40B4-BE49-F238E27FC236}">
                <a16:creationId xmlns:a16="http://schemas.microsoft.com/office/drawing/2014/main" id="{15BFB113-EDBC-7D26-FED7-34B04DD26E13}"/>
              </a:ext>
            </a:extLst>
          </p:cNvPr>
          <p:cNvGrpSpPr/>
          <p:nvPr/>
        </p:nvGrpSpPr>
        <p:grpSpPr>
          <a:xfrm>
            <a:off x="5392616" y="3968494"/>
            <a:ext cx="1237252" cy="476976"/>
            <a:chOff x="1205937" y="4559501"/>
            <a:chExt cx="1237252" cy="476976"/>
          </a:xfrm>
        </p:grpSpPr>
        <p:sp>
          <p:nvSpPr>
            <p:cNvPr id="268" name="CuadroTexto 267">
              <a:extLst>
                <a:ext uri="{FF2B5EF4-FFF2-40B4-BE49-F238E27FC236}">
                  <a16:creationId xmlns:a16="http://schemas.microsoft.com/office/drawing/2014/main" id="{4C7A9D54-05B3-9F03-BD75-E9B37F577E8C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69" name="CuadroTexto 268">
              <a:extLst>
                <a:ext uri="{FF2B5EF4-FFF2-40B4-BE49-F238E27FC236}">
                  <a16:creationId xmlns:a16="http://schemas.microsoft.com/office/drawing/2014/main" id="{07942CC6-8A58-47BF-B46B-0AB6622CC640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70" name="Grupo 269">
            <a:extLst>
              <a:ext uri="{FF2B5EF4-FFF2-40B4-BE49-F238E27FC236}">
                <a16:creationId xmlns:a16="http://schemas.microsoft.com/office/drawing/2014/main" id="{5A91BBA6-3C53-1BFB-9EA2-45B3A11C7CCF}"/>
              </a:ext>
            </a:extLst>
          </p:cNvPr>
          <p:cNvGrpSpPr/>
          <p:nvPr/>
        </p:nvGrpSpPr>
        <p:grpSpPr>
          <a:xfrm>
            <a:off x="5503593" y="4219346"/>
            <a:ext cx="1048099" cy="466483"/>
            <a:chOff x="1338524" y="5006735"/>
            <a:chExt cx="1048099" cy="466483"/>
          </a:xfrm>
        </p:grpSpPr>
        <p:sp>
          <p:nvSpPr>
            <p:cNvPr id="271" name="CuadroTexto 270">
              <a:extLst>
                <a:ext uri="{FF2B5EF4-FFF2-40B4-BE49-F238E27FC236}">
                  <a16:creationId xmlns:a16="http://schemas.microsoft.com/office/drawing/2014/main" id="{14FC8BD6-A8E6-544C-C7E6-C3F64CD8909D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72" name="CuadroTexto 271">
              <a:extLst>
                <a:ext uri="{FF2B5EF4-FFF2-40B4-BE49-F238E27FC236}">
                  <a16:creationId xmlns:a16="http://schemas.microsoft.com/office/drawing/2014/main" id="{07FE4808-3574-E3D2-BE62-EFECF7E5F85F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73" name="Rectángulo 272">
            <a:extLst>
              <a:ext uri="{FF2B5EF4-FFF2-40B4-BE49-F238E27FC236}">
                <a16:creationId xmlns:a16="http://schemas.microsoft.com/office/drawing/2014/main" id="{63E4059F-611B-1122-0AF2-88DDC3E85780}"/>
              </a:ext>
            </a:extLst>
          </p:cNvPr>
          <p:cNvSpPr/>
          <p:nvPr/>
        </p:nvSpPr>
        <p:spPr>
          <a:xfrm>
            <a:off x="4528254" y="396582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74" name="Imagen 273">
            <a:extLst>
              <a:ext uri="{FF2B5EF4-FFF2-40B4-BE49-F238E27FC236}">
                <a16:creationId xmlns:a16="http://schemas.microsoft.com/office/drawing/2014/main" id="{E4E26FD6-359A-0B1A-5782-20F041234A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43" y="4712549"/>
            <a:ext cx="2160000" cy="720000"/>
          </a:xfrm>
          <a:prstGeom prst="rect">
            <a:avLst/>
          </a:prstGeom>
        </p:spPr>
      </p:pic>
      <p:grpSp>
        <p:nvGrpSpPr>
          <p:cNvPr id="275" name="Grupo 274">
            <a:extLst>
              <a:ext uri="{FF2B5EF4-FFF2-40B4-BE49-F238E27FC236}">
                <a16:creationId xmlns:a16="http://schemas.microsoft.com/office/drawing/2014/main" id="{DF02BE42-4F7B-EFFE-B597-AF4B2562344A}"/>
              </a:ext>
            </a:extLst>
          </p:cNvPr>
          <p:cNvGrpSpPr/>
          <p:nvPr/>
        </p:nvGrpSpPr>
        <p:grpSpPr>
          <a:xfrm>
            <a:off x="1016605" y="4715214"/>
            <a:ext cx="1237252" cy="476976"/>
            <a:chOff x="1205937" y="4559501"/>
            <a:chExt cx="1237252" cy="476976"/>
          </a:xfrm>
        </p:grpSpPr>
        <p:sp>
          <p:nvSpPr>
            <p:cNvPr id="276" name="CuadroTexto 275">
              <a:extLst>
                <a:ext uri="{FF2B5EF4-FFF2-40B4-BE49-F238E27FC236}">
                  <a16:creationId xmlns:a16="http://schemas.microsoft.com/office/drawing/2014/main" id="{E8DD8C75-3B17-87FC-56E2-51163AF652DB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77" name="CuadroTexto 276">
              <a:extLst>
                <a:ext uri="{FF2B5EF4-FFF2-40B4-BE49-F238E27FC236}">
                  <a16:creationId xmlns:a16="http://schemas.microsoft.com/office/drawing/2014/main" id="{E160B094-509D-4965-82B9-5A211350A9F1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78" name="Grupo 277">
            <a:extLst>
              <a:ext uri="{FF2B5EF4-FFF2-40B4-BE49-F238E27FC236}">
                <a16:creationId xmlns:a16="http://schemas.microsoft.com/office/drawing/2014/main" id="{D12E37D7-1906-8653-E223-0FB056699A81}"/>
              </a:ext>
            </a:extLst>
          </p:cNvPr>
          <p:cNvGrpSpPr/>
          <p:nvPr/>
        </p:nvGrpSpPr>
        <p:grpSpPr>
          <a:xfrm>
            <a:off x="1127582" y="4966066"/>
            <a:ext cx="1048099" cy="466483"/>
            <a:chOff x="1338524" y="5006735"/>
            <a:chExt cx="1048099" cy="466483"/>
          </a:xfrm>
        </p:grpSpPr>
        <p:sp>
          <p:nvSpPr>
            <p:cNvPr id="279" name="CuadroTexto 278">
              <a:extLst>
                <a:ext uri="{FF2B5EF4-FFF2-40B4-BE49-F238E27FC236}">
                  <a16:creationId xmlns:a16="http://schemas.microsoft.com/office/drawing/2014/main" id="{12D26A38-00BF-7FB1-2F2E-7F743541C3F3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80" name="CuadroTexto 279">
              <a:extLst>
                <a:ext uri="{FF2B5EF4-FFF2-40B4-BE49-F238E27FC236}">
                  <a16:creationId xmlns:a16="http://schemas.microsoft.com/office/drawing/2014/main" id="{5049EA26-A716-3776-349E-527EE3E47E20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81" name="Rectángulo 280">
            <a:extLst>
              <a:ext uri="{FF2B5EF4-FFF2-40B4-BE49-F238E27FC236}">
                <a16:creationId xmlns:a16="http://schemas.microsoft.com/office/drawing/2014/main" id="{75368718-23C1-7661-9554-59129DEEACAC}"/>
              </a:ext>
            </a:extLst>
          </p:cNvPr>
          <p:cNvSpPr/>
          <p:nvPr/>
        </p:nvSpPr>
        <p:spPr>
          <a:xfrm>
            <a:off x="152243" y="471254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82" name="Imagen 281">
            <a:extLst>
              <a:ext uri="{FF2B5EF4-FFF2-40B4-BE49-F238E27FC236}">
                <a16:creationId xmlns:a16="http://schemas.microsoft.com/office/drawing/2014/main" id="{7D759D86-F781-A882-81E5-A90252CB54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219" y="4712549"/>
            <a:ext cx="2160000" cy="720000"/>
          </a:xfrm>
          <a:prstGeom prst="rect">
            <a:avLst/>
          </a:prstGeom>
        </p:spPr>
      </p:pic>
      <p:grpSp>
        <p:nvGrpSpPr>
          <p:cNvPr id="283" name="Grupo 282">
            <a:extLst>
              <a:ext uri="{FF2B5EF4-FFF2-40B4-BE49-F238E27FC236}">
                <a16:creationId xmlns:a16="http://schemas.microsoft.com/office/drawing/2014/main" id="{F7D20338-8AE3-FC7F-59AC-7EFE837B90CE}"/>
              </a:ext>
            </a:extLst>
          </p:cNvPr>
          <p:cNvGrpSpPr/>
          <p:nvPr/>
        </p:nvGrpSpPr>
        <p:grpSpPr>
          <a:xfrm>
            <a:off x="3201581" y="4715214"/>
            <a:ext cx="1237252" cy="476976"/>
            <a:chOff x="1205937" y="4559501"/>
            <a:chExt cx="1237252" cy="476976"/>
          </a:xfrm>
        </p:grpSpPr>
        <p:sp>
          <p:nvSpPr>
            <p:cNvPr id="284" name="CuadroTexto 283">
              <a:extLst>
                <a:ext uri="{FF2B5EF4-FFF2-40B4-BE49-F238E27FC236}">
                  <a16:creationId xmlns:a16="http://schemas.microsoft.com/office/drawing/2014/main" id="{5026DFC8-17BA-C797-2D94-17B1F5BBB890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85" name="CuadroTexto 284">
              <a:extLst>
                <a:ext uri="{FF2B5EF4-FFF2-40B4-BE49-F238E27FC236}">
                  <a16:creationId xmlns:a16="http://schemas.microsoft.com/office/drawing/2014/main" id="{94A67884-43FF-9871-A1B8-095D5B4772A4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86" name="Grupo 285">
            <a:extLst>
              <a:ext uri="{FF2B5EF4-FFF2-40B4-BE49-F238E27FC236}">
                <a16:creationId xmlns:a16="http://schemas.microsoft.com/office/drawing/2014/main" id="{F8EEE721-6868-67EC-73E6-9735E19AA011}"/>
              </a:ext>
            </a:extLst>
          </p:cNvPr>
          <p:cNvGrpSpPr/>
          <p:nvPr/>
        </p:nvGrpSpPr>
        <p:grpSpPr>
          <a:xfrm>
            <a:off x="3312558" y="4966066"/>
            <a:ext cx="1048099" cy="466483"/>
            <a:chOff x="1338524" y="5006735"/>
            <a:chExt cx="1048099" cy="466483"/>
          </a:xfrm>
        </p:grpSpPr>
        <p:sp>
          <p:nvSpPr>
            <p:cNvPr id="287" name="CuadroTexto 286">
              <a:extLst>
                <a:ext uri="{FF2B5EF4-FFF2-40B4-BE49-F238E27FC236}">
                  <a16:creationId xmlns:a16="http://schemas.microsoft.com/office/drawing/2014/main" id="{C5874100-0575-B8BD-1D1D-721F52BEBA25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88" name="CuadroTexto 287">
              <a:extLst>
                <a:ext uri="{FF2B5EF4-FFF2-40B4-BE49-F238E27FC236}">
                  <a16:creationId xmlns:a16="http://schemas.microsoft.com/office/drawing/2014/main" id="{EF5CC8A7-CB16-EB2E-3239-FD2D5DFC86EF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89" name="Rectángulo 288">
            <a:extLst>
              <a:ext uri="{FF2B5EF4-FFF2-40B4-BE49-F238E27FC236}">
                <a16:creationId xmlns:a16="http://schemas.microsoft.com/office/drawing/2014/main" id="{24D4B508-F280-8373-2ABA-48A65B645F81}"/>
              </a:ext>
            </a:extLst>
          </p:cNvPr>
          <p:cNvSpPr/>
          <p:nvPr/>
        </p:nvSpPr>
        <p:spPr>
          <a:xfrm>
            <a:off x="2337219" y="471254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90" name="Imagen 289">
            <a:extLst>
              <a:ext uri="{FF2B5EF4-FFF2-40B4-BE49-F238E27FC236}">
                <a16:creationId xmlns:a16="http://schemas.microsoft.com/office/drawing/2014/main" id="{20CCE5B6-FC3E-DB45-D111-0404B6913E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254" y="4712549"/>
            <a:ext cx="2160000" cy="720000"/>
          </a:xfrm>
          <a:prstGeom prst="rect">
            <a:avLst/>
          </a:prstGeom>
        </p:spPr>
      </p:pic>
      <p:grpSp>
        <p:nvGrpSpPr>
          <p:cNvPr id="291" name="Grupo 290">
            <a:extLst>
              <a:ext uri="{FF2B5EF4-FFF2-40B4-BE49-F238E27FC236}">
                <a16:creationId xmlns:a16="http://schemas.microsoft.com/office/drawing/2014/main" id="{4F12189B-D3E8-8835-EBED-5C9A437AFBBC}"/>
              </a:ext>
            </a:extLst>
          </p:cNvPr>
          <p:cNvGrpSpPr/>
          <p:nvPr/>
        </p:nvGrpSpPr>
        <p:grpSpPr>
          <a:xfrm>
            <a:off x="5392616" y="4715214"/>
            <a:ext cx="1237252" cy="476976"/>
            <a:chOff x="1205937" y="4559501"/>
            <a:chExt cx="1237252" cy="476976"/>
          </a:xfrm>
        </p:grpSpPr>
        <p:sp>
          <p:nvSpPr>
            <p:cNvPr id="292" name="CuadroTexto 291">
              <a:extLst>
                <a:ext uri="{FF2B5EF4-FFF2-40B4-BE49-F238E27FC236}">
                  <a16:creationId xmlns:a16="http://schemas.microsoft.com/office/drawing/2014/main" id="{E91AF60B-4164-9013-90AE-AF478EFDAD65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93" name="CuadroTexto 292">
              <a:extLst>
                <a:ext uri="{FF2B5EF4-FFF2-40B4-BE49-F238E27FC236}">
                  <a16:creationId xmlns:a16="http://schemas.microsoft.com/office/drawing/2014/main" id="{74691C2B-6A9C-39C3-46F2-181DABC6F4DC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94" name="Grupo 293">
            <a:extLst>
              <a:ext uri="{FF2B5EF4-FFF2-40B4-BE49-F238E27FC236}">
                <a16:creationId xmlns:a16="http://schemas.microsoft.com/office/drawing/2014/main" id="{CF439283-4DE4-31B8-1F44-9DB4C4C57BEE}"/>
              </a:ext>
            </a:extLst>
          </p:cNvPr>
          <p:cNvGrpSpPr/>
          <p:nvPr/>
        </p:nvGrpSpPr>
        <p:grpSpPr>
          <a:xfrm>
            <a:off x="5503593" y="4966066"/>
            <a:ext cx="1048099" cy="466483"/>
            <a:chOff x="1338524" y="5006735"/>
            <a:chExt cx="1048099" cy="466483"/>
          </a:xfrm>
        </p:grpSpPr>
        <p:sp>
          <p:nvSpPr>
            <p:cNvPr id="295" name="CuadroTexto 294">
              <a:extLst>
                <a:ext uri="{FF2B5EF4-FFF2-40B4-BE49-F238E27FC236}">
                  <a16:creationId xmlns:a16="http://schemas.microsoft.com/office/drawing/2014/main" id="{C532DE32-CC38-02A3-08E5-2FCBCD9E3765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96" name="CuadroTexto 295">
              <a:extLst>
                <a:ext uri="{FF2B5EF4-FFF2-40B4-BE49-F238E27FC236}">
                  <a16:creationId xmlns:a16="http://schemas.microsoft.com/office/drawing/2014/main" id="{3D4DA5ED-53FE-6253-1502-F7BF9B7EAD77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97" name="Rectángulo 296">
            <a:extLst>
              <a:ext uri="{FF2B5EF4-FFF2-40B4-BE49-F238E27FC236}">
                <a16:creationId xmlns:a16="http://schemas.microsoft.com/office/drawing/2014/main" id="{D690534D-63CD-9CB4-ECD4-5FAC821E93B0}"/>
              </a:ext>
            </a:extLst>
          </p:cNvPr>
          <p:cNvSpPr/>
          <p:nvPr/>
        </p:nvSpPr>
        <p:spPr>
          <a:xfrm>
            <a:off x="4528254" y="471254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98" name="Imagen 297">
            <a:extLst>
              <a:ext uri="{FF2B5EF4-FFF2-40B4-BE49-F238E27FC236}">
                <a16:creationId xmlns:a16="http://schemas.microsoft.com/office/drawing/2014/main" id="{A37E7DBB-7FE0-A5D4-E2BB-66790C5E47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43" y="5458659"/>
            <a:ext cx="2160000" cy="720000"/>
          </a:xfrm>
          <a:prstGeom prst="rect">
            <a:avLst/>
          </a:prstGeom>
        </p:spPr>
      </p:pic>
      <p:grpSp>
        <p:nvGrpSpPr>
          <p:cNvPr id="299" name="Grupo 298">
            <a:extLst>
              <a:ext uri="{FF2B5EF4-FFF2-40B4-BE49-F238E27FC236}">
                <a16:creationId xmlns:a16="http://schemas.microsoft.com/office/drawing/2014/main" id="{EE1214DC-FFB4-4708-2C82-E11ED96E67E2}"/>
              </a:ext>
            </a:extLst>
          </p:cNvPr>
          <p:cNvGrpSpPr/>
          <p:nvPr/>
        </p:nvGrpSpPr>
        <p:grpSpPr>
          <a:xfrm>
            <a:off x="1016605" y="5461324"/>
            <a:ext cx="1237252" cy="476976"/>
            <a:chOff x="1205937" y="4559501"/>
            <a:chExt cx="1237252" cy="476976"/>
          </a:xfrm>
        </p:grpSpPr>
        <p:sp>
          <p:nvSpPr>
            <p:cNvPr id="300" name="CuadroTexto 299">
              <a:extLst>
                <a:ext uri="{FF2B5EF4-FFF2-40B4-BE49-F238E27FC236}">
                  <a16:creationId xmlns:a16="http://schemas.microsoft.com/office/drawing/2014/main" id="{D16E35B5-899F-5C44-AA2D-BD275B9CC417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01" name="CuadroTexto 300">
              <a:extLst>
                <a:ext uri="{FF2B5EF4-FFF2-40B4-BE49-F238E27FC236}">
                  <a16:creationId xmlns:a16="http://schemas.microsoft.com/office/drawing/2014/main" id="{1BC30C03-D54F-0660-2D39-88869E583908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02" name="Grupo 301">
            <a:extLst>
              <a:ext uri="{FF2B5EF4-FFF2-40B4-BE49-F238E27FC236}">
                <a16:creationId xmlns:a16="http://schemas.microsoft.com/office/drawing/2014/main" id="{1D14E374-7039-D66E-AB80-3EC3738A0A68}"/>
              </a:ext>
            </a:extLst>
          </p:cNvPr>
          <p:cNvGrpSpPr/>
          <p:nvPr/>
        </p:nvGrpSpPr>
        <p:grpSpPr>
          <a:xfrm>
            <a:off x="1127582" y="5712176"/>
            <a:ext cx="1048099" cy="466483"/>
            <a:chOff x="1338524" y="5006735"/>
            <a:chExt cx="1048099" cy="466483"/>
          </a:xfrm>
        </p:grpSpPr>
        <p:sp>
          <p:nvSpPr>
            <p:cNvPr id="303" name="CuadroTexto 302">
              <a:extLst>
                <a:ext uri="{FF2B5EF4-FFF2-40B4-BE49-F238E27FC236}">
                  <a16:creationId xmlns:a16="http://schemas.microsoft.com/office/drawing/2014/main" id="{E9353A9C-986E-60C5-3436-AD75716213F7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04" name="CuadroTexto 303">
              <a:extLst>
                <a:ext uri="{FF2B5EF4-FFF2-40B4-BE49-F238E27FC236}">
                  <a16:creationId xmlns:a16="http://schemas.microsoft.com/office/drawing/2014/main" id="{F69786E7-9074-B519-1212-BC321D9F53EF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05" name="Rectángulo 304">
            <a:extLst>
              <a:ext uri="{FF2B5EF4-FFF2-40B4-BE49-F238E27FC236}">
                <a16:creationId xmlns:a16="http://schemas.microsoft.com/office/drawing/2014/main" id="{D026DF0F-EC22-592D-C8F6-C8EABCACFA86}"/>
              </a:ext>
            </a:extLst>
          </p:cNvPr>
          <p:cNvSpPr/>
          <p:nvPr/>
        </p:nvSpPr>
        <p:spPr>
          <a:xfrm>
            <a:off x="152243" y="545865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06" name="Imagen 305">
            <a:extLst>
              <a:ext uri="{FF2B5EF4-FFF2-40B4-BE49-F238E27FC236}">
                <a16:creationId xmlns:a16="http://schemas.microsoft.com/office/drawing/2014/main" id="{07B2D54E-6744-2107-1932-5DE480FCBF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219" y="5458659"/>
            <a:ext cx="2160000" cy="720000"/>
          </a:xfrm>
          <a:prstGeom prst="rect">
            <a:avLst/>
          </a:prstGeom>
        </p:spPr>
      </p:pic>
      <p:grpSp>
        <p:nvGrpSpPr>
          <p:cNvPr id="307" name="Grupo 306">
            <a:extLst>
              <a:ext uri="{FF2B5EF4-FFF2-40B4-BE49-F238E27FC236}">
                <a16:creationId xmlns:a16="http://schemas.microsoft.com/office/drawing/2014/main" id="{F66D857D-3E41-0E3D-E3E1-2225A1A67514}"/>
              </a:ext>
            </a:extLst>
          </p:cNvPr>
          <p:cNvGrpSpPr/>
          <p:nvPr/>
        </p:nvGrpSpPr>
        <p:grpSpPr>
          <a:xfrm>
            <a:off x="3201581" y="5461324"/>
            <a:ext cx="1237252" cy="476976"/>
            <a:chOff x="1205937" y="4559501"/>
            <a:chExt cx="1237252" cy="476976"/>
          </a:xfrm>
        </p:grpSpPr>
        <p:sp>
          <p:nvSpPr>
            <p:cNvPr id="308" name="CuadroTexto 307">
              <a:extLst>
                <a:ext uri="{FF2B5EF4-FFF2-40B4-BE49-F238E27FC236}">
                  <a16:creationId xmlns:a16="http://schemas.microsoft.com/office/drawing/2014/main" id="{D7A32DEE-358B-08B3-6680-B7E2DEB93ECD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09" name="CuadroTexto 308">
              <a:extLst>
                <a:ext uri="{FF2B5EF4-FFF2-40B4-BE49-F238E27FC236}">
                  <a16:creationId xmlns:a16="http://schemas.microsoft.com/office/drawing/2014/main" id="{BDFEFED8-97BB-D4E5-DD79-9EF6C896008E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10" name="Grupo 309">
            <a:extLst>
              <a:ext uri="{FF2B5EF4-FFF2-40B4-BE49-F238E27FC236}">
                <a16:creationId xmlns:a16="http://schemas.microsoft.com/office/drawing/2014/main" id="{F2FA00A2-0DA2-CD54-8D1B-6FB9C54C0B63}"/>
              </a:ext>
            </a:extLst>
          </p:cNvPr>
          <p:cNvGrpSpPr/>
          <p:nvPr/>
        </p:nvGrpSpPr>
        <p:grpSpPr>
          <a:xfrm>
            <a:off x="3312558" y="5712176"/>
            <a:ext cx="1048099" cy="466483"/>
            <a:chOff x="1338524" y="5006735"/>
            <a:chExt cx="1048099" cy="466483"/>
          </a:xfrm>
        </p:grpSpPr>
        <p:sp>
          <p:nvSpPr>
            <p:cNvPr id="311" name="CuadroTexto 310">
              <a:extLst>
                <a:ext uri="{FF2B5EF4-FFF2-40B4-BE49-F238E27FC236}">
                  <a16:creationId xmlns:a16="http://schemas.microsoft.com/office/drawing/2014/main" id="{849F51EE-7E75-8641-EF5C-9AAF16AA872E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12" name="CuadroTexto 311">
              <a:extLst>
                <a:ext uri="{FF2B5EF4-FFF2-40B4-BE49-F238E27FC236}">
                  <a16:creationId xmlns:a16="http://schemas.microsoft.com/office/drawing/2014/main" id="{940F92B4-9456-9B82-D767-EF130B176E8F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13" name="Rectángulo 312">
            <a:extLst>
              <a:ext uri="{FF2B5EF4-FFF2-40B4-BE49-F238E27FC236}">
                <a16:creationId xmlns:a16="http://schemas.microsoft.com/office/drawing/2014/main" id="{1703CF22-E9F8-3A43-48E4-00E6B77E67FE}"/>
              </a:ext>
            </a:extLst>
          </p:cNvPr>
          <p:cNvSpPr/>
          <p:nvPr/>
        </p:nvSpPr>
        <p:spPr>
          <a:xfrm>
            <a:off x="2337219" y="545865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14" name="Imagen 313">
            <a:extLst>
              <a:ext uri="{FF2B5EF4-FFF2-40B4-BE49-F238E27FC236}">
                <a16:creationId xmlns:a16="http://schemas.microsoft.com/office/drawing/2014/main" id="{5A29B640-88FE-46F3-C15D-49E3254365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254" y="5458659"/>
            <a:ext cx="2160000" cy="720000"/>
          </a:xfrm>
          <a:prstGeom prst="rect">
            <a:avLst/>
          </a:prstGeom>
        </p:spPr>
      </p:pic>
      <p:grpSp>
        <p:nvGrpSpPr>
          <p:cNvPr id="315" name="Grupo 314">
            <a:extLst>
              <a:ext uri="{FF2B5EF4-FFF2-40B4-BE49-F238E27FC236}">
                <a16:creationId xmlns:a16="http://schemas.microsoft.com/office/drawing/2014/main" id="{D63E770D-979D-2792-B629-15E8D63FEB67}"/>
              </a:ext>
            </a:extLst>
          </p:cNvPr>
          <p:cNvGrpSpPr/>
          <p:nvPr/>
        </p:nvGrpSpPr>
        <p:grpSpPr>
          <a:xfrm>
            <a:off x="5392616" y="5461324"/>
            <a:ext cx="1237252" cy="476976"/>
            <a:chOff x="1205937" y="4559501"/>
            <a:chExt cx="1237252" cy="476976"/>
          </a:xfrm>
        </p:grpSpPr>
        <p:sp>
          <p:nvSpPr>
            <p:cNvPr id="316" name="CuadroTexto 315">
              <a:extLst>
                <a:ext uri="{FF2B5EF4-FFF2-40B4-BE49-F238E27FC236}">
                  <a16:creationId xmlns:a16="http://schemas.microsoft.com/office/drawing/2014/main" id="{D488D6A6-8B0E-1302-E863-79F21C5744AF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17" name="CuadroTexto 316">
              <a:extLst>
                <a:ext uri="{FF2B5EF4-FFF2-40B4-BE49-F238E27FC236}">
                  <a16:creationId xmlns:a16="http://schemas.microsoft.com/office/drawing/2014/main" id="{88D7A20B-9A65-BA3E-5358-1D751AF63779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18" name="Grupo 317">
            <a:extLst>
              <a:ext uri="{FF2B5EF4-FFF2-40B4-BE49-F238E27FC236}">
                <a16:creationId xmlns:a16="http://schemas.microsoft.com/office/drawing/2014/main" id="{F3D19DF3-A172-8386-649D-FB547C2901B1}"/>
              </a:ext>
            </a:extLst>
          </p:cNvPr>
          <p:cNvGrpSpPr/>
          <p:nvPr/>
        </p:nvGrpSpPr>
        <p:grpSpPr>
          <a:xfrm>
            <a:off x="5503593" y="5712176"/>
            <a:ext cx="1048099" cy="466483"/>
            <a:chOff x="1338524" y="5006735"/>
            <a:chExt cx="1048099" cy="466483"/>
          </a:xfrm>
        </p:grpSpPr>
        <p:sp>
          <p:nvSpPr>
            <p:cNvPr id="319" name="CuadroTexto 318">
              <a:extLst>
                <a:ext uri="{FF2B5EF4-FFF2-40B4-BE49-F238E27FC236}">
                  <a16:creationId xmlns:a16="http://schemas.microsoft.com/office/drawing/2014/main" id="{8A94F97E-D5BB-497E-3C0F-8174B3948AEF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20" name="CuadroTexto 319">
              <a:extLst>
                <a:ext uri="{FF2B5EF4-FFF2-40B4-BE49-F238E27FC236}">
                  <a16:creationId xmlns:a16="http://schemas.microsoft.com/office/drawing/2014/main" id="{6F260636-DF15-1496-E311-76497020870F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21" name="Rectángulo 320">
            <a:extLst>
              <a:ext uri="{FF2B5EF4-FFF2-40B4-BE49-F238E27FC236}">
                <a16:creationId xmlns:a16="http://schemas.microsoft.com/office/drawing/2014/main" id="{2B26AE0A-57C6-F11A-5B95-FEBB51EFDEBD}"/>
              </a:ext>
            </a:extLst>
          </p:cNvPr>
          <p:cNvSpPr/>
          <p:nvPr/>
        </p:nvSpPr>
        <p:spPr>
          <a:xfrm>
            <a:off x="4528254" y="545865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22" name="Imagen 321">
            <a:extLst>
              <a:ext uri="{FF2B5EF4-FFF2-40B4-BE49-F238E27FC236}">
                <a16:creationId xmlns:a16="http://schemas.microsoft.com/office/drawing/2014/main" id="{1EA8B0A1-0D4B-3F08-117C-B84A3004B2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43" y="6214405"/>
            <a:ext cx="2160000" cy="720000"/>
          </a:xfrm>
          <a:prstGeom prst="rect">
            <a:avLst/>
          </a:prstGeom>
        </p:spPr>
      </p:pic>
      <p:grpSp>
        <p:nvGrpSpPr>
          <p:cNvPr id="323" name="Grupo 322">
            <a:extLst>
              <a:ext uri="{FF2B5EF4-FFF2-40B4-BE49-F238E27FC236}">
                <a16:creationId xmlns:a16="http://schemas.microsoft.com/office/drawing/2014/main" id="{ADC0FCEC-39C3-C4AF-4D15-6C4AC51552EC}"/>
              </a:ext>
            </a:extLst>
          </p:cNvPr>
          <p:cNvGrpSpPr/>
          <p:nvPr/>
        </p:nvGrpSpPr>
        <p:grpSpPr>
          <a:xfrm>
            <a:off x="1127582" y="6467922"/>
            <a:ext cx="1048099" cy="466483"/>
            <a:chOff x="1338524" y="5006735"/>
            <a:chExt cx="1048099" cy="466483"/>
          </a:xfrm>
        </p:grpSpPr>
        <p:sp>
          <p:nvSpPr>
            <p:cNvPr id="324" name="CuadroTexto 323">
              <a:extLst>
                <a:ext uri="{FF2B5EF4-FFF2-40B4-BE49-F238E27FC236}">
                  <a16:creationId xmlns:a16="http://schemas.microsoft.com/office/drawing/2014/main" id="{3B493EAC-057E-472B-5190-9BC1A766AA7A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25" name="CuadroTexto 324">
              <a:extLst>
                <a:ext uri="{FF2B5EF4-FFF2-40B4-BE49-F238E27FC236}">
                  <a16:creationId xmlns:a16="http://schemas.microsoft.com/office/drawing/2014/main" id="{9B543A60-F75E-5CA6-B07F-08035031F30C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326" name="Imagen 325">
            <a:extLst>
              <a:ext uri="{FF2B5EF4-FFF2-40B4-BE49-F238E27FC236}">
                <a16:creationId xmlns:a16="http://schemas.microsoft.com/office/drawing/2014/main" id="{92848FE5-EB48-DF6A-0CAB-57E7183BF4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219" y="6214405"/>
            <a:ext cx="2160000" cy="720000"/>
          </a:xfrm>
          <a:prstGeom prst="rect">
            <a:avLst/>
          </a:prstGeom>
        </p:spPr>
      </p:pic>
      <p:grpSp>
        <p:nvGrpSpPr>
          <p:cNvPr id="327" name="Grupo 326">
            <a:extLst>
              <a:ext uri="{FF2B5EF4-FFF2-40B4-BE49-F238E27FC236}">
                <a16:creationId xmlns:a16="http://schemas.microsoft.com/office/drawing/2014/main" id="{C11B0E9B-2F06-92F0-6D32-29557E4D3C43}"/>
              </a:ext>
            </a:extLst>
          </p:cNvPr>
          <p:cNvGrpSpPr/>
          <p:nvPr/>
        </p:nvGrpSpPr>
        <p:grpSpPr>
          <a:xfrm>
            <a:off x="3312558" y="6467922"/>
            <a:ext cx="1048099" cy="466483"/>
            <a:chOff x="1338524" y="5006735"/>
            <a:chExt cx="1048099" cy="466483"/>
          </a:xfrm>
        </p:grpSpPr>
        <p:sp>
          <p:nvSpPr>
            <p:cNvPr id="328" name="CuadroTexto 327">
              <a:extLst>
                <a:ext uri="{FF2B5EF4-FFF2-40B4-BE49-F238E27FC236}">
                  <a16:creationId xmlns:a16="http://schemas.microsoft.com/office/drawing/2014/main" id="{550947A1-2904-3F26-6483-DCAB6A8AE75F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29" name="CuadroTexto 328">
              <a:extLst>
                <a:ext uri="{FF2B5EF4-FFF2-40B4-BE49-F238E27FC236}">
                  <a16:creationId xmlns:a16="http://schemas.microsoft.com/office/drawing/2014/main" id="{DDABF2A4-2FFD-0E96-1F7D-834BC01B88EE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330" name="Imagen 329">
            <a:extLst>
              <a:ext uri="{FF2B5EF4-FFF2-40B4-BE49-F238E27FC236}">
                <a16:creationId xmlns:a16="http://schemas.microsoft.com/office/drawing/2014/main" id="{2C9CA7B4-5472-51A1-AF6E-7A48E47A28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254" y="6214405"/>
            <a:ext cx="2160000" cy="720000"/>
          </a:xfrm>
          <a:prstGeom prst="rect">
            <a:avLst/>
          </a:prstGeom>
        </p:spPr>
      </p:pic>
      <p:grpSp>
        <p:nvGrpSpPr>
          <p:cNvPr id="331" name="Grupo 330">
            <a:extLst>
              <a:ext uri="{FF2B5EF4-FFF2-40B4-BE49-F238E27FC236}">
                <a16:creationId xmlns:a16="http://schemas.microsoft.com/office/drawing/2014/main" id="{6C8D0072-50E8-6419-F8E4-4B3BC3BAAFFF}"/>
              </a:ext>
            </a:extLst>
          </p:cNvPr>
          <p:cNvGrpSpPr/>
          <p:nvPr/>
        </p:nvGrpSpPr>
        <p:grpSpPr>
          <a:xfrm>
            <a:off x="5503593" y="6467922"/>
            <a:ext cx="1048099" cy="466483"/>
            <a:chOff x="1338524" y="5006735"/>
            <a:chExt cx="1048099" cy="466483"/>
          </a:xfrm>
        </p:grpSpPr>
        <p:sp>
          <p:nvSpPr>
            <p:cNvPr id="332" name="CuadroTexto 331">
              <a:extLst>
                <a:ext uri="{FF2B5EF4-FFF2-40B4-BE49-F238E27FC236}">
                  <a16:creationId xmlns:a16="http://schemas.microsoft.com/office/drawing/2014/main" id="{2959E7C9-E224-51DA-1F8D-2AD61758D26F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33" name="CuadroTexto 332">
              <a:extLst>
                <a:ext uri="{FF2B5EF4-FFF2-40B4-BE49-F238E27FC236}">
                  <a16:creationId xmlns:a16="http://schemas.microsoft.com/office/drawing/2014/main" id="{B46EEC0E-30A0-045B-F02F-E558B35A8EFF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pic>
        <p:nvPicPr>
          <p:cNvPr id="334" name="Imagen 333">
            <a:extLst>
              <a:ext uri="{FF2B5EF4-FFF2-40B4-BE49-F238E27FC236}">
                <a16:creationId xmlns:a16="http://schemas.microsoft.com/office/drawing/2014/main" id="{C78C58B4-1C24-BD9D-05F0-C5E1823139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43" y="6961125"/>
            <a:ext cx="2160000" cy="720000"/>
          </a:xfrm>
          <a:prstGeom prst="rect">
            <a:avLst/>
          </a:prstGeom>
        </p:spPr>
      </p:pic>
      <p:grpSp>
        <p:nvGrpSpPr>
          <p:cNvPr id="335" name="Grupo 334">
            <a:extLst>
              <a:ext uri="{FF2B5EF4-FFF2-40B4-BE49-F238E27FC236}">
                <a16:creationId xmlns:a16="http://schemas.microsoft.com/office/drawing/2014/main" id="{6179CB09-CE09-AD48-1C7C-737CF7FD859D}"/>
              </a:ext>
            </a:extLst>
          </p:cNvPr>
          <p:cNvGrpSpPr/>
          <p:nvPr/>
        </p:nvGrpSpPr>
        <p:grpSpPr>
          <a:xfrm>
            <a:off x="1016605" y="6963790"/>
            <a:ext cx="1237252" cy="476976"/>
            <a:chOff x="1205937" y="4559501"/>
            <a:chExt cx="1237252" cy="476976"/>
          </a:xfrm>
        </p:grpSpPr>
        <p:sp>
          <p:nvSpPr>
            <p:cNvPr id="336" name="CuadroTexto 335">
              <a:extLst>
                <a:ext uri="{FF2B5EF4-FFF2-40B4-BE49-F238E27FC236}">
                  <a16:creationId xmlns:a16="http://schemas.microsoft.com/office/drawing/2014/main" id="{C2AD9F74-1B0A-8504-DAF1-772040AD98BB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37" name="CuadroTexto 336">
              <a:extLst>
                <a:ext uri="{FF2B5EF4-FFF2-40B4-BE49-F238E27FC236}">
                  <a16:creationId xmlns:a16="http://schemas.microsoft.com/office/drawing/2014/main" id="{6D33100D-639D-93B5-BB92-C12A8BB95D1D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38" name="Grupo 337">
            <a:extLst>
              <a:ext uri="{FF2B5EF4-FFF2-40B4-BE49-F238E27FC236}">
                <a16:creationId xmlns:a16="http://schemas.microsoft.com/office/drawing/2014/main" id="{66D1113B-0741-99AB-2177-DE081B31E0E1}"/>
              </a:ext>
            </a:extLst>
          </p:cNvPr>
          <p:cNvGrpSpPr/>
          <p:nvPr/>
        </p:nvGrpSpPr>
        <p:grpSpPr>
          <a:xfrm>
            <a:off x="1127582" y="7214642"/>
            <a:ext cx="1048099" cy="466483"/>
            <a:chOff x="1338524" y="5006735"/>
            <a:chExt cx="1048099" cy="466483"/>
          </a:xfrm>
        </p:grpSpPr>
        <p:sp>
          <p:nvSpPr>
            <p:cNvPr id="339" name="CuadroTexto 338">
              <a:extLst>
                <a:ext uri="{FF2B5EF4-FFF2-40B4-BE49-F238E27FC236}">
                  <a16:creationId xmlns:a16="http://schemas.microsoft.com/office/drawing/2014/main" id="{E3CED82D-C4DD-33F3-4D98-B5F11BB6AF98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40" name="CuadroTexto 339">
              <a:extLst>
                <a:ext uri="{FF2B5EF4-FFF2-40B4-BE49-F238E27FC236}">
                  <a16:creationId xmlns:a16="http://schemas.microsoft.com/office/drawing/2014/main" id="{662AFAB6-4DEF-B2AC-237C-E6F1FCC7B2D5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41" name="Rectángulo 340">
            <a:extLst>
              <a:ext uri="{FF2B5EF4-FFF2-40B4-BE49-F238E27FC236}">
                <a16:creationId xmlns:a16="http://schemas.microsoft.com/office/drawing/2014/main" id="{518E7F32-4C88-4756-98A6-5D0A62438DE7}"/>
              </a:ext>
            </a:extLst>
          </p:cNvPr>
          <p:cNvSpPr/>
          <p:nvPr/>
        </p:nvSpPr>
        <p:spPr>
          <a:xfrm>
            <a:off x="152243" y="6961125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42" name="Imagen 341">
            <a:extLst>
              <a:ext uri="{FF2B5EF4-FFF2-40B4-BE49-F238E27FC236}">
                <a16:creationId xmlns:a16="http://schemas.microsoft.com/office/drawing/2014/main" id="{141A19D5-C74C-64F9-0546-02AEC14716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219" y="6961125"/>
            <a:ext cx="2160000" cy="720000"/>
          </a:xfrm>
          <a:prstGeom prst="rect">
            <a:avLst/>
          </a:prstGeom>
        </p:spPr>
      </p:pic>
      <p:grpSp>
        <p:nvGrpSpPr>
          <p:cNvPr id="343" name="Grupo 342">
            <a:extLst>
              <a:ext uri="{FF2B5EF4-FFF2-40B4-BE49-F238E27FC236}">
                <a16:creationId xmlns:a16="http://schemas.microsoft.com/office/drawing/2014/main" id="{FE5829D2-712D-18EC-8639-24334BE71C9E}"/>
              </a:ext>
            </a:extLst>
          </p:cNvPr>
          <p:cNvGrpSpPr/>
          <p:nvPr/>
        </p:nvGrpSpPr>
        <p:grpSpPr>
          <a:xfrm>
            <a:off x="3201581" y="6963790"/>
            <a:ext cx="1237252" cy="476976"/>
            <a:chOff x="1205937" y="4559501"/>
            <a:chExt cx="1237252" cy="476976"/>
          </a:xfrm>
        </p:grpSpPr>
        <p:sp>
          <p:nvSpPr>
            <p:cNvPr id="344" name="CuadroTexto 343">
              <a:extLst>
                <a:ext uri="{FF2B5EF4-FFF2-40B4-BE49-F238E27FC236}">
                  <a16:creationId xmlns:a16="http://schemas.microsoft.com/office/drawing/2014/main" id="{A71D0013-66D0-AFCA-ECDE-AA1D6759E248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45" name="CuadroTexto 344">
              <a:extLst>
                <a:ext uri="{FF2B5EF4-FFF2-40B4-BE49-F238E27FC236}">
                  <a16:creationId xmlns:a16="http://schemas.microsoft.com/office/drawing/2014/main" id="{42575B93-924E-6E67-A6EA-8F75D8F770A7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46" name="Grupo 345">
            <a:extLst>
              <a:ext uri="{FF2B5EF4-FFF2-40B4-BE49-F238E27FC236}">
                <a16:creationId xmlns:a16="http://schemas.microsoft.com/office/drawing/2014/main" id="{A6B31D36-A710-9A25-EABB-3A498C76388C}"/>
              </a:ext>
            </a:extLst>
          </p:cNvPr>
          <p:cNvGrpSpPr/>
          <p:nvPr/>
        </p:nvGrpSpPr>
        <p:grpSpPr>
          <a:xfrm>
            <a:off x="3312558" y="7214642"/>
            <a:ext cx="1048099" cy="466483"/>
            <a:chOff x="1338524" y="5006735"/>
            <a:chExt cx="1048099" cy="466483"/>
          </a:xfrm>
        </p:grpSpPr>
        <p:sp>
          <p:nvSpPr>
            <p:cNvPr id="347" name="CuadroTexto 346">
              <a:extLst>
                <a:ext uri="{FF2B5EF4-FFF2-40B4-BE49-F238E27FC236}">
                  <a16:creationId xmlns:a16="http://schemas.microsoft.com/office/drawing/2014/main" id="{58E010B0-0C8D-FE5D-8E8E-AEA7AC6BDFDC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48" name="CuadroTexto 347">
              <a:extLst>
                <a:ext uri="{FF2B5EF4-FFF2-40B4-BE49-F238E27FC236}">
                  <a16:creationId xmlns:a16="http://schemas.microsoft.com/office/drawing/2014/main" id="{C67BE39C-4EA1-8046-6FF5-B16CA84E19E8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49" name="Rectángulo 348">
            <a:extLst>
              <a:ext uri="{FF2B5EF4-FFF2-40B4-BE49-F238E27FC236}">
                <a16:creationId xmlns:a16="http://schemas.microsoft.com/office/drawing/2014/main" id="{C6EFE461-0CC7-7A8B-90FC-7265E7503AE2}"/>
              </a:ext>
            </a:extLst>
          </p:cNvPr>
          <p:cNvSpPr/>
          <p:nvPr/>
        </p:nvSpPr>
        <p:spPr>
          <a:xfrm>
            <a:off x="2337219" y="6961125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50" name="Imagen 349">
            <a:extLst>
              <a:ext uri="{FF2B5EF4-FFF2-40B4-BE49-F238E27FC236}">
                <a16:creationId xmlns:a16="http://schemas.microsoft.com/office/drawing/2014/main" id="{CA06FF17-3DAA-12FF-1A84-741780D3F8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254" y="6961125"/>
            <a:ext cx="2160000" cy="720000"/>
          </a:xfrm>
          <a:prstGeom prst="rect">
            <a:avLst/>
          </a:prstGeom>
        </p:spPr>
      </p:pic>
      <p:grpSp>
        <p:nvGrpSpPr>
          <p:cNvPr id="351" name="Grupo 350">
            <a:extLst>
              <a:ext uri="{FF2B5EF4-FFF2-40B4-BE49-F238E27FC236}">
                <a16:creationId xmlns:a16="http://schemas.microsoft.com/office/drawing/2014/main" id="{1317FB3A-6AE3-AD9F-4E83-05D2623D6FEC}"/>
              </a:ext>
            </a:extLst>
          </p:cNvPr>
          <p:cNvGrpSpPr/>
          <p:nvPr/>
        </p:nvGrpSpPr>
        <p:grpSpPr>
          <a:xfrm>
            <a:off x="5392616" y="6963790"/>
            <a:ext cx="1237252" cy="476976"/>
            <a:chOff x="1205937" y="4559501"/>
            <a:chExt cx="1237252" cy="476976"/>
          </a:xfrm>
        </p:grpSpPr>
        <p:sp>
          <p:nvSpPr>
            <p:cNvPr id="352" name="CuadroTexto 351">
              <a:extLst>
                <a:ext uri="{FF2B5EF4-FFF2-40B4-BE49-F238E27FC236}">
                  <a16:creationId xmlns:a16="http://schemas.microsoft.com/office/drawing/2014/main" id="{350734CE-C5BF-6B7B-497B-A8C036A48148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53" name="CuadroTexto 352">
              <a:extLst>
                <a:ext uri="{FF2B5EF4-FFF2-40B4-BE49-F238E27FC236}">
                  <a16:creationId xmlns:a16="http://schemas.microsoft.com/office/drawing/2014/main" id="{D3FB6EA8-22F1-BF29-4B29-644FA903FA23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54" name="Grupo 353">
            <a:extLst>
              <a:ext uri="{FF2B5EF4-FFF2-40B4-BE49-F238E27FC236}">
                <a16:creationId xmlns:a16="http://schemas.microsoft.com/office/drawing/2014/main" id="{CEC4ECD9-82F1-2C17-B5C1-A738CB7269FA}"/>
              </a:ext>
            </a:extLst>
          </p:cNvPr>
          <p:cNvGrpSpPr/>
          <p:nvPr/>
        </p:nvGrpSpPr>
        <p:grpSpPr>
          <a:xfrm>
            <a:off x="5503593" y="7214642"/>
            <a:ext cx="1048099" cy="466483"/>
            <a:chOff x="1338524" y="5006735"/>
            <a:chExt cx="1048099" cy="466483"/>
          </a:xfrm>
        </p:grpSpPr>
        <p:sp>
          <p:nvSpPr>
            <p:cNvPr id="355" name="CuadroTexto 354">
              <a:extLst>
                <a:ext uri="{FF2B5EF4-FFF2-40B4-BE49-F238E27FC236}">
                  <a16:creationId xmlns:a16="http://schemas.microsoft.com/office/drawing/2014/main" id="{FBA9191F-F4BE-9575-EB0C-B29280B89764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56" name="CuadroTexto 355">
              <a:extLst>
                <a:ext uri="{FF2B5EF4-FFF2-40B4-BE49-F238E27FC236}">
                  <a16:creationId xmlns:a16="http://schemas.microsoft.com/office/drawing/2014/main" id="{2B8D763C-2555-C0EF-7521-E1A13BB495EF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57" name="Rectángulo 356">
            <a:extLst>
              <a:ext uri="{FF2B5EF4-FFF2-40B4-BE49-F238E27FC236}">
                <a16:creationId xmlns:a16="http://schemas.microsoft.com/office/drawing/2014/main" id="{1701724A-59DB-7C1E-2462-E47676EDB29B}"/>
              </a:ext>
            </a:extLst>
          </p:cNvPr>
          <p:cNvSpPr/>
          <p:nvPr/>
        </p:nvSpPr>
        <p:spPr>
          <a:xfrm>
            <a:off x="4528254" y="6961125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58" name="Imagen 357">
            <a:extLst>
              <a:ext uri="{FF2B5EF4-FFF2-40B4-BE49-F238E27FC236}">
                <a16:creationId xmlns:a16="http://schemas.microsoft.com/office/drawing/2014/main" id="{AB727E18-9F95-E125-A571-58B6A3C61A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243" y="7707235"/>
            <a:ext cx="2160000" cy="720000"/>
          </a:xfrm>
          <a:prstGeom prst="rect">
            <a:avLst/>
          </a:prstGeom>
        </p:spPr>
      </p:pic>
      <p:grpSp>
        <p:nvGrpSpPr>
          <p:cNvPr id="359" name="Grupo 358">
            <a:extLst>
              <a:ext uri="{FF2B5EF4-FFF2-40B4-BE49-F238E27FC236}">
                <a16:creationId xmlns:a16="http://schemas.microsoft.com/office/drawing/2014/main" id="{9FDC6D4D-1951-2A4B-06B7-331E6B4815DC}"/>
              </a:ext>
            </a:extLst>
          </p:cNvPr>
          <p:cNvGrpSpPr/>
          <p:nvPr/>
        </p:nvGrpSpPr>
        <p:grpSpPr>
          <a:xfrm>
            <a:off x="1016605" y="7709900"/>
            <a:ext cx="1237252" cy="476976"/>
            <a:chOff x="1205937" y="4559501"/>
            <a:chExt cx="1237252" cy="476976"/>
          </a:xfrm>
        </p:grpSpPr>
        <p:sp>
          <p:nvSpPr>
            <p:cNvPr id="360" name="CuadroTexto 359">
              <a:extLst>
                <a:ext uri="{FF2B5EF4-FFF2-40B4-BE49-F238E27FC236}">
                  <a16:creationId xmlns:a16="http://schemas.microsoft.com/office/drawing/2014/main" id="{00CBFDC3-8D10-DC3A-2448-1A9BDA5DF1F2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61" name="CuadroTexto 360">
              <a:extLst>
                <a:ext uri="{FF2B5EF4-FFF2-40B4-BE49-F238E27FC236}">
                  <a16:creationId xmlns:a16="http://schemas.microsoft.com/office/drawing/2014/main" id="{6E15AFC3-5E02-9D49-B8B0-2A3375A68DFB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62" name="Grupo 361">
            <a:extLst>
              <a:ext uri="{FF2B5EF4-FFF2-40B4-BE49-F238E27FC236}">
                <a16:creationId xmlns:a16="http://schemas.microsoft.com/office/drawing/2014/main" id="{EA2608E3-0237-E26D-56E7-0CB9595676E9}"/>
              </a:ext>
            </a:extLst>
          </p:cNvPr>
          <p:cNvGrpSpPr/>
          <p:nvPr/>
        </p:nvGrpSpPr>
        <p:grpSpPr>
          <a:xfrm>
            <a:off x="1127582" y="7960752"/>
            <a:ext cx="1048099" cy="466483"/>
            <a:chOff x="1338524" y="5006735"/>
            <a:chExt cx="1048099" cy="466483"/>
          </a:xfrm>
        </p:grpSpPr>
        <p:sp>
          <p:nvSpPr>
            <p:cNvPr id="363" name="CuadroTexto 362">
              <a:extLst>
                <a:ext uri="{FF2B5EF4-FFF2-40B4-BE49-F238E27FC236}">
                  <a16:creationId xmlns:a16="http://schemas.microsoft.com/office/drawing/2014/main" id="{BD17A711-3F5A-E15E-65EF-74D636440750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64" name="CuadroTexto 363">
              <a:extLst>
                <a:ext uri="{FF2B5EF4-FFF2-40B4-BE49-F238E27FC236}">
                  <a16:creationId xmlns:a16="http://schemas.microsoft.com/office/drawing/2014/main" id="{CCC8DDD8-F1CB-C6A0-CE36-AFE6E9250E52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65" name="Rectángulo 364">
            <a:extLst>
              <a:ext uri="{FF2B5EF4-FFF2-40B4-BE49-F238E27FC236}">
                <a16:creationId xmlns:a16="http://schemas.microsoft.com/office/drawing/2014/main" id="{2DEA317D-45CC-9231-4B5A-E615000B87F0}"/>
              </a:ext>
            </a:extLst>
          </p:cNvPr>
          <p:cNvSpPr/>
          <p:nvPr/>
        </p:nvSpPr>
        <p:spPr>
          <a:xfrm>
            <a:off x="152243" y="7707235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66" name="Imagen 365">
            <a:extLst>
              <a:ext uri="{FF2B5EF4-FFF2-40B4-BE49-F238E27FC236}">
                <a16:creationId xmlns:a16="http://schemas.microsoft.com/office/drawing/2014/main" id="{5E4E9E09-513D-2260-262D-1675995CCF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219" y="7707235"/>
            <a:ext cx="2160000" cy="720000"/>
          </a:xfrm>
          <a:prstGeom prst="rect">
            <a:avLst/>
          </a:prstGeom>
        </p:spPr>
      </p:pic>
      <p:grpSp>
        <p:nvGrpSpPr>
          <p:cNvPr id="367" name="Grupo 366">
            <a:extLst>
              <a:ext uri="{FF2B5EF4-FFF2-40B4-BE49-F238E27FC236}">
                <a16:creationId xmlns:a16="http://schemas.microsoft.com/office/drawing/2014/main" id="{40A03B65-D36E-84D5-8EFE-D8737A4B9157}"/>
              </a:ext>
            </a:extLst>
          </p:cNvPr>
          <p:cNvGrpSpPr/>
          <p:nvPr/>
        </p:nvGrpSpPr>
        <p:grpSpPr>
          <a:xfrm>
            <a:off x="3201581" y="7709900"/>
            <a:ext cx="1237252" cy="476976"/>
            <a:chOff x="1205937" y="4559501"/>
            <a:chExt cx="1237252" cy="476976"/>
          </a:xfrm>
        </p:grpSpPr>
        <p:sp>
          <p:nvSpPr>
            <p:cNvPr id="368" name="CuadroTexto 367">
              <a:extLst>
                <a:ext uri="{FF2B5EF4-FFF2-40B4-BE49-F238E27FC236}">
                  <a16:creationId xmlns:a16="http://schemas.microsoft.com/office/drawing/2014/main" id="{5A1135FF-05D8-5338-4108-5EA11FE291B2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69" name="CuadroTexto 368">
              <a:extLst>
                <a:ext uri="{FF2B5EF4-FFF2-40B4-BE49-F238E27FC236}">
                  <a16:creationId xmlns:a16="http://schemas.microsoft.com/office/drawing/2014/main" id="{D9EE5DC3-A4B3-DAC2-0CD1-94C14E0AA73F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70" name="Grupo 369">
            <a:extLst>
              <a:ext uri="{FF2B5EF4-FFF2-40B4-BE49-F238E27FC236}">
                <a16:creationId xmlns:a16="http://schemas.microsoft.com/office/drawing/2014/main" id="{93592092-520E-F668-049B-AAA7D5CEFBE0}"/>
              </a:ext>
            </a:extLst>
          </p:cNvPr>
          <p:cNvGrpSpPr/>
          <p:nvPr/>
        </p:nvGrpSpPr>
        <p:grpSpPr>
          <a:xfrm>
            <a:off x="3312558" y="7960752"/>
            <a:ext cx="1048099" cy="466483"/>
            <a:chOff x="1338524" y="5006735"/>
            <a:chExt cx="1048099" cy="466483"/>
          </a:xfrm>
        </p:grpSpPr>
        <p:sp>
          <p:nvSpPr>
            <p:cNvPr id="371" name="CuadroTexto 370">
              <a:extLst>
                <a:ext uri="{FF2B5EF4-FFF2-40B4-BE49-F238E27FC236}">
                  <a16:creationId xmlns:a16="http://schemas.microsoft.com/office/drawing/2014/main" id="{A1837A72-1F06-7C6C-1094-CB5C558189DD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72" name="CuadroTexto 371">
              <a:extLst>
                <a:ext uri="{FF2B5EF4-FFF2-40B4-BE49-F238E27FC236}">
                  <a16:creationId xmlns:a16="http://schemas.microsoft.com/office/drawing/2014/main" id="{33503D0E-9540-2448-D0B2-F88C2E7CC887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73" name="Rectángulo 372">
            <a:extLst>
              <a:ext uri="{FF2B5EF4-FFF2-40B4-BE49-F238E27FC236}">
                <a16:creationId xmlns:a16="http://schemas.microsoft.com/office/drawing/2014/main" id="{069A839C-A24E-E1C6-FBFE-E8A571359009}"/>
              </a:ext>
            </a:extLst>
          </p:cNvPr>
          <p:cNvSpPr/>
          <p:nvPr/>
        </p:nvSpPr>
        <p:spPr>
          <a:xfrm>
            <a:off x="2337219" y="7707235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74" name="Imagen 373">
            <a:extLst>
              <a:ext uri="{FF2B5EF4-FFF2-40B4-BE49-F238E27FC236}">
                <a16:creationId xmlns:a16="http://schemas.microsoft.com/office/drawing/2014/main" id="{E7CA1B4B-27A6-E423-D555-40E27541FB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254" y="7707235"/>
            <a:ext cx="2160000" cy="720000"/>
          </a:xfrm>
          <a:prstGeom prst="rect">
            <a:avLst/>
          </a:prstGeom>
        </p:spPr>
      </p:pic>
      <p:grpSp>
        <p:nvGrpSpPr>
          <p:cNvPr id="375" name="Grupo 374">
            <a:extLst>
              <a:ext uri="{FF2B5EF4-FFF2-40B4-BE49-F238E27FC236}">
                <a16:creationId xmlns:a16="http://schemas.microsoft.com/office/drawing/2014/main" id="{51BDF1D0-449B-B07B-8CEF-653BE6BA2AC2}"/>
              </a:ext>
            </a:extLst>
          </p:cNvPr>
          <p:cNvGrpSpPr/>
          <p:nvPr/>
        </p:nvGrpSpPr>
        <p:grpSpPr>
          <a:xfrm>
            <a:off x="5392616" y="7709900"/>
            <a:ext cx="1237252" cy="476976"/>
            <a:chOff x="1205937" y="4559501"/>
            <a:chExt cx="1237252" cy="476976"/>
          </a:xfrm>
        </p:grpSpPr>
        <p:sp>
          <p:nvSpPr>
            <p:cNvPr id="376" name="CuadroTexto 375">
              <a:extLst>
                <a:ext uri="{FF2B5EF4-FFF2-40B4-BE49-F238E27FC236}">
                  <a16:creationId xmlns:a16="http://schemas.microsoft.com/office/drawing/2014/main" id="{B445F715-2D44-8471-4F21-E1D7CCC4D7EF}"/>
                </a:ext>
              </a:extLst>
            </p:cNvPr>
            <p:cNvSpPr txBox="1"/>
            <p:nvPr/>
          </p:nvSpPr>
          <p:spPr>
            <a:xfrm rot="21393426">
              <a:off x="1205937" y="4574812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77" name="CuadroTexto 376">
              <a:extLst>
                <a:ext uri="{FF2B5EF4-FFF2-40B4-BE49-F238E27FC236}">
                  <a16:creationId xmlns:a16="http://schemas.microsoft.com/office/drawing/2014/main" id="{9561FE86-BDF5-25BE-9E13-2321CB87B8FF}"/>
                </a:ext>
              </a:extLst>
            </p:cNvPr>
            <p:cNvSpPr txBox="1"/>
            <p:nvPr/>
          </p:nvSpPr>
          <p:spPr>
            <a:xfrm rot="21393426">
              <a:off x="1210159" y="4559501"/>
              <a:ext cx="12330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78" name="Grupo 377">
            <a:extLst>
              <a:ext uri="{FF2B5EF4-FFF2-40B4-BE49-F238E27FC236}">
                <a16:creationId xmlns:a16="http://schemas.microsoft.com/office/drawing/2014/main" id="{9432BA10-E60B-47A2-955D-4B9C5AC98DF9}"/>
              </a:ext>
            </a:extLst>
          </p:cNvPr>
          <p:cNvGrpSpPr/>
          <p:nvPr/>
        </p:nvGrpSpPr>
        <p:grpSpPr>
          <a:xfrm>
            <a:off x="5503593" y="7960752"/>
            <a:ext cx="1048099" cy="466483"/>
            <a:chOff x="1338524" y="5006735"/>
            <a:chExt cx="1048099" cy="466483"/>
          </a:xfrm>
        </p:grpSpPr>
        <p:sp>
          <p:nvSpPr>
            <p:cNvPr id="379" name="CuadroTexto 378">
              <a:extLst>
                <a:ext uri="{FF2B5EF4-FFF2-40B4-BE49-F238E27FC236}">
                  <a16:creationId xmlns:a16="http://schemas.microsoft.com/office/drawing/2014/main" id="{8B972E55-384F-96A5-8F1E-7AF557EA1615}"/>
                </a:ext>
              </a:extLst>
            </p:cNvPr>
            <p:cNvSpPr txBox="1"/>
            <p:nvPr/>
          </p:nvSpPr>
          <p:spPr>
            <a:xfrm rot="21393426">
              <a:off x="1342747" y="501155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 w="571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80" name="CuadroTexto 379">
              <a:extLst>
                <a:ext uri="{FF2B5EF4-FFF2-40B4-BE49-F238E27FC236}">
                  <a16:creationId xmlns:a16="http://schemas.microsoft.com/office/drawing/2014/main" id="{EDA3FF3E-D2B3-7EAB-4610-C064D5030CCA}"/>
                </a:ext>
              </a:extLst>
            </p:cNvPr>
            <p:cNvSpPr txBox="1"/>
            <p:nvPr/>
          </p:nvSpPr>
          <p:spPr>
            <a:xfrm rot="21393426">
              <a:off x="1338524" y="5006735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24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81" name="Rectángulo 380">
            <a:extLst>
              <a:ext uri="{FF2B5EF4-FFF2-40B4-BE49-F238E27FC236}">
                <a16:creationId xmlns:a16="http://schemas.microsoft.com/office/drawing/2014/main" id="{375CFB1E-CD10-AD63-A90A-5347F2E5C232}"/>
              </a:ext>
            </a:extLst>
          </p:cNvPr>
          <p:cNvSpPr/>
          <p:nvPr/>
        </p:nvSpPr>
        <p:spPr>
          <a:xfrm>
            <a:off x="4528254" y="7707235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2" name="Rectángulo 381">
            <a:extLst>
              <a:ext uri="{FF2B5EF4-FFF2-40B4-BE49-F238E27FC236}">
                <a16:creationId xmlns:a16="http://schemas.microsoft.com/office/drawing/2014/main" id="{F2D63198-B956-08DE-55C0-2E3496428AED}"/>
              </a:ext>
            </a:extLst>
          </p:cNvPr>
          <p:cNvSpPr/>
          <p:nvPr/>
        </p:nvSpPr>
        <p:spPr>
          <a:xfrm>
            <a:off x="155352" y="6215179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3" name="Rectángulo 382">
            <a:extLst>
              <a:ext uri="{FF2B5EF4-FFF2-40B4-BE49-F238E27FC236}">
                <a16:creationId xmlns:a16="http://schemas.microsoft.com/office/drawing/2014/main" id="{83E2695D-B9FB-44C1-36AF-3FB18B517254}"/>
              </a:ext>
            </a:extLst>
          </p:cNvPr>
          <p:cNvSpPr/>
          <p:nvPr/>
        </p:nvSpPr>
        <p:spPr>
          <a:xfrm>
            <a:off x="2339346" y="6215976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4" name="Rectángulo 383">
            <a:extLst>
              <a:ext uri="{FF2B5EF4-FFF2-40B4-BE49-F238E27FC236}">
                <a16:creationId xmlns:a16="http://schemas.microsoft.com/office/drawing/2014/main" id="{17C33D00-C77C-87C2-8F49-B0E220B351FA}"/>
              </a:ext>
            </a:extLst>
          </p:cNvPr>
          <p:cNvSpPr/>
          <p:nvPr/>
        </p:nvSpPr>
        <p:spPr>
          <a:xfrm>
            <a:off x="4528254" y="6210197"/>
            <a:ext cx="2160000" cy="720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Imagen 288">
            <a:extLst>
              <a:ext uri="{FF2B5EF4-FFF2-40B4-BE49-F238E27FC236}">
                <a16:creationId xmlns:a16="http://schemas.microsoft.com/office/drawing/2014/main" id="{B25A3C59-932D-7688-EAAE-8491F7CF3B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605693"/>
            <a:ext cx="1800000" cy="360000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94E06716-74CA-F78F-E5C6-CCC299962513}"/>
              </a:ext>
            </a:extLst>
          </p:cNvPr>
          <p:cNvGrpSpPr/>
          <p:nvPr/>
        </p:nvGrpSpPr>
        <p:grpSpPr>
          <a:xfrm>
            <a:off x="1413567" y="551104"/>
            <a:ext cx="886781" cy="343372"/>
            <a:chOff x="1379061" y="4631549"/>
            <a:chExt cx="886781" cy="343372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C4454325-91D2-0B03-80C7-EAC644046064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0345FE16-4D24-E6EE-AE17-10D19B393F4D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67C24D1B-0C20-8B03-88EB-EF5EE13728DE}"/>
              </a:ext>
            </a:extLst>
          </p:cNvPr>
          <p:cNvGrpSpPr/>
          <p:nvPr/>
        </p:nvGrpSpPr>
        <p:grpSpPr>
          <a:xfrm>
            <a:off x="1705480" y="669353"/>
            <a:ext cx="758542" cy="340936"/>
            <a:chOff x="1485414" y="5070726"/>
            <a:chExt cx="758542" cy="340936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40E47184-6133-19C9-1315-1C418278E9B6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D14CC7AA-954C-4442-764C-0C577CBB554D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8" name="Rectángulo 7">
            <a:extLst>
              <a:ext uri="{FF2B5EF4-FFF2-40B4-BE49-F238E27FC236}">
                <a16:creationId xmlns:a16="http://schemas.microsoft.com/office/drawing/2014/main" id="{86C7F321-D56F-3AB1-D42F-EFB7647F5D9D}"/>
              </a:ext>
            </a:extLst>
          </p:cNvPr>
          <p:cNvSpPr/>
          <p:nvPr/>
        </p:nvSpPr>
        <p:spPr>
          <a:xfrm>
            <a:off x="647812" y="605692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21703B8-7BED-27C1-8863-8752827E63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605693"/>
            <a:ext cx="1800000" cy="360000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F97F912E-8446-0A9F-FEAB-E50E6F8F9EEC}"/>
              </a:ext>
            </a:extLst>
          </p:cNvPr>
          <p:cNvGrpSpPr/>
          <p:nvPr/>
        </p:nvGrpSpPr>
        <p:grpSpPr>
          <a:xfrm>
            <a:off x="3239258" y="551104"/>
            <a:ext cx="886781" cy="343372"/>
            <a:chOff x="1379061" y="4631549"/>
            <a:chExt cx="886781" cy="343372"/>
          </a:xfrm>
        </p:grpSpPr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9572C592-DD3C-04FD-110E-9CF6718E428A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55217EE3-6631-8640-BF96-674BDD85EF83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83B03965-201E-ED7E-E01D-371D09FE892B}"/>
              </a:ext>
            </a:extLst>
          </p:cNvPr>
          <p:cNvGrpSpPr/>
          <p:nvPr/>
        </p:nvGrpSpPr>
        <p:grpSpPr>
          <a:xfrm>
            <a:off x="3531171" y="669353"/>
            <a:ext cx="758542" cy="340936"/>
            <a:chOff x="1485414" y="5070726"/>
            <a:chExt cx="758542" cy="340936"/>
          </a:xfrm>
        </p:grpSpPr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A1DFE733-6900-DDB7-DE37-96378579A6C5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73E41AAF-B5D8-2CB4-6FC7-07E66E68DD2A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E3B4677-AC74-1159-73C7-C55E0B1CC9E8}"/>
              </a:ext>
            </a:extLst>
          </p:cNvPr>
          <p:cNvSpPr/>
          <p:nvPr/>
        </p:nvSpPr>
        <p:spPr>
          <a:xfrm>
            <a:off x="2473503" y="605692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D3217D9A-440F-8360-ED99-9764236A0A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605692"/>
            <a:ext cx="1800000" cy="360000"/>
          </a:xfrm>
          <a:prstGeom prst="rect">
            <a:avLst/>
          </a:prstGeom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93BEF286-2E54-749C-9EE5-092498789E86}"/>
              </a:ext>
            </a:extLst>
          </p:cNvPr>
          <p:cNvGrpSpPr/>
          <p:nvPr/>
        </p:nvGrpSpPr>
        <p:grpSpPr>
          <a:xfrm>
            <a:off x="5064949" y="551103"/>
            <a:ext cx="886781" cy="343372"/>
            <a:chOff x="1379061" y="4631549"/>
            <a:chExt cx="886781" cy="343372"/>
          </a:xfrm>
        </p:grpSpPr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E265F8BF-616A-E246-B9C4-59EFB5FBD1B1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A94C97AF-0798-1A40-185F-3CD1F5451136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657CEA1C-2097-19B1-A9A3-E971A96CFA04}"/>
              </a:ext>
            </a:extLst>
          </p:cNvPr>
          <p:cNvGrpSpPr/>
          <p:nvPr/>
        </p:nvGrpSpPr>
        <p:grpSpPr>
          <a:xfrm>
            <a:off x="5356862" y="669352"/>
            <a:ext cx="758542" cy="340936"/>
            <a:chOff x="1485414" y="5070726"/>
            <a:chExt cx="758542" cy="340936"/>
          </a:xfrm>
        </p:grpSpPr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E89C14F6-6001-6805-3637-B2C4A1FA5587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37D857EC-CDFC-3532-8F54-60222DA82B52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4" name="Rectángulo 23">
            <a:extLst>
              <a:ext uri="{FF2B5EF4-FFF2-40B4-BE49-F238E27FC236}">
                <a16:creationId xmlns:a16="http://schemas.microsoft.com/office/drawing/2014/main" id="{57E46019-8247-F75B-C511-5FC939BC154A}"/>
              </a:ext>
            </a:extLst>
          </p:cNvPr>
          <p:cNvSpPr/>
          <p:nvPr/>
        </p:nvSpPr>
        <p:spPr>
          <a:xfrm>
            <a:off x="4299194" y="605691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CE4EE642-9EA5-2B12-A77B-B3DF131BA5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980244"/>
            <a:ext cx="1800000" cy="360000"/>
          </a:xfrm>
          <a:prstGeom prst="rect">
            <a:avLst/>
          </a:prstGeom>
        </p:spPr>
      </p:pic>
      <p:grpSp>
        <p:nvGrpSpPr>
          <p:cNvPr id="26" name="Grupo 25">
            <a:extLst>
              <a:ext uri="{FF2B5EF4-FFF2-40B4-BE49-F238E27FC236}">
                <a16:creationId xmlns:a16="http://schemas.microsoft.com/office/drawing/2014/main" id="{6F5640A1-AF48-0DF4-93D5-AD90925159C8}"/>
              </a:ext>
            </a:extLst>
          </p:cNvPr>
          <p:cNvGrpSpPr/>
          <p:nvPr/>
        </p:nvGrpSpPr>
        <p:grpSpPr>
          <a:xfrm>
            <a:off x="1413567" y="925655"/>
            <a:ext cx="886781" cy="343372"/>
            <a:chOff x="1379061" y="4631549"/>
            <a:chExt cx="886781" cy="343372"/>
          </a:xfrm>
        </p:grpSpPr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49A89A1F-1F11-84F3-F4DF-4D10513068C2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BF3DFFB6-6079-4BC5-3D99-8123B8F9A7D0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9" name="Grupo 28">
            <a:extLst>
              <a:ext uri="{FF2B5EF4-FFF2-40B4-BE49-F238E27FC236}">
                <a16:creationId xmlns:a16="http://schemas.microsoft.com/office/drawing/2014/main" id="{242C6809-565A-529E-EA4E-68F3B448C3EB}"/>
              </a:ext>
            </a:extLst>
          </p:cNvPr>
          <p:cNvGrpSpPr/>
          <p:nvPr/>
        </p:nvGrpSpPr>
        <p:grpSpPr>
          <a:xfrm>
            <a:off x="1705480" y="1043904"/>
            <a:ext cx="758542" cy="340936"/>
            <a:chOff x="1485414" y="5070726"/>
            <a:chExt cx="758542" cy="340936"/>
          </a:xfrm>
        </p:grpSpPr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67A3521B-F767-F4C7-A723-5E11F48C8AD4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4EBC9B35-1420-053E-1B73-8716B85FA2F6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2" name="Rectángulo 31">
            <a:extLst>
              <a:ext uri="{FF2B5EF4-FFF2-40B4-BE49-F238E27FC236}">
                <a16:creationId xmlns:a16="http://schemas.microsoft.com/office/drawing/2014/main" id="{515D0F8A-AB0A-8277-E721-327A8D47630A}"/>
              </a:ext>
            </a:extLst>
          </p:cNvPr>
          <p:cNvSpPr/>
          <p:nvPr/>
        </p:nvSpPr>
        <p:spPr>
          <a:xfrm>
            <a:off x="647812" y="980243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190510CE-50AC-1990-86FD-81C594584E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980244"/>
            <a:ext cx="1800000" cy="360000"/>
          </a:xfrm>
          <a:prstGeom prst="rect">
            <a:avLst/>
          </a:prstGeom>
        </p:spPr>
      </p:pic>
      <p:grpSp>
        <p:nvGrpSpPr>
          <p:cNvPr id="34" name="Grupo 33">
            <a:extLst>
              <a:ext uri="{FF2B5EF4-FFF2-40B4-BE49-F238E27FC236}">
                <a16:creationId xmlns:a16="http://schemas.microsoft.com/office/drawing/2014/main" id="{26AF112D-BB50-6991-8A0E-2DCE11D9795C}"/>
              </a:ext>
            </a:extLst>
          </p:cNvPr>
          <p:cNvGrpSpPr/>
          <p:nvPr/>
        </p:nvGrpSpPr>
        <p:grpSpPr>
          <a:xfrm>
            <a:off x="3239258" y="925655"/>
            <a:ext cx="886781" cy="343372"/>
            <a:chOff x="1379061" y="4631549"/>
            <a:chExt cx="886781" cy="343372"/>
          </a:xfrm>
        </p:grpSpPr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8F689616-5AA4-B2D0-7063-4EA4BFA78950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AC0F213A-4758-BC69-2D2E-69056555BF84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5A939A02-7F5E-D61D-A612-8E879E04D821}"/>
              </a:ext>
            </a:extLst>
          </p:cNvPr>
          <p:cNvGrpSpPr/>
          <p:nvPr/>
        </p:nvGrpSpPr>
        <p:grpSpPr>
          <a:xfrm>
            <a:off x="3531171" y="1043904"/>
            <a:ext cx="758542" cy="340936"/>
            <a:chOff x="1485414" y="5070726"/>
            <a:chExt cx="758542" cy="340936"/>
          </a:xfrm>
        </p:grpSpPr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1A1650E1-ACE8-8FE8-A4D3-BEDDF02162E8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1637D20E-3AD3-1F3B-11F5-361387FAB461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0" name="Rectángulo 39">
            <a:extLst>
              <a:ext uri="{FF2B5EF4-FFF2-40B4-BE49-F238E27FC236}">
                <a16:creationId xmlns:a16="http://schemas.microsoft.com/office/drawing/2014/main" id="{0091617E-7803-B2CB-9A50-22988926E9F0}"/>
              </a:ext>
            </a:extLst>
          </p:cNvPr>
          <p:cNvSpPr/>
          <p:nvPr/>
        </p:nvSpPr>
        <p:spPr>
          <a:xfrm>
            <a:off x="2473503" y="980243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BCFE95DE-30E7-1315-73C1-E1D19A25C5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980243"/>
            <a:ext cx="1800000" cy="360000"/>
          </a:xfrm>
          <a:prstGeom prst="rect">
            <a:avLst/>
          </a:prstGeom>
        </p:spPr>
      </p:pic>
      <p:grpSp>
        <p:nvGrpSpPr>
          <p:cNvPr id="42" name="Grupo 41">
            <a:extLst>
              <a:ext uri="{FF2B5EF4-FFF2-40B4-BE49-F238E27FC236}">
                <a16:creationId xmlns:a16="http://schemas.microsoft.com/office/drawing/2014/main" id="{9E2CC087-6820-5871-6262-C718B2CDEE00}"/>
              </a:ext>
            </a:extLst>
          </p:cNvPr>
          <p:cNvGrpSpPr/>
          <p:nvPr/>
        </p:nvGrpSpPr>
        <p:grpSpPr>
          <a:xfrm>
            <a:off x="5064949" y="925654"/>
            <a:ext cx="886781" cy="343372"/>
            <a:chOff x="1379061" y="4631549"/>
            <a:chExt cx="886781" cy="343372"/>
          </a:xfrm>
        </p:grpSpPr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0F444B5B-169B-9DC3-AD04-DCD4C3DD7A9F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9499BC4F-DB11-0E44-E1E7-857687A8CCB8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5" name="Grupo 44">
            <a:extLst>
              <a:ext uri="{FF2B5EF4-FFF2-40B4-BE49-F238E27FC236}">
                <a16:creationId xmlns:a16="http://schemas.microsoft.com/office/drawing/2014/main" id="{04EAE141-9DF2-3D8B-0966-EB3FDBB7113D}"/>
              </a:ext>
            </a:extLst>
          </p:cNvPr>
          <p:cNvGrpSpPr/>
          <p:nvPr/>
        </p:nvGrpSpPr>
        <p:grpSpPr>
          <a:xfrm>
            <a:off x="5356862" y="1043903"/>
            <a:ext cx="758542" cy="340936"/>
            <a:chOff x="1485414" y="5070726"/>
            <a:chExt cx="758542" cy="340936"/>
          </a:xfrm>
        </p:grpSpPr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B838F748-2745-EB8D-31F9-BCDB925BE251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7C1ED7C8-83D6-E9C1-C8FA-27B7C4F00BB6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8" name="Rectángulo 47">
            <a:extLst>
              <a:ext uri="{FF2B5EF4-FFF2-40B4-BE49-F238E27FC236}">
                <a16:creationId xmlns:a16="http://schemas.microsoft.com/office/drawing/2014/main" id="{A6EED430-C22B-2FE8-2054-1D737BCC556B}"/>
              </a:ext>
            </a:extLst>
          </p:cNvPr>
          <p:cNvSpPr/>
          <p:nvPr/>
        </p:nvSpPr>
        <p:spPr>
          <a:xfrm>
            <a:off x="4299194" y="980242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867066DA-B0A4-08FA-0F84-27EFAF9044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1355837"/>
            <a:ext cx="1800000" cy="360000"/>
          </a:xfrm>
          <a:prstGeom prst="rect">
            <a:avLst/>
          </a:prstGeom>
        </p:spPr>
      </p:pic>
      <p:grpSp>
        <p:nvGrpSpPr>
          <p:cNvPr id="50" name="Grupo 49">
            <a:extLst>
              <a:ext uri="{FF2B5EF4-FFF2-40B4-BE49-F238E27FC236}">
                <a16:creationId xmlns:a16="http://schemas.microsoft.com/office/drawing/2014/main" id="{DD816313-7D77-1606-8BAF-7C9162158862}"/>
              </a:ext>
            </a:extLst>
          </p:cNvPr>
          <p:cNvGrpSpPr/>
          <p:nvPr/>
        </p:nvGrpSpPr>
        <p:grpSpPr>
          <a:xfrm>
            <a:off x="1413567" y="1301248"/>
            <a:ext cx="886781" cy="343372"/>
            <a:chOff x="1379061" y="4631549"/>
            <a:chExt cx="886781" cy="343372"/>
          </a:xfrm>
        </p:grpSpPr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DBE266CD-0995-644F-37DC-ED742840480C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887B33C2-757C-9F19-DF75-28C354E9BA9F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3" name="Grupo 52">
            <a:extLst>
              <a:ext uri="{FF2B5EF4-FFF2-40B4-BE49-F238E27FC236}">
                <a16:creationId xmlns:a16="http://schemas.microsoft.com/office/drawing/2014/main" id="{CDDDE069-1F0C-2E1D-E5C4-F1FBC147CFEE}"/>
              </a:ext>
            </a:extLst>
          </p:cNvPr>
          <p:cNvGrpSpPr/>
          <p:nvPr/>
        </p:nvGrpSpPr>
        <p:grpSpPr>
          <a:xfrm>
            <a:off x="1705480" y="1419497"/>
            <a:ext cx="758542" cy="340936"/>
            <a:chOff x="1485414" y="5070726"/>
            <a:chExt cx="758542" cy="340936"/>
          </a:xfrm>
        </p:grpSpPr>
        <p:sp>
          <p:nvSpPr>
            <p:cNvPr id="54" name="CuadroTexto 53">
              <a:extLst>
                <a:ext uri="{FF2B5EF4-FFF2-40B4-BE49-F238E27FC236}">
                  <a16:creationId xmlns:a16="http://schemas.microsoft.com/office/drawing/2014/main" id="{2C75841C-2AFC-419F-987C-A70D53F1D151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5E9B234E-4FD7-D935-04A8-20F0DBD697F7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6" name="Rectángulo 55">
            <a:extLst>
              <a:ext uri="{FF2B5EF4-FFF2-40B4-BE49-F238E27FC236}">
                <a16:creationId xmlns:a16="http://schemas.microsoft.com/office/drawing/2014/main" id="{EDD00CEE-B43E-398D-1157-0D495FA715D0}"/>
              </a:ext>
            </a:extLst>
          </p:cNvPr>
          <p:cNvSpPr/>
          <p:nvPr/>
        </p:nvSpPr>
        <p:spPr>
          <a:xfrm>
            <a:off x="647812" y="1355836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2F90A646-B1CA-24BF-30EB-C6376CB552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1355837"/>
            <a:ext cx="1800000" cy="360000"/>
          </a:xfrm>
          <a:prstGeom prst="rect">
            <a:avLst/>
          </a:prstGeom>
        </p:spPr>
      </p:pic>
      <p:grpSp>
        <p:nvGrpSpPr>
          <p:cNvPr id="58" name="Grupo 57">
            <a:extLst>
              <a:ext uri="{FF2B5EF4-FFF2-40B4-BE49-F238E27FC236}">
                <a16:creationId xmlns:a16="http://schemas.microsoft.com/office/drawing/2014/main" id="{84603A0C-5FC4-73E6-2592-3FA0EB1A22A8}"/>
              </a:ext>
            </a:extLst>
          </p:cNvPr>
          <p:cNvGrpSpPr/>
          <p:nvPr/>
        </p:nvGrpSpPr>
        <p:grpSpPr>
          <a:xfrm>
            <a:off x="3239258" y="1301248"/>
            <a:ext cx="886781" cy="343372"/>
            <a:chOff x="1379061" y="4631549"/>
            <a:chExt cx="886781" cy="343372"/>
          </a:xfrm>
        </p:grpSpPr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F9D17805-64D5-12CA-F0DF-6D406E6B49B0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0" name="CuadroTexto 59">
              <a:extLst>
                <a:ext uri="{FF2B5EF4-FFF2-40B4-BE49-F238E27FC236}">
                  <a16:creationId xmlns:a16="http://schemas.microsoft.com/office/drawing/2014/main" id="{3411B0D3-5417-0E31-0E44-0EB773A00CE6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1" name="Grupo 60">
            <a:extLst>
              <a:ext uri="{FF2B5EF4-FFF2-40B4-BE49-F238E27FC236}">
                <a16:creationId xmlns:a16="http://schemas.microsoft.com/office/drawing/2014/main" id="{3F1F1098-8B15-122A-F68B-9DD93AC567FD}"/>
              </a:ext>
            </a:extLst>
          </p:cNvPr>
          <p:cNvGrpSpPr/>
          <p:nvPr/>
        </p:nvGrpSpPr>
        <p:grpSpPr>
          <a:xfrm>
            <a:off x="3531171" y="1419497"/>
            <a:ext cx="758542" cy="340936"/>
            <a:chOff x="1485414" y="5070726"/>
            <a:chExt cx="758542" cy="340936"/>
          </a:xfrm>
        </p:grpSpPr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9A33C180-5C92-02EC-E9A8-E2361A1DEC22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3" name="CuadroTexto 62">
              <a:extLst>
                <a:ext uri="{FF2B5EF4-FFF2-40B4-BE49-F238E27FC236}">
                  <a16:creationId xmlns:a16="http://schemas.microsoft.com/office/drawing/2014/main" id="{0F8DC2D9-82E3-1BD9-CAB0-B4350364A477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56" name="Rectángulo 255">
            <a:extLst>
              <a:ext uri="{FF2B5EF4-FFF2-40B4-BE49-F238E27FC236}">
                <a16:creationId xmlns:a16="http://schemas.microsoft.com/office/drawing/2014/main" id="{B7A7CE56-53C0-0F1E-972F-62F832F426BD}"/>
              </a:ext>
            </a:extLst>
          </p:cNvPr>
          <p:cNvSpPr/>
          <p:nvPr/>
        </p:nvSpPr>
        <p:spPr>
          <a:xfrm>
            <a:off x="2473503" y="1355836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57" name="Imagen 256">
            <a:extLst>
              <a:ext uri="{FF2B5EF4-FFF2-40B4-BE49-F238E27FC236}">
                <a16:creationId xmlns:a16="http://schemas.microsoft.com/office/drawing/2014/main" id="{5FCE1D7A-B017-CA02-8EB8-7478C69B25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1355836"/>
            <a:ext cx="1800000" cy="360000"/>
          </a:xfrm>
          <a:prstGeom prst="rect">
            <a:avLst/>
          </a:prstGeom>
        </p:spPr>
      </p:pic>
      <p:grpSp>
        <p:nvGrpSpPr>
          <p:cNvPr id="258" name="Grupo 257">
            <a:extLst>
              <a:ext uri="{FF2B5EF4-FFF2-40B4-BE49-F238E27FC236}">
                <a16:creationId xmlns:a16="http://schemas.microsoft.com/office/drawing/2014/main" id="{18278780-0E91-2D51-AF77-25EAB5708638}"/>
              </a:ext>
            </a:extLst>
          </p:cNvPr>
          <p:cNvGrpSpPr/>
          <p:nvPr/>
        </p:nvGrpSpPr>
        <p:grpSpPr>
          <a:xfrm>
            <a:off x="5064949" y="1301247"/>
            <a:ext cx="886781" cy="343372"/>
            <a:chOff x="1379061" y="4631549"/>
            <a:chExt cx="886781" cy="343372"/>
          </a:xfrm>
        </p:grpSpPr>
        <p:sp>
          <p:nvSpPr>
            <p:cNvPr id="259" name="CuadroTexto 258">
              <a:extLst>
                <a:ext uri="{FF2B5EF4-FFF2-40B4-BE49-F238E27FC236}">
                  <a16:creationId xmlns:a16="http://schemas.microsoft.com/office/drawing/2014/main" id="{3DCC33E5-1049-3CFB-74B2-89D6A7FCC3A1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60" name="CuadroTexto 259">
              <a:extLst>
                <a:ext uri="{FF2B5EF4-FFF2-40B4-BE49-F238E27FC236}">
                  <a16:creationId xmlns:a16="http://schemas.microsoft.com/office/drawing/2014/main" id="{CF357409-A21F-CF56-F73F-536AB2E5CD44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61" name="Grupo 260">
            <a:extLst>
              <a:ext uri="{FF2B5EF4-FFF2-40B4-BE49-F238E27FC236}">
                <a16:creationId xmlns:a16="http://schemas.microsoft.com/office/drawing/2014/main" id="{F7DD137D-D056-4A1F-A294-12CB08B6549C}"/>
              </a:ext>
            </a:extLst>
          </p:cNvPr>
          <p:cNvGrpSpPr/>
          <p:nvPr/>
        </p:nvGrpSpPr>
        <p:grpSpPr>
          <a:xfrm>
            <a:off x="5356862" y="1419496"/>
            <a:ext cx="758542" cy="340936"/>
            <a:chOff x="1485414" y="5070726"/>
            <a:chExt cx="758542" cy="340936"/>
          </a:xfrm>
        </p:grpSpPr>
        <p:sp>
          <p:nvSpPr>
            <p:cNvPr id="262" name="CuadroTexto 261">
              <a:extLst>
                <a:ext uri="{FF2B5EF4-FFF2-40B4-BE49-F238E27FC236}">
                  <a16:creationId xmlns:a16="http://schemas.microsoft.com/office/drawing/2014/main" id="{73A0DF65-8C21-620B-7A83-26C167BDC17F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63" name="CuadroTexto 262">
              <a:extLst>
                <a:ext uri="{FF2B5EF4-FFF2-40B4-BE49-F238E27FC236}">
                  <a16:creationId xmlns:a16="http://schemas.microsoft.com/office/drawing/2014/main" id="{EB71B60B-D4FD-713A-D8D0-6FB89FA1E1F6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64" name="Rectángulo 263">
            <a:extLst>
              <a:ext uri="{FF2B5EF4-FFF2-40B4-BE49-F238E27FC236}">
                <a16:creationId xmlns:a16="http://schemas.microsoft.com/office/drawing/2014/main" id="{BB014039-0BD0-400A-B6A6-CE9266DFAA00}"/>
              </a:ext>
            </a:extLst>
          </p:cNvPr>
          <p:cNvSpPr/>
          <p:nvPr/>
        </p:nvSpPr>
        <p:spPr>
          <a:xfrm>
            <a:off x="4299194" y="1355835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65" name="Imagen 264">
            <a:extLst>
              <a:ext uri="{FF2B5EF4-FFF2-40B4-BE49-F238E27FC236}">
                <a16:creationId xmlns:a16="http://schemas.microsoft.com/office/drawing/2014/main" id="{8773F630-8CB6-B1AB-3A4A-5F81623AB5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1730388"/>
            <a:ext cx="1800000" cy="360000"/>
          </a:xfrm>
          <a:prstGeom prst="rect">
            <a:avLst/>
          </a:prstGeom>
        </p:spPr>
      </p:pic>
      <p:grpSp>
        <p:nvGrpSpPr>
          <p:cNvPr id="266" name="Grupo 265">
            <a:extLst>
              <a:ext uri="{FF2B5EF4-FFF2-40B4-BE49-F238E27FC236}">
                <a16:creationId xmlns:a16="http://schemas.microsoft.com/office/drawing/2014/main" id="{DF748E9B-2CE0-28C4-4532-6C426C38E8A2}"/>
              </a:ext>
            </a:extLst>
          </p:cNvPr>
          <p:cNvGrpSpPr/>
          <p:nvPr/>
        </p:nvGrpSpPr>
        <p:grpSpPr>
          <a:xfrm>
            <a:off x="1413567" y="1675799"/>
            <a:ext cx="886781" cy="343372"/>
            <a:chOff x="1379061" y="4631549"/>
            <a:chExt cx="886781" cy="343372"/>
          </a:xfrm>
        </p:grpSpPr>
        <p:sp>
          <p:nvSpPr>
            <p:cNvPr id="267" name="CuadroTexto 266">
              <a:extLst>
                <a:ext uri="{FF2B5EF4-FFF2-40B4-BE49-F238E27FC236}">
                  <a16:creationId xmlns:a16="http://schemas.microsoft.com/office/drawing/2014/main" id="{C7C868E2-BD58-E396-D96B-6D490B00D80E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68" name="CuadroTexto 267">
              <a:extLst>
                <a:ext uri="{FF2B5EF4-FFF2-40B4-BE49-F238E27FC236}">
                  <a16:creationId xmlns:a16="http://schemas.microsoft.com/office/drawing/2014/main" id="{272CB3C2-20DF-476F-8748-D90F9CC26577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69" name="Grupo 268">
            <a:extLst>
              <a:ext uri="{FF2B5EF4-FFF2-40B4-BE49-F238E27FC236}">
                <a16:creationId xmlns:a16="http://schemas.microsoft.com/office/drawing/2014/main" id="{8EA34CFC-FE25-6BB4-E70E-E94A17FF2E6C}"/>
              </a:ext>
            </a:extLst>
          </p:cNvPr>
          <p:cNvGrpSpPr/>
          <p:nvPr/>
        </p:nvGrpSpPr>
        <p:grpSpPr>
          <a:xfrm>
            <a:off x="1705480" y="1794048"/>
            <a:ext cx="758542" cy="340936"/>
            <a:chOff x="1485414" y="5070726"/>
            <a:chExt cx="758542" cy="340936"/>
          </a:xfrm>
        </p:grpSpPr>
        <p:sp>
          <p:nvSpPr>
            <p:cNvPr id="270" name="CuadroTexto 269">
              <a:extLst>
                <a:ext uri="{FF2B5EF4-FFF2-40B4-BE49-F238E27FC236}">
                  <a16:creationId xmlns:a16="http://schemas.microsoft.com/office/drawing/2014/main" id="{026E2339-7860-4973-F35F-BD95EDED653C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71" name="CuadroTexto 270">
              <a:extLst>
                <a:ext uri="{FF2B5EF4-FFF2-40B4-BE49-F238E27FC236}">
                  <a16:creationId xmlns:a16="http://schemas.microsoft.com/office/drawing/2014/main" id="{05BA00AE-ED88-8379-BC31-3AE2CEE08A7B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72" name="Rectángulo 271">
            <a:extLst>
              <a:ext uri="{FF2B5EF4-FFF2-40B4-BE49-F238E27FC236}">
                <a16:creationId xmlns:a16="http://schemas.microsoft.com/office/drawing/2014/main" id="{4919AAA7-E50C-03F4-FBC4-633AD3575EBC}"/>
              </a:ext>
            </a:extLst>
          </p:cNvPr>
          <p:cNvSpPr/>
          <p:nvPr/>
        </p:nvSpPr>
        <p:spPr>
          <a:xfrm>
            <a:off x="647812" y="1730387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73" name="Imagen 272">
            <a:extLst>
              <a:ext uri="{FF2B5EF4-FFF2-40B4-BE49-F238E27FC236}">
                <a16:creationId xmlns:a16="http://schemas.microsoft.com/office/drawing/2014/main" id="{10458D8C-17EB-C911-1945-7DFBFBB7AB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1730388"/>
            <a:ext cx="1800000" cy="360000"/>
          </a:xfrm>
          <a:prstGeom prst="rect">
            <a:avLst/>
          </a:prstGeom>
        </p:spPr>
      </p:pic>
      <p:grpSp>
        <p:nvGrpSpPr>
          <p:cNvPr id="274" name="Grupo 273">
            <a:extLst>
              <a:ext uri="{FF2B5EF4-FFF2-40B4-BE49-F238E27FC236}">
                <a16:creationId xmlns:a16="http://schemas.microsoft.com/office/drawing/2014/main" id="{DFEFA2E8-835E-16E5-C9FA-690DE0CF5591}"/>
              </a:ext>
            </a:extLst>
          </p:cNvPr>
          <p:cNvGrpSpPr/>
          <p:nvPr/>
        </p:nvGrpSpPr>
        <p:grpSpPr>
          <a:xfrm>
            <a:off x="3239258" y="1675799"/>
            <a:ext cx="886781" cy="343372"/>
            <a:chOff x="1379061" y="4631549"/>
            <a:chExt cx="886781" cy="343372"/>
          </a:xfrm>
        </p:grpSpPr>
        <p:sp>
          <p:nvSpPr>
            <p:cNvPr id="275" name="CuadroTexto 274">
              <a:extLst>
                <a:ext uri="{FF2B5EF4-FFF2-40B4-BE49-F238E27FC236}">
                  <a16:creationId xmlns:a16="http://schemas.microsoft.com/office/drawing/2014/main" id="{C859DC9E-A197-8889-FD1B-F10C9B0BDFFB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76" name="CuadroTexto 275">
              <a:extLst>
                <a:ext uri="{FF2B5EF4-FFF2-40B4-BE49-F238E27FC236}">
                  <a16:creationId xmlns:a16="http://schemas.microsoft.com/office/drawing/2014/main" id="{3DD8E35F-DF40-8858-3FA8-43015E41DF46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77" name="Grupo 276">
            <a:extLst>
              <a:ext uri="{FF2B5EF4-FFF2-40B4-BE49-F238E27FC236}">
                <a16:creationId xmlns:a16="http://schemas.microsoft.com/office/drawing/2014/main" id="{6056F695-66F4-9482-E6EE-2C50A9A0E1B5}"/>
              </a:ext>
            </a:extLst>
          </p:cNvPr>
          <p:cNvGrpSpPr/>
          <p:nvPr/>
        </p:nvGrpSpPr>
        <p:grpSpPr>
          <a:xfrm>
            <a:off x="3531171" y="1794048"/>
            <a:ext cx="758542" cy="340936"/>
            <a:chOff x="1485414" y="5070726"/>
            <a:chExt cx="758542" cy="340936"/>
          </a:xfrm>
        </p:grpSpPr>
        <p:sp>
          <p:nvSpPr>
            <p:cNvPr id="278" name="CuadroTexto 277">
              <a:extLst>
                <a:ext uri="{FF2B5EF4-FFF2-40B4-BE49-F238E27FC236}">
                  <a16:creationId xmlns:a16="http://schemas.microsoft.com/office/drawing/2014/main" id="{48630D7E-BB9B-9823-E153-A81593A5F700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79" name="CuadroTexto 278">
              <a:extLst>
                <a:ext uri="{FF2B5EF4-FFF2-40B4-BE49-F238E27FC236}">
                  <a16:creationId xmlns:a16="http://schemas.microsoft.com/office/drawing/2014/main" id="{DF281D6E-4925-3F8D-682E-C7732C0274BA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80" name="Rectángulo 279">
            <a:extLst>
              <a:ext uri="{FF2B5EF4-FFF2-40B4-BE49-F238E27FC236}">
                <a16:creationId xmlns:a16="http://schemas.microsoft.com/office/drawing/2014/main" id="{6C933DE3-7D69-0AD9-E156-7B91D14D6221}"/>
              </a:ext>
            </a:extLst>
          </p:cNvPr>
          <p:cNvSpPr/>
          <p:nvPr/>
        </p:nvSpPr>
        <p:spPr>
          <a:xfrm>
            <a:off x="2473503" y="1730387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81" name="Imagen 280">
            <a:extLst>
              <a:ext uri="{FF2B5EF4-FFF2-40B4-BE49-F238E27FC236}">
                <a16:creationId xmlns:a16="http://schemas.microsoft.com/office/drawing/2014/main" id="{5C9DEEA4-864F-E55D-C59E-CA86A90335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1730387"/>
            <a:ext cx="1800000" cy="360000"/>
          </a:xfrm>
          <a:prstGeom prst="rect">
            <a:avLst/>
          </a:prstGeom>
        </p:spPr>
      </p:pic>
      <p:grpSp>
        <p:nvGrpSpPr>
          <p:cNvPr id="282" name="Grupo 281">
            <a:extLst>
              <a:ext uri="{FF2B5EF4-FFF2-40B4-BE49-F238E27FC236}">
                <a16:creationId xmlns:a16="http://schemas.microsoft.com/office/drawing/2014/main" id="{050BDEE8-11CF-4D8A-7421-5F55EBE2E749}"/>
              </a:ext>
            </a:extLst>
          </p:cNvPr>
          <p:cNvGrpSpPr/>
          <p:nvPr/>
        </p:nvGrpSpPr>
        <p:grpSpPr>
          <a:xfrm>
            <a:off x="5064949" y="1675798"/>
            <a:ext cx="886781" cy="343372"/>
            <a:chOff x="1379061" y="4631549"/>
            <a:chExt cx="886781" cy="343372"/>
          </a:xfrm>
        </p:grpSpPr>
        <p:sp>
          <p:nvSpPr>
            <p:cNvPr id="283" name="CuadroTexto 282">
              <a:extLst>
                <a:ext uri="{FF2B5EF4-FFF2-40B4-BE49-F238E27FC236}">
                  <a16:creationId xmlns:a16="http://schemas.microsoft.com/office/drawing/2014/main" id="{ED93FB66-29C3-BE35-72B8-9C6103DB87DE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84" name="CuadroTexto 283">
              <a:extLst>
                <a:ext uri="{FF2B5EF4-FFF2-40B4-BE49-F238E27FC236}">
                  <a16:creationId xmlns:a16="http://schemas.microsoft.com/office/drawing/2014/main" id="{6BC5B542-DFCB-F81B-8D5B-DFB2C28B397D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85" name="Grupo 284">
            <a:extLst>
              <a:ext uri="{FF2B5EF4-FFF2-40B4-BE49-F238E27FC236}">
                <a16:creationId xmlns:a16="http://schemas.microsoft.com/office/drawing/2014/main" id="{9FDB4800-AACA-83CC-47D2-44ED24961E6D}"/>
              </a:ext>
            </a:extLst>
          </p:cNvPr>
          <p:cNvGrpSpPr/>
          <p:nvPr/>
        </p:nvGrpSpPr>
        <p:grpSpPr>
          <a:xfrm>
            <a:off x="5356862" y="1794047"/>
            <a:ext cx="758542" cy="340936"/>
            <a:chOff x="1485414" y="5070726"/>
            <a:chExt cx="758542" cy="340936"/>
          </a:xfrm>
        </p:grpSpPr>
        <p:sp>
          <p:nvSpPr>
            <p:cNvPr id="286" name="CuadroTexto 285">
              <a:extLst>
                <a:ext uri="{FF2B5EF4-FFF2-40B4-BE49-F238E27FC236}">
                  <a16:creationId xmlns:a16="http://schemas.microsoft.com/office/drawing/2014/main" id="{69A13821-94F0-1697-8059-C46858A2D977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87" name="CuadroTexto 286">
              <a:extLst>
                <a:ext uri="{FF2B5EF4-FFF2-40B4-BE49-F238E27FC236}">
                  <a16:creationId xmlns:a16="http://schemas.microsoft.com/office/drawing/2014/main" id="{84A469E1-B9F4-8009-EBAD-865DCCD4F7DF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88" name="Rectángulo 287">
            <a:extLst>
              <a:ext uri="{FF2B5EF4-FFF2-40B4-BE49-F238E27FC236}">
                <a16:creationId xmlns:a16="http://schemas.microsoft.com/office/drawing/2014/main" id="{587B7FBC-2E36-9692-7B1E-A599D31AEE00}"/>
              </a:ext>
            </a:extLst>
          </p:cNvPr>
          <p:cNvSpPr/>
          <p:nvPr/>
        </p:nvSpPr>
        <p:spPr>
          <a:xfrm>
            <a:off x="4299194" y="1730386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90" name="Imagen 289">
            <a:extLst>
              <a:ext uri="{FF2B5EF4-FFF2-40B4-BE49-F238E27FC236}">
                <a16:creationId xmlns:a16="http://schemas.microsoft.com/office/drawing/2014/main" id="{CD117833-C7C1-BD90-79EF-EE1388E01B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2105981"/>
            <a:ext cx="1800000" cy="360000"/>
          </a:xfrm>
          <a:prstGeom prst="rect">
            <a:avLst/>
          </a:prstGeom>
        </p:spPr>
      </p:pic>
      <p:grpSp>
        <p:nvGrpSpPr>
          <p:cNvPr id="291" name="Grupo 290">
            <a:extLst>
              <a:ext uri="{FF2B5EF4-FFF2-40B4-BE49-F238E27FC236}">
                <a16:creationId xmlns:a16="http://schemas.microsoft.com/office/drawing/2014/main" id="{E9AD9A06-8C0D-A971-00A7-FE18DB708C5F}"/>
              </a:ext>
            </a:extLst>
          </p:cNvPr>
          <p:cNvGrpSpPr/>
          <p:nvPr/>
        </p:nvGrpSpPr>
        <p:grpSpPr>
          <a:xfrm>
            <a:off x="1413567" y="2051392"/>
            <a:ext cx="886781" cy="343372"/>
            <a:chOff x="1379061" y="4631549"/>
            <a:chExt cx="886781" cy="343372"/>
          </a:xfrm>
        </p:grpSpPr>
        <p:sp>
          <p:nvSpPr>
            <p:cNvPr id="292" name="CuadroTexto 291">
              <a:extLst>
                <a:ext uri="{FF2B5EF4-FFF2-40B4-BE49-F238E27FC236}">
                  <a16:creationId xmlns:a16="http://schemas.microsoft.com/office/drawing/2014/main" id="{CCAE418C-FDE8-18FB-2197-390291210188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293" name="CuadroTexto 292">
              <a:extLst>
                <a:ext uri="{FF2B5EF4-FFF2-40B4-BE49-F238E27FC236}">
                  <a16:creationId xmlns:a16="http://schemas.microsoft.com/office/drawing/2014/main" id="{FF94BAFA-4391-D723-7261-C05FC8F8B847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294" name="Grupo 293">
            <a:extLst>
              <a:ext uri="{FF2B5EF4-FFF2-40B4-BE49-F238E27FC236}">
                <a16:creationId xmlns:a16="http://schemas.microsoft.com/office/drawing/2014/main" id="{3392EED8-C031-26D7-5D6C-F147A1A00B9A}"/>
              </a:ext>
            </a:extLst>
          </p:cNvPr>
          <p:cNvGrpSpPr/>
          <p:nvPr/>
        </p:nvGrpSpPr>
        <p:grpSpPr>
          <a:xfrm>
            <a:off x="1705480" y="2169641"/>
            <a:ext cx="758542" cy="340936"/>
            <a:chOff x="1485414" y="5070726"/>
            <a:chExt cx="758542" cy="340936"/>
          </a:xfrm>
        </p:grpSpPr>
        <p:sp>
          <p:nvSpPr>
            <p:cNvPr id="295" name="CuadroTexto 294">
              <a:extLst>
                <a:ext uri="{FF2B5EF4-FFF2-40B4-BE49-F238E27FC236}">
                  <a16:creationId xmlns:a16="http://schemas.microsoft.com/office/drawing/2014/main" id="{4EEE594D-6E56-9313-B304-494EBCC8D686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296" name="CuadroTexto 295">
              <a:extLst>
                <a:ext uri="{FF2B5EF4-FFF2-40B4-BE49-F238E27FC236}">
                  <a16:creationId xmlns:a16="http://schemas.microsoft.com/office/drawing/2014/main" id="{9F4EE5AE-2BEA-BF08-D609-63B96314F691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297" name="Rectángulo 296">
            <a:extLst>
              <a:ext uri="{FF2B5EF4-FFF2-40B4-BE49-F238E27FC236}">
                <a16:creationId xmlns:a16="http://schemas.microsoft.com/office/drawing/2014/main" id="{075452E2-68C9-356A-67E8-D6267A47CB65}"/>
              </a:ext>
            </a:extLst>
          </p:cNvPr>
          <p:cNvSpPr/>
          <p:nvPr/>
        </p:nvSpPr>
        <p:spPr>
          <a:xfrm>
            <a:off x="647812" y="2105980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298" name="Imagen 297">
            <a:extLst>
              <a:ext uri="{FF2B5EF4-FFF2-40B4-BE49-F238E27FC236}">
                <a16:creationId xmlns:a16="http://schemas.microsoft.com/office/drawing/2014/main" id="{94ECF386-530D-53C9-84E6-4680E76313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2105981"/>
            <a:ext cx="1800000" cy="360000"/>
          </a:xfrm>
          <a:prstGeom prst="rect">
            <a:avLst/>
          </a:prstGeom>
        </p:spPr>
      </p:pic>
      <p:grpSp>
        <p:nvGrpSpPr>
          <p:cNvPr id="299" name="Grupo 298">
            <a:extLst>
              <a:ext uri="{FF2B5EF4-FFF2-40B4-BE49-F238E27FC236}">
                <a16:creationId xmlns:a16="http://schemas.microsoft.com/office/drawing/2014/main" id="{0CC4D395-E2F9-455A-58A0-5D6BAC98C41D}"/>
              </a:ext>
            </a:extLst>
          </p:cNvPr>
          <p:cNvGrpSpPr/>
          <p:nvPr/>
        </p:nvGrpSpPr>
        <p:grpSpPr>
          <a:xfrm>
            <a:off x="3239258" y="2051392"/>
            <a:ext cx="886781" cy="343372"/>
            <a:chOff x="1379061" y="4631549"/>
            <a:chExt cx="886781" cy="343372"/>
          </a:xfrm>
        </p:grpSpPr>
        <p:sp>
          <p:nvSpPr>
            <p:cNvPr id="300" name="CuadroTexto 299">
              <a:extLst>
                <a:ext uri="{FF2B5EF4-FFF2-40B4-BE49-F238E27FC236}">
                  <a16:creationId xmlns:a16="http://schemas.microsoft.com/office/drawing/2014/main" id="{4E40E308-45C3-70D8-95D9-CB3D99A9D462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01" name="CuadroTexto 300">
              <a:extLst>
                <a:ext uri="{FF2B5EF4-FFF2-40B4-BE49-F238E27FC236}">
                  <a16:creationId xmlns:a16="http://schemas.microsoft.com/office/drawing/2014/main" id="{71B69D69-2042-BFB9-B331-1FD0B8B1FFD9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02" name="Grupo 301">
            <a:extLst>
              <a:ext uri="{FF2B5EF4-FFF2-40B4-BE49-F238E27FC236}">
                <a16:creationId xmlns:a16="http://schemas.microsoft.com/office/drawing/2014/main" id="{5A62707A-1ACA-1078-2A27-E8737CFE2445}"/>
              </a:ext>
            </a:extLst>
          </p:cNvPr>
          <p:cNvGrpSpPr/>
          <p:nvPr/>
        </p:nvGrpSpPr>
        <p:grpSpPr>
          <a:xfrm>
            <a:off x="3531171" y="2169641"/>
            <a:ext cx="758542" cy="340936"/>
            <a:chOff x="1485414" y="5070726"/>
            <a:chExt cx="758542" cy="340936"/>
          </a:xfrm>
        </p:grpSpPr>
        <p:sp>
          <p:nvSpPr>
            <p:cNvPr id="303" name="CuadroTexto 302">
              <a:extLst>
                <a:ext uri="{FF2B5EF4-FFF2-40B4-BE49-F238E27FC236}">
                  <a16:creationId xmlns:a16="http://schemas.microsoft.com/office/drawing/2014/main" id="{E827DDF0-E3EE-EEF9-D320-9789C4B11381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04" name="CuadroTexto 303">
              <a:extLst>
                <a:ext uri="{FF2B5EF4-FFF2-40B4-BE49-F238E27FC236}">
                  <a16:creationId xmlns:a16="http://schemas.microsoft.com/office/drawing/2014/main" id="{7934C78E-C9D0-92B7-01C0-ACE7430EB241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05" name="Rectángulo 304">
            <a:extLst>
              <a:ext uri="{FF2B5EF4-FFF2-40B4-BE49-F238E27FC236}">
                <a16:creationId xmlns:a16="http://schemas.microsoft.com/office/drawing/2014/main" id="{C1668C34-632D-DDD2-9A84-EFD615D6F9AE}"/>
              </a:ext>
            </a:extLst>
          </p:cNvPr>
          <p:cNvSpPr/>
          <p:nvPr/>
        </p:nvSpPr>
        <p:spPr>
          <a:xfrm>
            <a:off x="2473503" y="2105980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06" name="Imagen 305">
            <a:extLst>
              <a:ext uri="{FF2B5EF4-FFF2-40B4-BE49-F238E27FC236}">
                <a16:creationId xmlns:a16="http://schemas.microsoft.com/office/drawing/2014/main" id="{E8019B11-440E-68B3-D67D-AA452CD8FE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2105980"/>
            <a:ext cx="1800000" cy="360000"/>
          </a:xfrm>
          <a:prstGeom prst="rect">
            <a:avLst/>
          </a:prstGeom>
        </p:spPr>
      </p:pic>
      <p:grpSp>
        <p:nvGrpSpPr>
          <p:cNvPr id="307" name="Grupo 306">
            <a:extLst>
              <a:ext uri="{FF2B5EF4-FFF2-40B4-BE49-F238E27FC236}">
                <a16:creationId xmlns:a16="http://schemas.microsoft.com/office/drawing/2014/main" id="{F90C7CC4-8077-A715-20C9-C45C7B672F2E}"/>
              </a:ext>
            </a:extLst>
          </p:cNvPr>
          <p:cNvGrpSpPr/>
          <p:nvPr/>
        </p:nvGrpSpPr>
        <p:grpSpPr>
          <a:xfrm>
            <a:off x="5064949" y="2051391"/>
            <a:ext cx="886781" cy="343372"/>
            <a:chOff x="1379061" y="4631549"/>
            <a:chExt cx="886781" cy="343372"/>
          </a:xfrm>
        </p:grpSpPr>
        <p:sp>
          <p:nvSpPr>
            <p:cNvPr id="308" name="CuadroTexto 307">
              <a:extLst>
                <a:ext uri="{FF2B5EF4-FFF2-40B4-BE49-F238E27FC236}">
                  <a16:creationId xmlns:a16="http://schemas.microsoft.com/office/drawing/2014/main" id="{CF90A449-3632-F81E-AE87-C70301DCF171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09" name="CuadroTexto 308">
              <a:extLst>
                <a:ext uri="{FF2B5EF4-FFF2-40B4-BE49-F238E27FC236}">
                  <a16:creationId xmlns:a16="http://schemas.microsoft.com/office/drawing/2014/main" id="{E24FD5BE-76B2-5908-F96F-5B50FA2652C2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10" name="Grupo 309">
            <a:extLst>
              <a:ext uri="{FF2B5EF4-FFF2-40B4-BE49-F238E27FC236}">
                <a16:creationId xmlns:a16="http://schemas.microsoft.com/office/drawing/2014/main" id="{AD19F4D6-1E00-436A-E847-8D24961B731D}"/>
              </a:ext>
            </a:extLst>
          </p:cNvPr>
          <p:cNvGrpSpPr/>
          <p:nvPr/>
        </p:nvGrpSpPr>
        <p:grpSpPr>
          <a:xfrm>
            <a:off x="5356862" y="2169640"/>
            <a:ext cx="758542" cy="340936"/>
            <a:chOff x="1485414" y="5070726"/>
            <a:chExt cx="758542" cy="340936"/>
          </a:xfrm>
        </p:grpSpPr>
        <p:sp>
          <p:nvSpPr>
            <p:cNvPr id="311" name="CuadroTexto 310">
              <a:extLst>
                <a:ext uri="{FF2B5EF4-FFF2-40B4-BE49-F238E27FC236}">
                  <a16:creationId xmlns:a16="http://schemas.microsoft.com/office/drawing/2014/main" id="{CD990EDD-A81B-A774-2736-498E5F751E03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12" name="CuadroTexto 311">
              <a:extLst>
                <a:ext uri="{FF2B5EF4-FFF2-40B4-BE49-F238E27FC236}">
                  <a16:creationId xmlns:a16="http://schemas.microsoft.com/office/drawing/2014/main" id="{5F531892-E360-2013-4B2B-CFBF57C316C1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13" name="Rectángulo 312">
            <a:extLst>
              <a:ext uri="{FF2B5EF4-FFF2-40B4-BE49-F238E27FC236}">
                <a16:creationId xmlns:a16="http://schemas.microsoft.com/office/drawing/2014/main" id="{157DA0C7-DEDC-2E76-3B75-965821935916}"/>
              </a:ext>
            </a:extLst>
          </p:cNvPr>
          <p:cNvSpPr/>
          <p:nvPr/>
        </p:nvSpPr>
        <p:spPr>
          <a:xfrm>
            <a:off x="4299194" y="2105979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14" name="Imagen 313">
            <a:extLst>
              <a:ext uri="{FF2B5EF4-FFF2-40B4-BE49-F238E27FC236}">
                <a16:creationId xmlns:a16="http://schemas.microsoft.com/office/drawing/2014/main" id="{C8FFF6DA-FBFA-435B-DD2C-3154735D74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2480532"/>
            <a:ext cx="1800000" cy="360000"/>
          </a:xfrm>
          <a:prstGeom prst="rect">
            <a:avLst/>
          </a:prstGeom>
        </p:spPr>
      </p:pic>
      <p:grpSp>
        <p:nvGrpSpPr>
          <p:cNvPr id="315" name="Grupo 314">
            <a:extLst>
              <a:ext uri="{FF2B5EF4-FFF2-40B4-BE49-F238E27FC236}">
                <a16:creationId xmlns:a16="http://schemas.microsoft.com/office/drawing/2014/main" id="{180A955A-7539-E653-8B01-895124CE5ACA}"/>
              </a:ext>
            </a:extLst>
          </p:cNvPr>
          <p:cNvGrpSpPr/>
          <p:nvPr/>
        </p:nvGrpSpPr>
        <p:grpSpPr>
          <a:xfrm>
            <a:off x="1413567" y="2425943"/>
            <a:ext cx="886781" cy="343372"/>
            <a:chOff x="1379061" y="4631549"/>
            <a:chExt cx="886781" cy="343372"/>
          </a:xfrm>
        </p:grpSpPr>
        <p:sp>
          <p:nvSpPr>
            <p:cNvPr id="316" name="CuadroTexto 315">
              <a:extLst>
                <a:ext uri="{FF2B5EF4-FFF2-40B4-BE49-F238E27FC236}">
                  <a16:creationId xmlns:a16="http://schemas.microsoft.com/office/drawing/2014/main" id="{3A6B4C57-B9CB-BD52-0653-997E1AFC0C34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17" name="CuadroTexto 316">
              <a:extLst>
                <a:ext uri="{FF2B5EF4-FFF2-40B4-BE49-F238E27FC236}">
                  <a16:creationId xmlns:a16="http://schemas.microsoft.com/office/drawing/2014/main" id="{2962FDB8-43EE-9B16-EEF7-587D518C67BF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18" name="Grupo 317">
            <a:extLst>
              <a:ext uri="{FF2B5EF4-FFF2-40B4-BE49-F238E27FC236}">
                <a16:creationId xmlns:a16="http://schemas.microsoft.com/office/drawing/2014/main" id="{62AFFC08-A35F-E0B8-9DA4-0C1E63A0297F}"/>
              </a:ext>
            </a:extLst>
          </p:cNvPr>
          <p:cNvGrpSpPr/>
          <p:nvPr/>
        </p:nvGrpSpPr>
        <p:grpSpPr>
          <a:xfrm>
            <a:off x="1705480" y="2544192"/>
            <a:ext cx="758542" cy="340936"/>
            <a:chOff x="1485414" y="5070726"/>
            <a:chExt cx="758542" cy="340936"/>
          </a:xfrm>
        </p:grpSpPr>
        <p:sp>
          <p:nvSpPr>
            <p:cNvPr id="319" name="CuadroTexto 318">
              <a:extLst>
                <a:ext uri="{FF2B5EF4-FFF2-40B4-BE49-F238E27FC236}">
                  <a16:creationId xmlns:a16="http://schemas.microsoft.com/office/drawing/2014/main" id="{2A20E5F9-7505-0C9E-759D-B9178ACFA1EE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20" name="CuadroTexto 319">
              <a:extLst>
                <a:ext uri="{FF2B5EF4-FFF2-40B4-BE49-F238E27FC236}">
                  <a16:creationId xmlns:a16="http://schemas.microsoft.com/office/drawing/2014/main" id="{078E5BFF-1496-F3C1-31D4-D4766D7317F1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21" name="Rectángulo 320">
            <a:extLst>
              <a:ext uri="{FF2B5EF4-FFF2-40B4-BE49-F238E27FC236}">
                <a16:creationId xmlns:a16="http://schemas.microsoft.com/office/drawing/2014/main" id="{15043E4B-C8E5-ABB4-F851-DF85187F6E49}"/>
              </a:ext>
            </a:extLst>
          </p:cNvPr>
          <p:cNvSpPr/>
          <p:nvPr/>
        </p:nvSpPr>
        <p:spPr>
          <a:xfrm>
            <a:off x="647812" y="2480531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22" name="Imagen 321">
            <a:extLst>
              <a:ext uri="{FF2B5EF4-FFF2-40B4-BE49-F238E27FC236}">
                <a16:creationId xmlns:a16="http://schemas.microsoft.com/office/drawing/2014/main" id="{978EE02E-E9A6-C823-7667-7708CD2361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2480532"/>
            <a:ext cx="1800000" cy="360000"/>
          </a:xfrm>
          <a:prstGeom prst="rect">
            <a:avLst/>
          </a:prstGeom>
        </p:spPr>
      </p:pic>
      <p:grpSp>
        <p:nvGrpSpPr>
          <p:cNvPr id="323" name="Grupo 322">
            <a:extLst>
              <a:ext uri="{FF2B5EF4-FFF2-40B4-BE49-F238E27FC236}">
                <a16:creationId xmlns:a16="http://schemas.microsoft.com/office/drawing/2014/main" id="{A151B84F-47ED-B996-B733-8CAC378B8DDA}"/>
              </a:ext>
            </a:extLst>
          </p:cNvPr>
          <p:cNvGrpSpPr/>
          <p:nvPr/>
        </p:nvGrpSpPr>
        <p:grpSpPr>
          <a:xfrm>
            <a:off x="3239258" y="2425943"/>
            <a:ext cx="886781" cy="343372"/>
            <a:chOff x="1379061" y="4631549"/>
            <a:chExt cx="886781" cy="343372"/>
          </a:xfrm>
        </p:grpSpPr>
        <p:sp>
          <p:nvSpPr>
            <p:cNvPr id="324" name="CuadroTexto 323">
              <a:extLst>
                <a:ext uri="{FF2B5EF4-FFF2-40B4-BE49-F238E27FC236}">
                  <a16:creationId xmlns:a16="http://schemas.microsoft.com/office/drawing/2014/main" id="{FE9F26D3-52BF-34C6-0F97-BB2A1A281DC3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25" name="CuadroTexto 324">
              <a:extLst>
                <a:ext uri="{FF2B5EF4-FFF2-40B4-BE49-F238E27FC236}">
                  <a16:creationId xmlns:a16="http://schemas.microsoft.com/office/drawing/2014/main" id="{9DF1CD13-CA68-DA1C-4942-BEAEF58E5EB7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26" name="Grupo 325">
            <a:extLst>
              <a:ext uri="{FF2B5EF4-FFF2-40B4-BE49-F238E27FC236}">
                <a16:creationId xmlns:a16="http://schemas.microsoft.com/office/drawing/2014/main" id="{37A9811B-40C3-6E95-F006-A180565A1084}"/>
              </a:ext>
            </a:extLst>
          </p:cNvPr>
          <p:cNvGrpSpPr/>
          <p:nvPr/>
        </p:nvGrpSpPr>
        <p:grpSpPr>
          <a:xfrm>
            <a:off x="3531171" y="2544192"/>
            <a:ext cx="758542" cy="340936"/>
            <a:chOff x="1485414" y="5070726"/>
            <a:chExt cx="758542" cy="340936"/>
          </a:xfrm>
        </p:grpSpPr>
        <p:sp>
          <p:nvSpPr>
            <p:cNvPr id="327" name="CuadroTexto 326">
              <a:extLst>
                <a:ext uri="{FF2B5EF4-FFF2-40B4-BE49-F238E27FC236}">
                  <a16:creationId xmlns:a16="http://schemas.microsoft.com/office/drawing/2014/main" id="{130BF038-8754-9D66-3F79-092FD3D7A63D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28" name="CuadroTexto 327">
              <a:extLst>
                <a:ext uri="{FF2B5EF4-FFF2-40B4-BE49-F238E27FC236}">
                  <a16:creationId xmlns:a16="http://schemas.microsoft.com/office/drawing/2014/main" id="{D42736D7-F55E-FE2B-0B3F-6FBD966248CA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29" name="Rectángulo 328">
            <a:extLst>
              <a:ext uri="{FF2B5EF4-FFF2-40B4-BE49-F238E27FC236}">
                <a16:creationId xmlns:a16="http://schemas.microsoft.com/office/drawing/2014/main" id="{BE0F764D-41D6-B793-31E1-B0F1730C1ABA}"/>
              </a:ext>
            </a:extLst>
          </p:cNvPr>
          <p:cNvSpPr/>
          <p:nvPr/>
        </p:nvSpPr>
        <p:spPr>
          <a:xfrm>
            <a:off x="2473503" y="2480531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30" name="Imagen 329">
            <a:extLst>
              <a:ext uri="{FF2B5EF4-FFF2-40B4-BE49-F238E27FC236}">
                <a16:creationId xmlns:a16="http://schemas.microsoft.com/office/drawing/2014/main" id="{D825EBF0-395B-7F38-4608-CF1D8DF578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2480531"/>
            <a:ext cx="1800000" cy="360000"/>
          </a:xfrm>
          <a:prstGeom prst="rect">
            <a:avLst/>
          </a:prstGeom>
        </p:spPr>
      </p:pic>
      <p:grpSp>
        <p:nvGrpSpPr>
          <p:cNvPr id="331" name="Grupo 330">
            <a:extLst>
              <a:ext uri="{FF2B5EF4-FFF2-40B4-BE49-F238E27FC236}">
                <a16:creationId xmlns:a16="http://schemas.microsoft.com/office/drawing/2014/main" id="{43E1C2C1-A711-2ECD-78C6-CFBC18C62FD6}"/>
              </a:ext>
            </a:extLst>
          </p:cNvPr>
          <p:cNvGrpSpPr/>
          <p:nvPr/>
        </p:nvGrpSpPr>
        <p:grpSpPr>
          <a:xfrm>
            <a:off x="5064949" y="2425942"/>
            <a:ext cx="886781" cy="343372"/>
            <a:chOff x="1379061" y="4631549"/>
            <a:chExt cx="886781" cy="343372"/>
          </a:xfrm>
        </p:grpSpPr>
        <p:sp>
          <p:nvSpPr>
            <p:cNvPr id="332" name="CuadroTexto 331">
              <a:extLst>
                <a:ext uri="{FF2B5EF4-FFF2-40B4-BE49-F238E27FC236}">
                  <a16:creationId xmlns:a16="http://schemas.microsoft.com/office/drawing/2014/main" id="{B44EC452-DCDF-E3EB-5B26-35320112CD05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33" name="CuadroTexto 332">
              <a:extLst>
                <a:ext uri="{FF2B5EF4-FFF2-40B4-BE49-F238E27FC236}">
                  <a16:creationId xmlns:a16="http://schemas.microsoft.com/office/drawing/2014/main" id="{1A908444-F367-9E67-1B37-8CF829A605B0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34" name="Grupo 333">
            <a:extLst>
              <a:ext uri="{FF2B5EF4-FFF2-40B4-BE49-F238E27FC236}">
                <a16:creationId xmlns:a16="http://schemas.microsoft.com/office/drawing/2014/main" id="{DB7B7A27-8675-A422-5FF6-EC9C0EE54882}"/>
              </a:ext>
            </a:extLst>
          </p:cNvPr>
          <p:cNvGrpSpPr/>
          <p:nvPr/>
        </p:nvGrpSpPr>
        <p:grpSpPr>
          <a:xfrm>
            <a:off x="5356862" y="2544191"/>
            <a:ext cx="758542" cy="340936"/>
            <a:chOff x="1485414" y="5070726"/>
            <a:chExt cx="758542" cy="340936"/>
          </a:xfrm>
        </p:grpSpPr>
        <p:sp>
          <p:nvSpPr>
            <p:cNvPr id="335" name="CuadroTexto 334">
              <a:extLst>
                <a:ext uri="{FF2B5EF4-FFF2-40B4-BE49-F238E27FC236}">
                  <a16:creationId xmlns:a16="http://schemas.microsoft.com/office/drawing/2014/main" id="{FF0B15E6-871F-C782-E107-205E3C036E8A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36" name="CuadroTexto 335">
              <a:extLst>
                <a:ext uri="{FF2B5EF4-FFF2-40B4-BE49-F238E27FC236}">
                  <a16:creationId xmlns:a16="http://schemas.microsoft.com/office/drawing/2014/main" id="{FA343E8B-64B4-C0B6-122E-7A7A471FEB5F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37" name="Rectángulo 336">
            <a:extLst>
              <a:ext uri="{FF2B5EF4-FFF2-40B4-BE49-F238E27FC236}">
                <a16:creationId xmlns:a16="http://schemas.microsoft.com/office/drawing/2014/main" id="{C385A9BA-3964-4AFF-798E-D0F248C26469}"/>
              </a:ext>
            </a:extLst>
          </p:cNvPr>
          <p:cNvSpPr/>
          <p:nvPr/>
        </p:nvSpPr>
        <p:spPr>
          <a:xfrm>
            <a:off x="4299194" y="2480530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38" name="Imagen 337">
            <a:extLst>
              <a:ext uri="{FF2B5EF4-FFF2-40B4-BE49-F238E27FC236}">
                <a16:creationId xmlns:a16="http://schemas.microsoft.com/office/drawing/2014/main" id="{43DF44C7-F20F-D70A-3CB7-7AA4B22715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2856125"/>
            <a:ext cx="1800000" cy="360000"/>
          </a:xfrm>
          <a:prstGeom prst="rect">
            <a:avLst/>
          </a:prstGeom>
        </p:spPr>
      </p:pic>
      <p:grpSp>
        <p:nvGrpSpPr>
          <p:cNvPr id="339" name="Grupo 338">
            <a:extLst>
              <a:ext uri="{FF2B5EF4-FFF2-40B4-BE49-F238E27FC236}">
                <a16:creationId xmlns:a16="http://schemas.microsoft.com/office/drawing/2014/main" id="{B96CAE57-233F-D3AA-44BB-6E6D40E46087}"/>
              </a:ext>
            </a:extLst>
          </p:cNvPr>
          <p:cNvGrpSpPr/>
          <p:nvPr/>
        </p:nvGrpSpPr>
        <p:grpSpPr>
          <a:xfrm>
            <a:off x="1413567" y="2801536"/>
            <a:ext cx="886781" cy="343372"/>
            <a:chOff x="1379061" y="4631549"/>
            <a:chExt cx="886781" cy="343372"/>
          </a:xfrm>
        </p:grpSpPr>
        <p:sp>
          <p:nvSpPr>
            <p:cNvPr id="340" name="CuadroTexto 339">
              <a:extLst>
                <a:ext uri="{FF2B5EF4-FFF2-40B4-BE49-F238E27FC236}">
                  <a16:creationId xmlns:a16="http://schemas.microsoft.com/office/drawing/2014/main" id="{D4CA10AE-565B-FA4D-307B-AB60E62DE8BE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41" name="CuadroTexto 340">
              <a:extLst>
                <a:ext uri="{FF2B5EF4-FFF2-40B4-BE49-F238E27FC236}">
                  <a16:creationId xmlns:a16="http://schemas.microsoft.com/office/drawing/2014/main" id="{AED7FEC9-0FA4-3B93-8D17-DFD85B31B844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42" name="Grupo 341">
            <a:extLst>
              <a:ext uri="{FF2B5EF4-FFF2-40B4-BE49-F238E27FC236}">
                <a16:creationId xmlns:a16="http://schemas.microsoft.com/office/drawing/2014/main" id="{B7D965BB-B63A-FC37-9CA9-F54A1EA0FCC4}"/>
              </a:ext>
            </a:extLst>
          </p:cNvPr>
          <p:cNvGrpSpPr/>
          <p:nvPr/>
        </p:nvGrpSpPr>
        <p:grpSpPr>
          <a:xfrm>
            <a:off x="1705480" y="2919785"/>
            <a:ext cx="758542" cy="340936"/>
            <a:chOff x="1485414" y="5070726"/>
            <a:chExt cx="758542" cy="340936"/>
          </a:xfrm>
        </p:grpSpPr>
        <p:sp>
          <p:nvSpPr>
            <p:cNvPr id="343" name="CuadroTexto 342">
              <a:extLst>
                <a:ext uri="{FF2B5EF4-FFF2-40B4-BE49-F238E27FC236}">
                  <a16:creationId xmlns:a16="http://schemas.microsoft.com/office/drawing/2014/main" id="{F7DB6485-90B2-F84B-AFF6-96630DDC104A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44" name="CuadroTexto 343">
              <a:extLst>
                <a:ext uri="{FF2B5EF4-FFF2-40B4-BE49-F238E27FC236}">
                  <a16:creationId xmlns:a16="http://schemas.microsoft.com/office/drawing/2014/main" id="{98EC2874-B652-EFF9-2988-023EDDE98489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45" name="Rectángulo 344">
            <a:extLst>
              <a:ext uri="{FF2B5EF4-FFF2-40B4-BE49-F238E27FC236}">
                <a16:creationId xmlns:a16="http://schemas.microsoft.com/office/drawing/2014/main" id="{21B4BC10-09A0-2A23-A6EF-5E0BDD3867F2}"/>
              </a:ext>
            </a:extLst>
          </p:cNvPr>
          <p:cNvSpPr/>
          <p:nvPr/>
        </p:nvSpPr>
        <p:spPr>
          <a:xfrm>
            <a:off x="647812" y="2856124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46" name="Imagen 345">
            <a:extLst>
              <a:ext uri="{FF2B5EF4-FFF2-40B4-BE49-F238E27FC236}">
                <a16:creationId xmlns:a16="http://schemas.microsoft.com/office/drawing/2014/main" id="{DB529F2D-19DF-5CDD-30F6-812A2B7C26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2856125"/>
            <a:ext cx="1800000" cy="360000"/>
          </a:xfrm>
          <a:prstGeom prst="rect">
            <a:avLst/>
          </a:prstGeom>
        </p:spPr>
      </p:pic>
      <p:grpSp>
        <p:nvGrpSpPr>
          <p:cNvPr id="347" name="Grupo 346">
            <a:extLst>
              <a:ext uri="{FF2B5EF4-FFF2-40B4-BE49-F238E27FC236}">
                <a16:creationId xmlns:a16="http://schemas.microsoft.com/office/drawing/2014/main" id="{5ED41A81-6D27-35E5-7502-88EB30F5B983}"/>
              </a:ext>
            </a:extLst>
          </p:cNvPr>
          <p:cNvGrpSpPr/>
          <p:nvPr/>
        </p:nvGrpSpPr>
        <p:grpSpPr>
          <a:xfrm>
            <a:off x="3239258" y="2801536"/>
            <a:ext cx="886781" cy="343372"/>
            <a:chOff x="1379061" y="4631549"/>
            <a:chExt cx="886781" cy="343372"/>
          </a:xfrm>
        </p:grpSpPr>
        <p:sp>
          <p:nvSpPr>
            <p:cNvPr id="348" name="CuadroTexto 347">
              <a:extLst>
                <a:ext uri="{FF2B5EF4-FFF2-40B4-BE49-F238E27FC236}">
                  <a16:creationId xmlns:a16="http://schemas.microsoft.com/office/drawing/2014/main" id="{90C17D1F-D728-AF88-407E-613D4976F48B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49" name="CuadroTexto 348">
              <a:extLst>
                <a:ext uri="{FF2B5EF4-FFF2-40B4-BE49-F238E27FC236}">
                  <a16:creationId xmlns:a16="http://schemas.microsoft.com/office/drawing/2014/main" id="{FA7808F4-DFAA-1EAE-A44A-924AEE134C10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50" name="Grupo 349">
            <a:extLst>
              <a:ext uri="{FF2B5EF4-FFF2-40B4-BE49-F238E27FC236}">
                <a16:creationId xmlns:a16="http://schemas.microsoft.com/office/drawing/2014/main" id="{A3CA47BF-9476-01F7-E05C-3FA769FFB53D}"/>
              </a:ext>
            </a:extLst>
          </p:cNvPr>
          <p:cNvGrpSpPr/>
          <p:nvPr/>
        </p:nvGrpSpPr>
        <p:grpSpPr>
          <a:xfrm>
            <a:off x="3531171" y="2919785"/>
            <a:ext cx="758542" cy="340936"/>
            <a:chOff x="1485414" y="5070726"/>
            <a:chExt cx="758542" cy="340936"/>
          </a:xfrm>
        </p:grpSpPr>
        <p:sp>
          <p:nvSpPr>
            <p:cNvPr id="351" name="CuadroTexto 350">
              <a:extLst>
                <a:ext uri="{FF2B5EF4-FFF2-40B4-BE49-F238E27FC236}">
                  <a16:creationId xmlns:a16="http://schemas.microsoft.com/office/drawing/2014/main" id="{DEC83817-4C85-B83A-B551-ED7F74F417A6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52" name="CuadroTexto 351">
              <a:extLst>
                <a:ext uri="{FF2B5EF4-FFF2-40B4-BE49-F238E27FC236}">
                  <a16:creationId xmlns:a16="http://schemas.microsoft.com/office/drawing/2014/main" id="{52510429-E64D-2D75-C0B6-05A290E53B11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53" name="Rectángulo 352">
            <a:extLst>
              <a:ext uri="{FF2B5EF4-FFF2-40B4-BE49-F238E27FC236}">
                <a16:creationId xmlns:a16="http://schemas.microsoft.com/office/drawing/2014/main" id="{61F77D61-F485-6FA7-95C0-86F1DAB522F6}"/>
              </a:ext>
            </a:extLst>
          </p:cNvPr>
          <p:cNvSpPr/>
          <p:nvPr/>
        </p:nvSpPr>
        <p:spPr>
          <a:xfrm>
            <a:off x="2473503" y="2856124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54" name="Imagen 353">
            <a:extLst>
              <a:ext uri="{FF2B5EF4-FFF2-40B4-BE49-F238E27FC236}">
                <a16:creationId xmlns:a16="http://schemas.microsoft.com/office/drawing/2014/main" id="{B6461608-C966-20BE-372E-1CE7728D2B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2856124"/>
            <a:ext cx="1800000" cy="360000"/>
          </a:xfrm>
          <a:prstGeom prst="rect">
            <a:avLst/>
          </a:prstGeom>
        </p:spPr>
      </p:pic>
      <p:grpSp>
        <p:nvGrpSpPr>
          <p:cNvPr id="355" name="Grupo 354">
            <a:extLst>
              <a:ext uri="{FF2B5EF4-FFF2-40B4-BE49-F238E27FC236}">
                <a16:creationId xmlns:a16="http://schemas.microsoft.com/office/drawing/2014/main" id="{B6BCB3E1-AB35-2B82-62C2-1DD656A13BB0}"/>
              </a:ext>
            </a:extLst>
          </p:cNvPr>
          <p:cNvGrpSpPr/>
          <p:nvPr/>
        </p:nvGrpSpPr>
        <p:grpSpPr>
          <a:xfrm>
            <a:off x="5064949" y="2801535"/>
            <a:ext cx="886781" cy="343372"/>
            <a:chOff x="1379061" y="4631549"/>
            <a:chExt cx="886781" cy="343372"/>
          </a:xfrm>
        </p:grpSpPr>
        <p:sp>
          <p:nvSpPr>
            <p:cNvPr id="356" name="CuadroTexto 355">
              <a:extLst>
                <a:ext uri="{FF2B5EF4-FFF2-40B4-BE49-F238E27FC236}">
                  <a16:creationId xmlns:a16="http://schemas.microsoft.com/office/drawing/2014/main" id="{BC4F03A4-A7A8-7E2D-F64F-A19418EA1CAD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57" name="CuadroTexto 356">
              <a:extLst>
                <a:ext uri="{FF2B5EF4-FFF2-40B4-BE49-F238E27FC236}">
                  <a16:creationId xmlns:a16="http://schemas.microsoft.com/office/drawing/2014/main" id="{744FC01C-4B75-9324-109C-4C3B80BF7A6E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58" name="Grupo 357">
            <a:extLst>
              <a:ext uri="{FF2B5EF4-FFF2-40B4-BE49-F238E27FC236}">
                <a16:creationId xmlns:a16="http://schemas.microsoft.com/office/drawing/2014/main" id="{AAAC99F5-ECFE-80F8-4B68-C6A8A97D11FE}"/>
              </a:ext>
            </a:extLst>
          </p:cNvPr>
          <p:cNvGrpSpPr/>
          <p:nvPr/>
        </p:nvGrpSpPr>
        <p:grpSpPr>
          <a:xfrm>
            <a:off x="5356862" y="2919784"/>
            <a:ext cx="758542" cy="340936"/>
            <a:chOff x="1485414" y="5070726"/>
            <a:chExt cx="758542" cy="340936"/>
          </a:xfrm>
        </p:grpSpPr>
        <p:sp>
          <p:nvSpPr>
            <p:cNvPr id="359" name="CuadroTexto 358">
              <a:extLst>
                <a:ext uri="{FF2B5EF4-FFF2-40B4-BE49-F238E27FC236}">
                  <a16:creationId xmlns:a16="http://schemas.microsoft.com/office/drawing/2014/main" id="{732719E8-F365-9C27-04DF-1E70449A63BC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60" name="CuadroTexto 359">
              <a:extLst>
                <a:ext uri="{FF2B5EF4-FFF2-40B4-BE49-F238E27FC236}">
                  <a16:creationId xmlns:a16="http://schemas.microsoft.com/office/drawing/2014/main" id="{809B2D1F-D416-6AF0-E0F8-7348C248B049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61" name="Rectángulo 360">
            <a:extLst>
              <a:ext uri="{FF2B5EF4-FFF2-40B4-BE49-F238E27FC236}">
                <a16:creationId xmlns:a16="http://schemas.microsoft.com/office/drawing/2014/main" id="{135D9CDD-B6C8-9A12-41BC-94C57F4E7315}"/>
              </a:ext>
            </a:extLst>
          </p:cNvPr>
          <p:cNvSpPr/>
          <p:nvPr/>
        </p:nvSpPr>
        <p:spPr>
          <a:xfrm>
            <a:off x="4299194" y="2856123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62" name="Imagen 361">
            <a:extLst>
              <a:ext uri="{FF2B5EF4-FFF2-40B4-BE49-F238E27FC236}">
                <a16:creationId xmlns:a16="http://schemas.microsoft.com/office/drawing/2014/main" id="{2AF7F616-1BAE-F206-5015-EFF784B040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3230676"/>
            <a:ext cx="1800000" cy="360000"/>
          </a:xfrm>
          <a:prstGeom prst="rect">
            <a:avLst/>
          </a:prstGeom>
        </p:spPr>
      </p:pic>
      <p:grpSp>
        <p:nvGrpSpPr>
          <p:cNvPr id="363" name="Grupo 362">
            <a:extLst>
              <a:ext uri="{FF2B5EF4-FFF2-40B4-BE49-F238E27FC236}">
                <a16:creationId xmlns:a16="http://schemas.microsoft.com/office/drawing/2014/main" id="{6B7C14C9-9135-B2E1-43F8-7B568EA434FB}"/>
              </a:ext>
            </a:extLst>
          </p:cNvPr>
          <p:cNvGrpSpPr/>
          <p:nvPr/>
        </p:nvGrpSpPr>
        <p:grpSpPr>
          <a:xfrm>
            <a:off x="1413567" y="3176087"/>
            <a:ext cx="886781" cy="343372"/>
            <a:chOff x="1379061" y="4631549"/>
            <a:chExt cx="886781" cy="343372"/>
          </a:xfrm>
        </p:grpSpPr>
        <p:sp>
          <p:nvSpPr>
            <p:cNvPr id="364" name="CuadroTexto 363">
              <a:extLst>
                <a:ext uri="{FF2B5EF4-FFF2-40B4-BE49-F238E27FC236}">
                  <a16:creationId xmlns:a16="http://schemas.microsoft.com/office/drawing/2014/main" id="{4BEEBB5D-015B-5DCE-1B92-D34E22057ED1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65" name="CuadroTexto 364">
              <a:extLst>
                <a:ext uri="{FF2B5EF4-FFF2-40B4-BE49-F238E27FC236}">
                  <a16:creationId xmlns:a16="http://schemas.microsoft.com/office/drawing/2014/main" id="{8DD4EC8D-D460-D37B-CB85-6999CC02639B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66" name="Grupo 365">
            <a:extLst>
              <a:ext uri="{FF2B5EF4-FFF2-40B4-BE49-F238E27FC236}">
                <a16:creationId xmlns:a16="http://schemas.microsoft.com/office/drawing/2014/main" id="{9C2191BB-FA6D-738A-738A-495B5D579565}"/>
              </a:ext>
            </a:extLst>
          </p:cNvPr>
          <p:cNvGrpSpPr/>
          <p:nvPr/>
        </p:nvGrpSpPr>
        <p:grpSpPr>
          <a:xfrm>
            <a:off x="1705480" y="3294336"/>
            <a:ext cx="758542" cy="340936"/>
            <a:chOff x="1485414" y="5070726"/>
            <a:chExt cx="758542" cy="340936"/>
          </a:xfrm>
        </p:grpSpPr>
        <p:sp>
          <p:nvSpPr>
            <p:cNvPr id="367" name="CuadroTexto 366">
              <a:extLst>
                <a:ext uri="{FF2B5EF4-FFF2-40B4-BE49-F238E27FC236}">
                  <a16:creationId xmlns:a16="http://schemas.microsoft.com/office/drawing/2014/main" id="{9A1F09AF-A432-809B-6C75-D5ED8EB16C24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68" name="CuadroTexto 367">
              <a:extLst>
                <a:ext uri="{FF2B5EF4-FFF2-40B4-BE49-F238E27FC236}">
                  <a16:creationId xmlns:a16="http://schemas.microsoft.com/office/drawing/2014/main" id="{7A4F8523-6887-639A-F03F-023C70FB0774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69" name="Rectángulo 368">
            <a:extLst>
              <a:ext uri="{FF2B5EF4-FFF2-40B4-BE49-F238E27FC236}">
                <a16:creationId xmlns:a16="http://schemas.microsoft.com/office/drawing/2014/main" id="{45037127-1F51-16BE-16EA-86EBA3461CFC}"/>
              </a:ext>
            </a:extLst>
          </p:cNvPr>
          <p:cNvSpPr/>
          <p:nvPr/>
        </p:nvSpPr>
        <p:spPr>
          <a:xfrm>
            <a:off x="647812" y="3230675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70" name="Imagen 369">
            <a:extLst>
              <a:ext uri="{FF2B5EF4-FFF2-40B4-BE49-F238E27FC236}">
                <a16:creationId xmlns:a16="http://schemas.microsoft.com/office/drawing/2014/main" id="{71233C5C-63C1-503D-8200-40F843902E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3230676"/>
            <a:ext cx="1800000" cy="360000"/>
          </a:xfrm>
          <a:prstGeom prst="rect">
            <a:avLst/>
          </a:prstGeom>
        </p:spPr>
      </p:pic>
      <p:grpSp>
        <p:nvGrpSpPr>
          <p:cNvPr id="371" name="Grupo 370">
            <a:extLst>
              <a:ext uri="{FF2B5EF4-FFF2-40B4-BE49-F238E27FC236}">
                <a16:creationId xmlns:a16="http://schemas.microsoft.com/office/drawing/2014/main" id="{3D5C574E-2ADB-223E-E127-F8D52272CB13}"/>
              </a:ext>
            </a:extLst>
          </p:cNvPr>
          <p:cNvGrpSpPr/>
          <p:nvPr/>
        </p:nvGrpSpPr>
        <p:grpSpPr>
          <a:xfrm>
            <a:off x="3239258" y="3176087"/>
            <a:ext cx="886781" cy="343372"/>
            <a:chOff x="1379061" y="4631549"/>
            <a:chExt cx="886781" cy="343372"/>
          </a:xfrm>
        </p:grpSpPr>
        <p:sp>
          <p:nvSpPr>
            <p:cNvPr id="372" name="CuadroTexto 371">
              <a:extLst>
                <a:ext uri="{FF2B5EF4-FFF2-40B4-BE49-F238E27FC236}">
                  <a16:creationId xmlns:a16="http://schemas.microsoft.com/office/drawing/2014/main" id="{768D2311-CF37-1161-6A77-F526C252328F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73" name="CuadroTexto 372">
              <a:extLst>
                <a:ext uri="{FF2B5EF4-FFF2-40B4-BE49-F238E27FC236}">
                  <a16:creationId xmlns:a16="http://schemas.microsoft.com/office/drawing/2014/main" id="{0E9E7309-F054-FA17-8BB0-4B1B4DB4B957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74" name="Grupo 373">
            <a:extLst>
              <a:ext uri="{FF2B5EF4-FFF2-40B4-BE49-F238E27FC236}">
                <a16:creationId xmlns:a16="http://schemas.microsoft.com/office/drawing/2014/main" id="{FC2F45DD-1F14-C313-9DE4-BED15F1765B7}"/>
              </a:ext>
            </a:extLst>
          </p:cNvPr>
          <p:cNvGrpSpPr/>
          <p:nvPr/>
        </p:nvGrpSpPr>
        <p:grpSpPr>
          <a:xfrm>
            <a:off x="3531171" y="3294336"/>
            <a:ext cx="758542" cy="340936"/>
            <a:chOff x="1485414" y="5070726"/>
            <a:chExt cx="758542" cy="340936"/>
          </a:xfrm>
        </p:grpSpPr>
        <p:sp>
          <p:nvSpPr>
            <p:cNvPr id="375" name="CuadroTexto 374">
              <a:extLst>
                <a:ext uri="{FF2B5EF4-FFF2-40B4-BE49-F238E27FC236}">
                  <a16:creationId xmlns:a16="http://schemas.microsoft.com/office/drawing/2014/main" id="{868C8DAA-A6F2-8419-FA93-DCA81045E21D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76" name="CuadroTexto 375">
              <a:extLst>
                <a:ext uri="{FF2B5EF4-FFF2-40B4-BE49-F238E27FC236}">
                  <a16:creationId xmlns:a16="http://schemas.microsoft.com/office/drawing/2014/main" id="{E00850AF-CF01-2369-3B75-62E59D15E4D3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77" name="Rectángulo 376">
            <a:extLst>
              <a:ext uri="{FF2B5EF4-FFF2-40B4-BE49-F238E27FC236}">
                <a16:creationId xmlns:a16="http://schemas.microsoft.com/office/drawing/2014/main" id="{13CB7CF9-63AF-2F9F-4222-22B5593668BA}"/>
              </a:ext>
            </a:extLst>
          </p:cNvPr>
          <p:cNvSpPr/>
          <p:nvPr/>
        </p:nvSpPr>
        <p:spPr>
          <a:xfrm>
            <a:off x="2473503" y="3230675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78" name="Imagen 377">
            <a:extLst>
              <a:ext uri="{FF2B5EF4-FFF2-40B4-BE49-F238E27FC236}">
                <a16:creationId xmlns:a16="http://schemas.microsoft.com/office/drawing/2014/main" id="{4448DA42-DBA7-B07C-BF7A-6DDACC7D8A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3230675"/>
            <a:ext cx="1800000" cy="360000"/>
          </a:xfrm>
          <a:prstGeom prst="rect">
            <a:avLst/>
          </a:prstGeom>
        </p:spPr>
      </p:pic>
      <p:grpSp>
        <p:nvGrpSpPr>
          <p:cNvPr id="379" name="Grupo 378">
            <a:extLst>
              <a:ext uri="{FF2B5EF4-FFF2-40B4-BE49-F238E27FC236}">
                <a16:creationId xmlns:a16="http://schemas.microsoft.com/office/drawing/2014/main" id="{E193CB8A-85AF-BAEC-A3D8-D653B707C5A0}"/>
              </a:ext>
            </a:extLst>
          </p:cNvPr>
          <p:cNvGrpSpPr/>
          <p:nvPr/>
        </p:nvGrpSpPr>
        <p:grpSpPr>
          <a:xfrm>
            <a:off x="5064949" y="3176086"/>
            <a:ext cx="886781" cy="343372"/>
            <a:chOff x="1379061" y="4631549"/>
            <a:chExt cx="886781" cy="343372"/>
          </a:xfrm>
        </p:grpSpPr>
        <p:sp>
          <p:nvSpPr>
            <p:cNvPr id="380" name="CuadroTexto 379">
              <a:extLst>
                <a:ext uri="{FF2B5EF4-FFF2-40B4-BE49-F238E27FC236}">
                  <a16:creationId xmlns:a16="http://schemas.microsoft.com/office/drawing/2014/main" id="{3DC3F3C5-CD81-79A8-DBB3-1A90974D8724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81" name="CuadroTexto 380">
              <a:extLst>
                <a:ext uri="{FF2B5EF4-FFF2-40B4-BE49-F238E27FC236}">
                  <a16:creationId xmlns:a16="http://schemas.microsoft.com/office/drawing/2014/main" id="{0DA16F4B-20AB-3848-556E-D378C6007D0B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82" name="Grupo 381">
            <a:extLst>
              <a:ext uri="{FF2B5EF4-FFF2-40B4-BE49-F238E27FC236}">
                <a16:creationId xmlns:a16="http://schemas.microsoft.com/office/drawing/2014/main" id="{AF3B2DF2-B11E-A851-820A-F32F6B30362B}"/>
              </a:ext>
            </a:extLst>
          </p:cNvPr>
          <p:cNvGrpSpPr/>
          <p:nvPr/>
        </p:nvGrpSpPr>
        <p:grpSpPr>
          <a:xfrm>
            <a:off x="5356862" y="3294335"/>
            <a:ext cx="758542" cy="340936"/>
            <a:chOff x="1485414" y="5070726"/>
            <a:chExt cx="758542" cy="340936"/>
          </a:xfrm>
        </p:grpSpPr>
        <p:sp>
          <p:nvSpPr>
            <p:cNvPr id="383" name="CuadroTexto 382">
              <a:extLst>
                <a:ext uri="{FF2B5EF4-FFF2-40B4-BE49-F238E27FC236}">
                  <a16:creationId xmlns:a16="http://schemas.microsoft.com/office/drawing/2014/main" id="{2861DF79-3B09-1BA7-BAD5-5E5AC566CB90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84" name="CuadroTexto 383">
              <a:extLst>
                <a:ext uri="{FF2B5EF4-FFF2-40B4-BE49-F238E27FC236}">
                  <a16:creationId xmlns:a16="http://schemas.microsoft.com/office/drawing/2014/main" id="{543311EA-2EB8-5612-5B06-CEA4AD44AB4F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85" name="Rectángulo 384">
            <a:extLst>
              <a:ext uri="{FF2B5EF4-FFF2-40B4-BE49-F238E27FC236}">
                <a16:creationId xmlns:a16="http://schemas.microsoft.com/office/drawing/2014/main" id="{046DEF4E-16E2-3B38-DF47-F270AB0BC7A5}"/>
              </a:ext>
            </a:extLst>
          </p:cNvPr>
          <p:cNvSpPr/>
          <p:nvPr/>
        </p:nvSpPr>
        <p:spPr>
          <a:xfrm>
            <a:off x="4299194" y="3230674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86" name="Imagen 385">
            <a:extLst>
              <a:ext uri="{FF2B5EF4-FFF2-40B4-BE49-F238E27FC236}">
                <a16:creationId xmlns:a16="http://schemas.microsoft.com/office/drawing/2014/main" id="{F12A2AC3-C47E-A150-9B18-883F6C592A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3610790"/>
            <a:ext cx="1800000" cy="360000"/>
          </a:xfrm>
          <a:prstGeom prst="rect">
            <a:avLst/>
          </a:prstGeom>
        </p:spPr>
      </p:pic>
      <p:grpSp>
        <p:nvGrpSpPr>
          <p:cNvPr id="387" name="Grupo 386">
            <a:extLst>
              <a:ext uri="{FF2B5EF4-FFF2-40B4-BE49-F238E27FC236}">
                <a16:creationId xmlns:a16="http://schemas.microsoft.com/office/drawing/2014/main" id="{635D6CE7-5BD0-E6F9-0285-03D26FB7CFF3}"/>
              </a:ext>
            </a:extLst>
          </p:cNvPr>
          <p:cNvGrpSpPr/>
          <p:nvPr/>
        </p:nvGrpSpPr>
        <p:grpSpPr>
          <a:xfrm>
            <a:off x="1413567" y="3556201"/>
            <a:ext cx="886781" cy="343372"/>
            <a:chOff x="1379061" y="4631549"/>
            <a:chExt cx="886781" cy="343372"/>
          </a:xfrm>
        </p:grpSpPr>
        <p:sp>
          <p:nvSpPr>
            <p:cNvPr id="388" name="CuadroTexto 387">
              <a:extLst>
                <a:ext uri="{FF2B5EF4-FFF2-40B4-BE49-F238E27FC236}">
                  <a16:creationId xmlns:a16="http://schemas.microsoft.com/office/drawing/2014/main" id="{59D509EA-8C3F-067F-5238-40D1933CC8C5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89" name="CuadroTexto 388">
              <a:extLst>
                <a:ext uri="{FF2B5EF4-FFF2-40B4-BE49-F238E27FC236}">
                  <a16:creationId xmlns:a16="http://schemas.microsoft.com/office/drawing/2014/main" id="{2EA77E60-AD9A-8089-2950-6C8AD3C5EDF6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90" name="Grupo 389">
            <a:extLst>
              <a:ext uri="{FF2B5EF4-FFF2-40B4-BE49-F238E27FC236}">
                <a16:creationId xmlns:a16="http://schemas.microsoft.com/office/drawing/2014/main" id="{1F78E35E-27F9-D016-3DEF-C603C7887808}"/>
              </a:ext>
            </a:extLst>
          </p:cNvPr>
          <p:cNvGrpSpPr/>
          <p:nvPr/>
        </p:nvGrpSpPr>
        <p:grpSpPr>
          <a:xfrm>
            <a:off x="1705480" y="3674450"/>
            <a:ext cx="758542" cy="340936"/>
            <a:chOff x="1485414" y="5070726"/>
            <a:chExt cx="758542" cy="340936"/>
          </a:xfrm>
        </p:grpSpPr>
        <p:sp>
          <p:nvSpPr>
            <p:cNvPr id="391" name="CuadroTexto 390">
              <a:extLst>
                <a:ext uri="{FF2B5EF4-FFF2-40B4-BE49-F238E27FC236}">
                  <a16:creationId xmlns:a16="http://schemas.microsoft.com/office/drawing/2014/main" id="{348ABEE7-C412-A036-0A4D-FC9024F669DC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392" name="CuadroTexto 391">
              <a:extLst>
                <a:ext uri="{FF2B5EF4-FFF2-40B4-BE49-F238E27FC236}">
                  <a16:creationId xmlns:a16="http://schemas.microsoft.com/office/drawing/2014/main" id="{3700E85C-B542-9319-2729-86BD3F3C2D87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393" name="Rectángulo 392">
            <a:extLst>
              <a:ext uri="{FF2B5EF4-FFF2-40B4-BE49-F238E27FC236}">
                <a16:creationId xmlns:a16="http://schemas.microsoft.com/office/drawing/2014/main" id="{3DA9A8E1-3799-C7F1-D22B-F454DAB9A91B}"/>
              </a:ext>
            </a:extLst>
          </p:cNvPr>
          <p:cNvSpPr/>
          <p:nvPr/>
        </p:nvSpPr>
        <p:spPr>
          <a:xfrm>
            <a:off x="647812" y="3610789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394" name="Imagen 393">
            <a:extLst>
              <a:ext uri="{FF2B5EF4-FFF2-40B4-BE49-F238E27FC236}">
                <a16:creationId xmlns:a16="http://schemas.microsoft.com/office/drawing/2014/main" id="{468CCCC9-240D-3344-5048-67766751B9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3610790"/>
            <a:ext cx="1800000" cy="360000"/>
          </a:xfrm>
          <a:prstGeom prst="rect">
            <a:avLst/>
          </a:prstGeom>
        </p:spPr>
      </p:pic>
      <p:grpSp>
        <p:nvGrpSpPr>
          <p:cNvPr id="395" name="Grupo 394">
            <a:extLst>
              <a:ext uri="{FF2B5EF4-FFF2-40B4-BE49-F238E27FC236}">
                <a16:creationId xmlns:a16="http://schemas.microsoft.com/office/drawing/2014/main" id="{BA95334E-9F66-A2BB-7227-7CCA042FA055}"/>
              </a:ext>
            </a:extLst>
          </p:cNvPr>
          <p:cNvGrpSpPr/>
          <p:nvPr/>
        </p:nvGrpSpPr>
        <p:grpSpPr>
          <a:xfrm>
            <a:off x="3239258" y="3556201"/>
            <a:ext cx="886781" cy="343372"/>
            <a:chOff x="1379061" y="4631549"/>
            <a:chExt cx="886781" cy="343372"/>
          </a:xfrm>
        </p:grpSpPr>
        <p:sp>
          <p:nvSpPr>
            <p:cNvPr id="396" name="CuadroTexto 395">
              <a:extLst>
                <a:ext uri="{FF2B5EF4-FFF2-40B4-BE49-F238E27FC236}">
                  <a16:creationId xmlns:a16="http://schemas.microsoft.com/office/drawing/2014/main" id="{E33E2DA9-0886-2BB7-F744-2E7B8FD60999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397" name="CuadroTexto 396">
              <a:extLst>
                <a:ext uri="{FF2B5EF4-FFF2-40B4-BE49-F238E27FC236}">
                  <a16:creationId xmlns:a16="http://schemas.microsoft.com/office/drawing/2014/main" id="{419E6226-6DF4-191E-867B-F97C9EC08AF5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398" name="Grupo 397">
            <a:extLst>
              <a:ext uri="{FF2B5EF4-FFF2-40B4-BE49-F238E27FC236}">
                <a16:creationId xmlns:a16="http://schemas.microsoft.com/office/drawing/2014/main" id="{23AD7B11-0490-D995-36BE-098E488710D4}"/>
              </a:ext>
            </a:extLst>
          </p:cNvPr>
          <p:cNvGrpSpPr/>
          <p:nvPr/>
        </p:nvGrpSpPr>
        <p:grpSpPr>
          <a:xfrm>
            <a:off x="3531171" y="3674450"/>
            <a:ext cx="758542" cy="340936"/>
            <a:chOff x="1485414" y="5070726"/>
            <a:chExt cx="758542" cy="340936"/>
          </a:xfrm>
        </p:grpSpPr>
        <p:sp>
          <p:nvSpPr>
            <p:cNvPr id="399" name="CuadroTexto 398">
              <a:extLst>
                <a:ext uri="{FF2B5EF4-FFF2-40B4-BE49-F238E27FC236}">
                  <a16:creationId xmlns:a16="http://schemas.microsoft.com/office/drawing/2014/main" id="{508EBEB5-C144-014C-1CC4-422C28BC0E0C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00" name="CuadroTexto 399">
              <a:extLst>
                <a:ext uri="{FF2B5EF4-FFF2-40B4-BE49-F238E27FC236}">
                  <a16:creationId xmlns:a16="http://schemas.microsoft.com/office/drawing/2014/main" id="{3208E76E-FA55-555B-DF09-CA9B2834F95D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01" name="Rectángulo 400">
            <a:extLst>
              <a:ext uri="{FF2B5EF4-FFF2-40B4-BE49-F238E27FC236}">
                <a16:creationId xmlns:a16="http://schemas.microsoft.com/office/drawing/2014/main" id="{4F05434F-E359-5AF8-EEDE-7DF2A7637210}"/>
              </a:ext>
            </a:extLst>
          </p:cNvPr>
          <p:cNvSpPr/>
          <p:nvPr/>
        </p:nvSpPr>
        <p:spPr>
          <a:xfrm>
            <a:off x="2473503" y="3610789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02" name="Imagen 401">
            <a:extLst>
              <a:ext uri="{FF2B5EF4-FFF2-40B4-BE49-F238E27FC236}">
                <a16:creationId xmlns:a16="http://schemas.microsoft.com/office/drawing/2014/main" id="{A391F727-190A-5373-8D0A-1759D381B6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3610789"/>
            <a:ext cx="1800000" cy="360000"/>
          </a:xfrm>
          <a:prstGeom prst="rect">
            <a:avLst/>
          </a:prstGeom>
        </p:spPr>
      </p:pic>
      <p:grpSp>
        <p:nvGrpSpPr>
          <p:cNvPr id="403" name="Grupo 402">
            <a:extLst>
              <a:ext uri="{FF2B5EF4-FFF2-40B4-BE49-F238E27FC236}">
                <a16:creationId xmlns:a16="http://schemas.microsoft.com/office/drawing/2014/main" id="{001CC00B-C140-2654-4EBF-5F2FE80F7563}"/>
              </a:ext>
            </a:extLst>
          </p:cNvPr>
          <p:cNvGrpSpPr/>
          <p:nvPr/>
        </p:nvGrpSpPr>
        <p:grpSpPr>
          <a:xfrm>
            <a:off x="5064949" y="3556200"/>
            <a:ext cx="886781" cy="343372"/>
            <a:chOff x="1379061" y="4631549"/>
            <a:chExt cx="886781" cy="343372"/>
          </a:xfrm>
        </p:grpSpPr>
        <p:sp>
          <p:nvSpPr>
            <p:cNvPr id="404" name="CuadroTexto 403">
              <a:extLst>
                <a:ext uri="{FF2B5EF4-FFF2-40B4-BE49-F238E27FC236}">
                  <a16:creationId xmlns:a16="http://schemas.microsoft.com/office/drawing/2014/main" id="{007714A8-512C-D711-B846-1CA2E4BE46A9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05" name="CuadroTexto 404">
              <a:extLst>
                <a:ext uri="{FF2B5EF4-FFF2-40B4-BE49-F238E27FC236}">
                  <a16:creationId xmlns:a16="http://schemas.microsoft.com/office/drawing/2014/main" id="{1D8304C7-CEAD-682A-94B6-2EB6985A007F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06" name="Grupo 405">
            <a:extLst>
              <a:ext uri="{FF2B5EF4-FFF2-40B4-BE49-F238E27FC236}">
                <a16:creationId xmlns:a16="http://schemas.microsoft.com/office/drawing/2014/main" id="{307320A4-01F5-8113-7E3C-6983F5F5AA43}"/>
              </a:ext>
            </a:extLst>
          </p:cNvPr>
          <p:cNvGrpSpPr/>
          <p:nvPr/>
        </p:nvGrpSpPr>
        <p:grpSpPr>
          <a:xfrm>
            <a:off x="5356862" y="3674449"/>
            <a:ext cx="758542" cy="340936"/>
            <a:chOff x="1485414" y="5070726"/>
            <a:chExt cx="758542" cy="340936"/>
          </a:xfrm>
        </p:grpSpPr>
        <p:sp>
          <p:nvSpPr>
            <p:cNvPr id="407" name="CuadroTexto 406">
              <a:extLst>
                <a:ext uri="{FF2B5EF4-FFF2-40B4-BE49-F238E27FC236}">
                  <a16:creationId xmlns:a16="http://schemas.microsoft.com/office/drawing/2014/main" id="{D0DC7607-6F1A-739C-3EB7-B8415C755513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08" name="CuadroTexto 407">
              <a:extLst>
                <a:ext uri="{FF2B5EF4-FFF2-40B4-BE49-F238E27FC236}">
                  <a16:creationId xmlns:a16="http://schemas.microsoft.com/office/drawing/2014/main" id="{C1556349-5E69-E356-D9B5-FAA39B2B9C94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09" name="Rectángulo 408">
            <a:extLst>
              <a:ext uri="{FF2B5EF4-FFF2-40B4-BE49-F238E27FC236}">
                <a16:creationId xmlns:a16="http://schemas.microsoft.com/office/drawing/2014/main" id="{D7F04F0C-D581-B6CF-35C9-909B59C4A05D}"/>
              </a:ext>
            </a:extLst>
          </p:cNvPr>
          <p:cNvSpPr/>
          <p:nvPr/>
        </p:nvSpPr>
        <p:spPr>
          <a:xfrm>
            <a:off x="4299194" y="3610788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10" name="Imagen 409">
            <a:extLst>
              <a:ext uri="{FF2B5EF4-FFF2-40B4-BE49-F238E27FC236}">
                <a16:creationId xmlns:a16="http://schemas.microsoft.com/office/drawing/2014/main" id="{CA1D3FBE-43ED-5AAA-50BE-6013F20015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3985341"/>
            <a:ext cx="1800000" cy="360000"/>
          </a:xfrm>
          <a:prstGeom prst="rect">
            <a:avLst/>
          </a:prstGeom>
        </p:spPr>
      </p:pic>
      <p:grpSp>
        <p:nvGrpSpPr>
          <p:cNvPr id="411" name="Grupo 410">
            <a:extLst>
              <a:ext uri="{FF2B5EF4-FFF2-40B4-BE49-F238E27FC236}">
                <a16:creationId xmlns:a16="http://schemas.microsoft.com/office/drawing/2014/main" id="{A7EB3BF1-CA2A-A967-C013-252B9033C096}"/>
              </a:ext>
            </a:extLst>
          </p:cNvPr>
          <p:cNvGrpSpPr/>
          <p:nvPr/>
        </p:nvGrpSpPr>
        <p:grpSpPr>
          <a:xfrm>
            <a:off x="1413567" y="3930752"/>
            <a:ext cx="886781" cy="343372"/>
            <a:chOff x="1379061" y="4631549"/>
            <a:chExt cx="886781" cy="343372"/>
          </a:xfrm>
        </p:grpSpPr>
        <p:sp>
          <p:nvSpPr>
            <p:cNvPr id="412" name="CuadroTexto 411">
              <a:extLst>
                <a:ext uri="{FF2B5EF4-FFF2-40B4-BE49-F238E27FC236}">
                  <a16:creationId xmlns:a16="http://schemas.microsoft.com/office/drawing/2014/main" id="{2229C492-9185-9694-C73F-DAD40B6F168E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13" name="CuadroTexto 412">
              <a:extLst>
                <a:ext uri="{FF2B5EF4-FFF2-40B4-BE49-F238E27FC236}">
                  <a16:creationId xmlns:a16="http://schemas.microsoft.com/office/drawing/2014/main" id="{CF9D09A9-1DA2-8021-9A44-0DC6BFB41BCA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14" name="Grupo 413">
            <a:extLst>
              <a:ext uri="{FF2B5EF4-FFF2-40B4-BE49-F238E27FC236}">
                <a16:creationId xmlns:a16="http://schemas.microsoft.com/office/drawing/2014/main" id="{D19F3532-758A-7468-D101-9E565F1E4B7C}"/>
              </a:ext>
            </a:extLst>
          </p:cNvPr>
          <p:cNvGrpSpPr/>
          <p:nvPr/>
        </p:nvGrpSpPr>
        <p:grpSpPr>
          <a:xfrm>
            <a:off x="1705480" y="4049001"/>
            <a:ext cx="758542" cy="340936"/>
            <a:chOff x="1485414" y="5070726"/>
            <a:chExt cx="758542" cy="340936"/>
          </a:xfrm>
        </p:grpSpPr>
        <p:sp>
          <p:nvSpPr>
            <p:cNvPr id="415" name="CuadroTexto 414">
              <a:extLst>
                <a:ext uri="{FF2B5EF4-FFF2-40B4-BE49-F238E27FC236}">
                  <a16:creationId xmlns:a16="http://schemas.microsoft.com/office/drawing/2014/main" id="{DD00A0CF-E52D-8C10-C6AB-194B37C21A5C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16" name="CuadroTexto 415">
              <a:extLst>
                <a:ext uri="{FF2B5EF4-FFF2-40B4-BE49-F238E27FC236}">
                  <a16:creationId xmlns:a16="http://schemas.microsoft.com/office/drawing/2014/main" id="{B5E6A260-C2F1-6666-B41F-FF7F860F9D59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17" name="Rectángulo 416">
            <a:extLst>
              <a:ext uri="{FF2B5EF4-FFF2-40B4-BE49-F238E27FC236}">
                <a16:creationId xmlns:a16="http://schemas.microsoft.com/office/drawing/2014/main" id="{133B8942-4EED-BACB-70C8-0267961C3CCB}"/>
              </a:ext>
            </a:extLst>
          </p:cNvPr>
          <p:cNvSpPr/>
          <p:nvPr/>
        </p:nvSpPr>
        <p:spPr>
          <a:xfrm>
            <a:off x="647812" y="3985340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18" name="Imagen 417">
            <a:extLst>
              <a:ext uri="{FF2B5EF4-FFF2-40B4-BE49-F238E27FC236}">
                <a16:creationId xmlns:a16="http://schemas.microsoft.com/office/drawing/2014/main" id="{EDAD4C60-CD34-F41A-9CA8-9E3959F225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3985341"/>
            <a:ext cx="1800000" cy="360000"/>
          </a:xfrm>
          <a:prstGeom prst="rect">
            <a:avLst/>
          </a:prstGeom>
        </p:spPr>
      </p:pic>
      <p:grpSp>
        <p:nvGrpSpPr>
          <p:cNvPr id="419" name="Grupo 418">
            <a:extLst>
              <a:ext uri="{FF2B5EF4-FFF2-40B4-BE49-F238E27FC236}">
                <a16:creationId xmlns:a16="http://schemas.microsoft.com/office/drawing/2014/main" id="{C23863DD-CB65-947E-F86E-ED99A664A5D2}"/>
              </a:ext>
            </a:extLst>
          </p:cNvPr>
          <p:cNvGrpSpPr/>
          <p:nvPr/>
        </p:nvGrpSpPr>
        <p:grpSpPr>
          <a:xfrm>
            <a:off x="3239258" y="3930752"/>
            <a:ext cx="886781" cy="343372"/>
            <a:chOff x="1379061" y="4631549"/>
            <a:chExt cx="886781" cy="343372"/>
          </a:xfrm>
        </p:grpSpPr>
        <p:sp>
          <p:nvSpPr>
            <p:cNvPr id="420" name="CuadroTexto 419">
              <a:extLst>
                <a:ext uri="{FF2B5EF4-FFF2-40B4-BE49-F238E27FC236}">
                  <a16:creationId xmlns:a16="http://schemas.microsoft.com/office/drawing/2014/main" id="{32EDC7D2-0D47-5392-5B36-A9DF84DEAD17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21" name="CuadroTexto 420">
              <a:extLst>
                <a:ext uri="{FF2B5EF4-FFF2-40B4-BE49-F238E27FC236}">
                  <a16:creationId xmlns:a16="http://schemas.microsoft.com/office/drawing/2014/main" id="{32F28E3A-8745-8972-8746-6E9CAA34F1F0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22" name="Grupo 421">
            <a:extLst>
              <a:ext uri="{FF2B5EF4-FFF2-40B4-BE49-F238E27FC236}">
                <a16:creationId xmlns:a16="http://schemas.microsoft.com/office/drawing/2014/main" id="{DB7CA840-374B-5ADE-1D2A-892428991ECE}"/>
              </a:ext>
            </a:extLst>
          </p:cNvPr>
          <p:cNvGrpSpPr/>
          <p:nvPr/>
        </p:nvGrpSpPr>
        <p:grpSpPr>
          <a:xfrm>
            <a:off x="3531171" y="4049001"/>
            <a:ext cx="758542" cy="340936"/>
            <a:chOff x="1485414" y="5070726"/>
            <a:chExt cx="758542" cy="340936"/>
          </a:xfrm>
        </p:grpSpPr>
        <p:sp>
          <p:nvSpPr>
            <p:cNvPr id="423" name="CuadroTexto 422">
              <a:extLst>
                <a:ext uri="{FF2B5EF4-FFF2-40B4-BE49-F238E27FC236}">
                  <a16:creationId xmlns:a16="http://schemas.microsoft.com/office/drawing/2014/main" id="{28E62492-9143-683D-AAC4-3AA3B2A2C3BF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24" name="CuadroTexto 423">
              <a:extLst>
                <a:ext uri="{FF2B5EF4-FFF2-40B4-BE49-F238E27FC236}">
                  <a16:creationId xmlns:a16="http://schemas.microsoft.com/office/drawing/2014/main" id="{36B4FCA0-3655-9CCE-CB73-2334C45FF1BC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25" name="Rectángulo 424">
            <a:extLst>
              <a:ext uri="{FF2B5EF4-FFF2-40B4-BE49-F238E27FC236}">
                <a16:creationId xmlns:a16="http://schemas.microsoft.com/office/drawing/2014/main" id="{8FABFCD4-F883-B102-7781-25F715278F92}"/>
              </a:ext>
            </a:extLst>
          </p:cNvPr>
          <p:cNvSpPr/>
          <p:nvPr/>
        </p:nvSpPr>
        <p:spPr>
          <a:xfrm>
            <a:off x="2473503" y="3985340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26" name="Imagen 425">
            <a:extLst>
              <a:ext uri="{FF2B5EF4-FFF2-40B4-BE49-F238E27FC236}">
                <a16:creationId xmlns:a16="http://schemas.microsoft.com/office/drawing/2014/main" id="{E4B21B72-4435-B086-3514-6DAE27137D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3985340"/>
            <a:ext cx="1800000" cy="360000"/>
          </a:xfrm>
          <a:prstGeom prst="rect">
            <a:avLst/>
          </a:prstGeom>
        </p:spPr>
      </p:pic>
      <p:grpSp>
        <p:nvGrpSpPr>
          <p:cNvPr id="427" name="Grupo 426">
            <a:extLst>
              <a:ext uri="{FF2B5EF4-FFF2-40B4-BE49-F238E27FC236}">
                <a16:creationId xmlns:a16="http://schemas.microsoft.com/office/drawing/2014/main" id="{0C095EFA-B367-4D33-5F5A-1143608342DA}"/>
              </a:ext>
            </a:extLst>
          </p:cNvPr>
          <p:cNvGrpSpPr/>
          <p:nvPr/>
        </p:nvGrpSpPr>
        <p:grpSpPr>
          <a:xfrm>
            <a:off x="5064949" y="3930751"/>
            <a:ext cx="886781" cy="343372"/>
            <a:chOff x="1379061" y="4631549"/>
            <a:chExt cx="886781" cy="343372"/>
          </a:xfrm>
        </p:grpSpPr>
        <p:sp>
          <p:nvSpPr>
            <p:cNvPr id="428" name="CuadroTexto 427">
              <a:extLst>
                <a:ext uri="{FF2B5EF4-FFF2-40B4-BE49-F238E27FC236}">
                  <a16:creationId xmlns:a16="http://schemas.microsoft.com/office/drawing/2014/main" id="{B86365E8-1B8E-F014-E9A4-7B53E048C316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29" name="CuadroTexto 428">
              <a:extLst>
                <a:ext uri="{FF2B5EF4-FFF2-40B4-BE49-F238E27FC236}">
                  <a16:creationId xmlns:a16="http://schemas.microsoft.com/office/drawing/2014/main" id="{D20952BA-B688-6271-9D55-A9EA3728F09D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30" name="Grupo 429">
            <a:extLst>
              <a:ext uri="{FF2B5EF4-FFF2-40B4-BE49-F238E27FC236}">
                <a16:creationId xmlns:a16="http://schemas.microsoft.com/office/drawing/2014/main" id="{BDCC732B-BDFB-A66D-645C-43D28602DA82}"/>
              </a:ext>
            </a:extLst>
          </p:cNvPr>
          <p:cNvGrpSpPr/>
          <p:nvPr/>
        </p:nvGrpSpPr>
        <p:grpSpPr>
          <a:xfrm>
            <a:off x="5356862" y="4049000"/>
            <a:ext cx="758542" cy="340936"/>
            <a:chOff x="1485414" y="5070726"/>
            <a:chExt cx="758542" cy="340936"/>
          </a:xfrm>
        </p:grpSpPr>
        <p:sp>
          <p:nvSpPr>
            <p:cNvPr id="431" name="CuadroTexto 430">
              <a:extLst>
                <a:ext uri="{FF2B5EF4-FFF2-40B4-BE49-F238E27FC236}">
                  <a16:creationId xmlns:a16="http://schemas.microsoft.com/office/drawing/2014/main" id="{AB9F72BA-B06D-FCF5-88DD-C3325DD05839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32" name="CuadroTexto 431">
              <a:extLst>
                <a:ext uri="{FF2B5EF4-FFF2-40B4-BE49-F238E27FC236}">
                  <a16:creationId xmlns:a16="http://schemas.microsoft.com/office/drawing/2014/main" id="{29643EEC-2EF1-06DD-E0A0-FF7F3E03922C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33" name="Rectángulo 432">
            <a:extLst>
              <a:ext uri="{FF2B5EF4-FFF2-40B4-BE49-F238E27FC236}">
                <a16:creationId xmlns:a16="http://schemas.microsoft.com/office/drawing/2014/main" id="{2A0B1568-504B-5D2A-C0BC-D0FB272CB4C1}"/>
              </a:ext>
            </a:extLst>
          </p:cNvPr>
          <p:cNvSpPr/>
          <p:nvPr/>
        </p:nvSpPr>
        <p:spPr>
          <a:xfrm>
            <a:off x="4299194" y="3985339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34" name="Imagen 433">
            <a:extLst>
              <a:ext uri="{FF2B5EF4-FFF2-40B4-BE49-F238E27FC236}">
                <a16:creationId xmlns:a16="http://schemas.microsoft.com/office/drawing/2014/main" id="{326B4D2E-EDF4-1BD2-4C46-AD19E4D210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4360934"/>
            <a:ext cx="1800000" cy="360000"/>
          </a:xfrm>
          <a:prstGeom prst="rect">
            <a:avLst/>
          </a:prstGeom>
        </p:spPr>
      </p:pic>
      <p:grpSp>
        <p:nvGrpSpPr>
          <p:cNvPr id="435" name="Grupo 434">
            <a:extLst>
              <a:ext uri="{FF2B5EF4-FFF2-40B4-BE49-F238E27FC236}">
                <a16:creationId xmlns:a16="http://schemas.microsoft.com/office/drawing/2014/main" id="{2460E60D-DED4-CAD7-CEA5-4098C9C4764F}"/>
              </a:ext>
            </a:extLst>
          </p:cNvPr>
          <p:cNvGrpSpPr/>
          <p:nvPr/>
        </p:nvGrpSpPr>
        <p:grpSpPr>
          <a:xfrm>
            <a:off x="1413567" y="4306345"/>
            <a:ext cx="886781" cy="343372"/>
            <a:chOff x="1379061" y="4631549"/>
            <a:chExt cx="886781" cy="343372"/>
          </a:xfrm>
        </p:grpSpPr>
        <p:sp>
          <p:nvSpPr>
            <p:cNvPr id="436" name="CuadroTexto 435">
              <a:extLst>
                <a:ext uri="{FF2B5EF4-FFF2-40B4-BE49-F238E27FC236}">
                  <a16:creationId xmlns:a16="http://schemas.microsoft.com/office/drawing/2014/main" id="{2F77F69F-27D9-D78C-D739-774D23CA17E5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37" name="CuadroTexto 436">
              <a:extLst>
                <a:ext uri="{FF2B5EF4-FFF2-40B4-BE49-F238E27FC236}">
                  <a16:creationId xmlns:a16="http://schemas.microsoft.com/office/drawing/2014/main" id="{CBC416F7-CE2D-A4BF-7213-0C285C78FF9D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38" name="Grupo 437">
            <a:extLst>
              <a:ext uri="{FF2B5EF4-FFF2-40B4-BE49-F238E27FC236}">
                <a16:creationId xmlns:a16="http://schemas.microsoft.com/office/drawing/2014/main" id="{AA3DECA1-95FE-84E4-8F58-19C386D865AC}"/>
              </a:ext>
            </a:extLst>
          </p:cNvPr>
          <p:cNvGrpSpPr/>
          <p:nvPr/>
        </p:nvGrpSpPr>
        <p:grpSpPr>
          <a:xfrm>
            <a:off x="1705480" y="4424594"/>
            <a:ext cx="758542" cy="340936"/>
            <a:chOff x="1485414" y="5070726"/>
            <a:chExt cx="758542" cy="340936"/>
          </a:xfrm>
        </p:grpSpPr>
        <p:sp>
          <p:nvSpPr>
            <p:cNvPr id="439" name="CuadroTexto 438">
              <a:extLst>
                <a:ext uri="{FF2B5EF4-FFF2-40B4-BE49-F238E27FC236}">
                  <a16:creationId xmlns:a16="http://schemas.microsoft.com/office/drawing/2014/main" id="{31876FE9-8DC7-DCFB-15DD-53B46A17C883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40" name="CuadroTexto 439">
              <a:extLst>
                <a:ext uri="{FF2B5EF4-FFF2-40B4-BE49-F238E27FC236}">
                  <a16:creationId xmlns:a16="http://schemas.microsoft.com/office/drawing/2014/main" id="{8BBB631C-AF74-795E-96FD-9BAB7E372F24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41" name="Rectángulo 440">
            <a:extLst>
              <a:ext uri="{FF2B5EF4-FFF2-40B4-BE49-F238E27FC236}">
                <a16:creationId xmlns:a16="http://schemas.microsoft.com/office/drawing/2014/main" id="{B48D91D0-D559-A7F0-681F-9A1665F67109}"/>
              </a:ext>
            </a:extLst>
          </p:cNvPr>
          <p:cNvSpPr/>
          <p:nvPr/>
        </p:nvSpPr>
        <p:spPr>
          <a:xfrm>
            <a:off x="647812" y="4360933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42" name="Imagen 441">
            <a:extLst>
              <a:ext uri="{FF2B5EF4-FFF2-40B4-BE49-F238E27FC236}">
                <a16:creationId xmlns:a16="http://schemas.microsoft.com/office/drawing/2014/main" id="{CCA56BCC-6910-3A33-D993-0A433FE80D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4360934"/>
            <a:ext cx="1800000" cy="360000"/>
          </a:xfrm>
          <a:prstGeom prst="rect">
            <a:avLst/>
          </a:prstGeom>
        </p:spPr>
      </p:pic>
      <p:grpSp>
        <p:nvGrpSpPr>
          <p:cNvPr id="443" name="Grupo 442">
            <a:extLst>
              <a:ext uri="{FF2B5EF4-FFF2-40B4-BE49-F238E27FC236}">
                <a16:creationId xmlns:a16="http://schemas.microsoft.com/office/drawing/2014/main" id="{7FD12D3D-3209-6C6F-151A-6A417EDBE7CF}"/>
              </a:ext>
            </a:extLst>
          </p:cNvPr>
          <p:cNvGrpSpPr/>
          <p:nvPr/>
        </p:nvGrpSpPr>
        <p:grpSpPr>
          <a:xfrm>
            <a:off x="3239258" y="4306345"/>
            <a:ext cx="886781" cy="343372"/>
            <a:chOff x="1379061" y="4631549"/>
            <a:chExt cx="886781" cy="343372"/>
          </a:xfrm>
        </p:grpSpPr>
        <p:sp>
          <p:nvSpPr>
            <p:cNvPr id="444" name="CuadroTexto 443">
              <a:extLst>
                <a:ext uri="{FF2B5EF4-FFF2-40B4-BE49-F238E27FC236}">
                  <a16:creationId xmlns:a16="http://schemas.microsoft.com/office/drawing/2014/main" id="{1D764D4F-91E8-9E0E-A729-5800BF421A87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45" name="CuadroTexto 444">
              <a:extLst>
                <a:ext uri="{FF2B5EF4-FFF2-40B4-BE49-F238E27FC236}">
                  <a16:creationId xmlns:a16="http://schemas.microsoft.com/office/drawing/2014/main" id="{2A1F3391-A7DA-FC89-72F1-66E1F7BBD759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46" name="Grupo 445">
            <a:extLst>
              <a:ext uri="{FF2B5EF4-FFF2-40B4-BE49-F238E27FC236}">
                <a16:creationId xmlns:a16="http://schemas.microsoft.com/office/drawing/2014/main" id="{E32442A7-4843-4F5D-C6E8-D8A087C28699}"/>
              </a:ext>
            </a:extLst>
          </p:cNvPr>
          <p:cNvGrpSpPr/>
          <p:nvPr/>
        </p:nvGrpSpPr>
        <p:grpSpPr>
          <a:xfrm>
            <a:off x="3531171" y="4424594"/>
            <a:ext cx="758542" cy="340936"/>
            <a:chOff x="1485414" y="5070726"/>
            <a:chExt cx="758542" cy="340936"/>
          </a:xfrm>
        </p:grpSpPr>
        <p:sp>
          <p:nvSpPr>
            <p:cNvPr id="447" name="CuadroTexto 446">
              <a:extLst>
                <a:ext uri="{FF2B5EF4-FFF2-40B4-BE49-F238E27FC236}">
                  <a16:creationId xmlns:a16="http://schemas.microsoft.com/office/drawing/2014/main" id="{2C884E4B-044C-C08C-997E-6A97D40EA8E9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48" name="CuadroTexto 447">
              <a:extLst>
                <a:ext uri="{FF2B5EF4-FFF2-40B4-BE49-F238E27FC236}">
                  <a16:creationId xmlns:a16="http://schemas.microsoft.com/office/drawing/2014/main" id="{A782E7B7-5A76-8A9A-A03C-EA0C10935B49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49" name="Rectángulo 448">
            <a:extLst>
              <a:ext uri="{FF2B5EF4-FFF2-40B4-BE49-F238E27FC236}">
                <a16:creationId xmlns:a16="http://schemas.microsoft.com/office/drawing/2014/main" id="{17C1293F-6EB7-5E4C-6866-369357688A63}"/>
              </a:ext>
            </a:extLst>
          </p:cNvPr>
          <p:cNvSpPr/>
          <p:nvPr/>
        </p:nvSpPr>
        <p:spPr>
          <a:xfrm>
            <a:off x="2473503" y="4360933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50" name="Imagen 449">
            <a:extLst>
              <a:ext uri="{FF2B5EF4-FFF2-40B4-BE49-F238E27FC236}">
                <a16:creationId xmlns:a16="http://schemas.microsoft.com/office/drawing/2014/main" id="{A9FEBD5A-EA2E-F6D2-837B-5D1C861E0C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4360933"/>
            <a:ext cx="1800000" cy="360000"/>
          </a:xfrm>
          <a:prstGeom prst="rect">
            <a:avLst/>
          </a:prstGeom>
        </p:spPr>
      </p:pic>
      <p:grpSp>
        <p:nvGrpSpPr>
          <p:cNvPr id="451" name="Grupo 450">
            <a:extLst>
              <a:ext uri="{FF2B5EF4-FFF2-40B4-BE49-F238E27FC236}">
                <a16:creationId xmlns:a16="http://schemas.microsoft.com/office/drawing/2014/main" id="{2ACF0739-8C21-533B-5CBF-8BAAE3FB9400}"/>
              </a:ext>
            </a:extLst>
          </p:cNvPr>
          <p:cNvGrpSpPr/>
          <p:nvPr/>
        </p:nvGrpSpPr>
        <p:grpSpPr>
          <a:xfrm>
            <a:off x="5064949" y="4306344"/>
            <a:ext cx="886781" cy="343372"/>
            <a:chOff x="1379061" y="4631549"/>
            <a:chExt cx="886781" cy="343372"/>
          </a:xfrm>
        </p:grpSpPr>
        <p:sp>
          <p:nvSpPr>
            <p:cNvPr id="452" name="CuadroTexto 451">
              <a:extLst>
                <a:ext uri="{FF2B5EF4-FFF2-40B4-BE49-F238E27FC236}">
                  <a16:creationId xmlns:a16="http://schemas.microsoft.com/office/drawing/2014/main" id="{7F2E1385-4DF8-AF98-CAC3-10CE427D8671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53" name="CuadroTexto 452">
              <a:extLst>
                <a:ext uri="{FF2B5EF4-FFF2-40B4-BE49-F238E27FC236}">
                  <a16:creationId xmlns:a16="http://schemas.microsoft.com/office/drawing/2014/main" id="{2104E2C7-BD4C-F9EF-4E45-F31E74802A8A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54" name="Grupo 453">
            <a:extLst>
              <a:ext uri="{FF2B5EF4-FFF2-40B4-BE49-F238E27FC236}">
                <a16:creationId xmlns:a16="http://schemas.microsoft.com/office/drawing/2014/main" id="{13C0EF79-06DC-8EF1-2EAC-C2C3B1F3D08D}"/>
              </a:ext>
            </a:extLst>
          </p:cNvPr>
          <p:cNvGrpSpPr/>
          <p:nvPr/>
        </p:nvGrpSpPr>
        <p:grpSpPr>
          <a:xfrm>
            <a:off x="5356862" y="4424593"/>
            <a:ext cx="758542" cy="340936"/>
            <a:chOff x="1485414" y="5070726"/>
            <a:chExt cx="758542" cy="340936"/>
          </a:xfrm>
        </p:grpSpPr>
        <p:sp>
          <p:nvSpPr>
            <p:cNvPr id="455" name="CuadroTexto 454">
              <a:extLst>
                <a:ext uri="{FF2B5EF4-FFF2-40B4-BE49-F238E27FC236}">
                  <a16:creationId xmlns:a16="http://schemas.microsoft.com/office/drawing/2014/main" id="{10DCAECD-8F6B-884E-EC80-AA00F890306E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56" name="CuadroTexto 455">
              <a:extLst>
                <a:ext uri="{FF2B5EF4-FFF2-40B4-BE49-F238E27FC236}">
                  <a16:creationId xmlns:a16="http://schemas.microsoft.com/office/drawing/2014/main" id="{B0AD2179-E6B5-E4F1-243A-48EB17970F84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57" name="Rectángulo 456">
            <a:extLst>
              <a:ext uri="{FF2B5EF4-FFF2-40B4-BE49-F238E27FC236}">
                <a16:creationId xmlns:a16="http://schemas.microsoft.com/office/drawing/2014/main" id="{21633922-2045-9825-AAC3-1F960F341B07}"/>
              </a:ext>
            </a:extLst>
          </p:cNvPr>
          <p:cNvSpPr/>
          <p:nvPr/>
        </p:nvSpPr>
        <p:spPr>
          <a:xfrm>
            <a:off x="4299194" y="4360932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58" name="Imagen 457">
            <a:extLst>
              <a:ext uri="{FF2B5EF4-FFF2-40B4-BE49-F238E27FC236}">
                <a16:creationId xmlns:a16="http://schemas.microsoft.com/office/drawing/2014/main" id="{DA82DE0D-07E8-9260-9060-129F0792D7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4735485"/>
            <a:ext cx="1800000" cy="360000"/>
          </a:xfrm>
          <a:prstGeom prst="rect">
            <a:avLst/>
          </a:prstGeom>
        </p:spPr>
      </p:pic>
      <p:grpSp>
        <p:nvGrpSpPr>
          <p:cNvPr id="459" name="Grupo 458">
            <a:extLst>
              <a:ext uri="{FF2B5EF4-FFF2-40B4-BE49-F238E27FC236}">
                <a16:creationId xmlns:a16="http://schemas.microsoft.com/office/drawing/2014/main" id="{6A8F5132-B2FA-477F-0DF2-C63AC11F8536}"/>
              </a:ext>
            </a:extLst>
          </p:cNvPr>
          <p:cNvGrpSpPr/>
          <p:nvPr/>
        </p:nvGrpSpPr>
        <p:grpSpPr>
          <a:xfrm>
            <a:off x="1413567" y="4680896"/>
            <a:ext cx="886781" cy="343372"/>
            <a:chOff x="1379061" y="4631549"/>
            <a:chExt cx="886781" cy="343372"/>
          </a:xfrm>
        </p:grpSpPr>
        <p:sp>
          <p:nvSpPr>
            <p:cNvPr id="460" name="CuadroTexto 459">
              <a:extLst>
                <a:ext uri="{FF2B5EF4-FFF2-40B4-BE49-F238E27FC236}">
                  <a16:creationId xmlns:a16="http://schemas.microsoft.com/office/drawing/2014/main" id="{ECB20746-048D-66E1-A4BF-3A2DC1109E32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61" name="CuadroTexto 460">
              <a:extLst>
                <a:ext uri="{FF2B5EF4-FFF2-40B4-BE49-F238E27FC236}">
                  <a16:creationId xmlns:a16="http://schemas.microsoft.com/office/drawing/2014/main" id="{575A2ED6-20B8-A154-8D6F-B1FC09CAEA07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62" name="Grupo 461">
            <a:extLst>
              <a:ext uri="{FF2B5EF4-FFF2-40B4-BE49-F238E27FC236}">
                <a16:creationId xmlns:a16="http://schemas.microsoft.com/office/drawing/2014/main" id="{5C2C4C7C-29DD-6461-DF16-D60EC2399153}"/>
              </a:ext>
            </a:extLst>
          </p:cNvPr>
          <p:cNvGrpSpPr/>
          <p:nvPr/>
        </p:nvGrpSpPr>
        <p:grpSpPr>
          <a:xfrm>
            <a:off x="1705480" y="4799145"/>
            <a:ext cx="758542" cy="340936"/>
            <a:chOff x="1485414" y="5070726"/>
            <a:chExt cx="758542" cy="340936"/>
          </a:xfrm>
        </p:grpSpPr>
        <p:sp>
          <p:nvSpPr>
            <p:cNvPr id="463" name="CuadroTexto 462">
              <a:extLst>
                <a:ext uri="{FF2B5EF4-FFF2-40B4-BE49-F238E27FC236}">
                  <a16:creationId xmlns:a16="http://schemas.microsoft.com/office/drawing/2014/main" id="{F3EC13C2-365E-C68F-D5E8-6913F4ECF609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64" name="CuadroTexto 463">
              <a:extLst>
                <a:ext uri="{FF2B5EF4-FFF2-40B4-BE49-F238E27FC236}">
                  <a16:creationId xmlns:a16="http://schemas.microsoft.com/office/drawing/2014/main" id="{04B40310-9F1D-B2D2-213C-8C19A8766ECC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65" name="Rectángulo 464">
            <a:extLst>
              <a:ext uri="{FF2B5EF4-FFF2-40B4-BE49-F238E27FC236}">
                <a16:creationId xmlns:a16="http://schemas.microsoft.com/office/drawing/2014/main" id="{92C143C4-134D-3BBF-8720-1FFFCFE55F40}"/>
              </a:ext>
            </a:extLst>
          </p:cNvPr>
          <p:cNvSpPr/>
          <p:nvPr/>
        </p:nvSpPr>
        <p:spPr>
          <a:xfrm>
            <a:off x="647812" y="4735484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66" name="Imagen 465">
            <a:extLst>
              <a:ext uri="{FF2B5EF4-FFF2-40B4-BE49-F238E27FC236}">
                <a16:creationId xmlns:a16="http://schemas.microsoft.com/office/drawing/2014/main" id="{DF23DDBF-E4C9-0627-59AE-0E6785D528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4735485"/>
            <a:ext cx="1800000" cy="360000"/>
          </a:xfrm>
          <a:prstGeom prst="rect">
            <a:avLst/>
          </a:prstGeom>
        </p:spPr>
      </p:pic>
      <p:grpSp>
        <p:nvGrpSpPr>
          <p:cNvPr id="467" name="Grupo 466">
            <a:extLst>
              <a:ext uri="{FF2B5EF4-FFF2-40B4-BE49-F238E27FC236}">
                <a16:creationId xmlns:a16="http://schemas.microsoft.com/office/drawing/2014/main" id="{76D6D158-791E-A37D-55A7-78666559CD73}"/>
              </a:ext>
            </a:extLst>
          </p:cNvPr>
          <p:cNvGrpSpPr/>
          <p:nvPr/>
        </p:nvGrpSpPr>
        <p:grpSpPr>
          <a:xfrm>
            <a:off x="3239258" y="4680896"/>
            <a:ext cx="886781" cy="343372"/>
            <a:chOff x="1379061" y="4631549"/>
            <a:chExt cx="886781" cy="343372"/>
          </a:xfrm>
        </p:grpSpPr>
        <p:sp>
          <p:nvSpPr>
            <p:cNvPr id="468" name="CuadroTexto 467">
              <a:extLst>
                <a:ext uri="{FF2B5EF4-FFF2-40B4-BE49-F238E27FC236}">
                  <a16:creationId xmlns:a16="http://schemas.microsoft.com/office/drawing/2014/main" id="{10713950-B989-3D63-7902-F4C3AF16CFAC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69" name="CuadroTexto 468">
              <a:extLst>
                <a:ext uri="{FF2B5EF4-FFF2-40B4-BE49-F238E27FC236}">
                  <a16:creationId xmlns:a16="http://schemas.microsoft.com/office/drawing/2014/main" id="{BC29CC29-AE34-91D2-9506-2B509B4A9304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70" name="Grupo 469">
            <a:extLst>
              <a:ext uri="{FF2B5EF4-FFF2-40B4-BE49-F238E27FC236}">
                <a16:creationId xmlns:a16="http://schemas.microsoft.com/office/drawing/2014/main" id="{ABFAB40C-1620-0DBA-E28A-97631E0D4520}"/>
              </a:ext>
            </a:extLst>
          </p:cNvPr>
          <p:cNvGrpSpPr/>
          <p:nvPr/>
        </p:nvGrpSpPr>
        <p:grpSpPr>
          <a:xfrm>
            <a:off x="3531171" y="4799145"/>
            <a:ext cx="758542" cy="340936"/>
            <a:chOff x="1485414" y="5070726"/>
            <a:chExt cx="758542" cy="340936"/>
          </a:xfrm>
        </p:grpSpPr>
        <p:sp>
          <p:nvSpPr>
            <p:cNvPr id="471" name="CuadroTexto 470">
              <a:extLst>
                <a:ext uri="{FF2B5EF4-FFF2-40B4-BE49-F238E27FC236}">
                  <a16:creationId xmlns:a16="http://schemas.microsoft.com/office/drawing/2014/main" id="{BA24568D-B016-E259-4B7D-054493849461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72" name="CuadroTexto 471">
              <a:extLst>
                <a:ext uri="{FF2B5EF4-FFF2-40B4-BE49-F238E27FC236}">
                  <a16:creationId xmlns:a16="http://schemas.microsoft.com/office/drawing/2014/main" id="{A297B3C0-4571-67CE-0182-7EF15D2AD3A2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73" name="Rectángulo 472">
            <a:extLst>
              <a:ext uri="{FF2B5EF4-FFF2-40B4-BE49-F238E27FC236}">
                <a16:creationId xmlns:a16="http://schemas.microsoft.com/office/drawing/2014/main" id="{ED5E442D-37B2-4FD1-13A7-5F9212801758}"/>
              </a:ext>
            </a:extLst>
          </p:cNvPr>
          <p:cNvSpPr/>
          <p:nvPr/>
        </p:nvSpPr>
        <p:spPr>
          <a:xfrm>
            <a:off x="2473503" y="4735484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74" name="Imagen 473">
            <a:extLst>
              <a:ext uri="{FF2B5EF4-FFF2-40B4-BE49-F238E27FC236}">
                <a16:creationId xmlns:a16="http://schemas.microsoft.com/office/drawing/2014/main" id="{EE92A215-6FA5-8778-36F1-89A05B4D0A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4735484"/>
            <a:ext cx="1800000" cy="360000"/>
          </a:xfrm>
          <a:prstGeom prst="rect">
            <a:avLst/>
          </a:prstGeom>
        </p:spPr>
      </p:pic>
      <p:grpSp>
        <p:nvGrpSpPr>
          <p:cNvPr id="475" name="Grupo 474">
            <a:extLst>
              <a:ext uri="{FF2B5EF4-FFF2-40B4-BE49-F238E27FC236}">
                <a16:creationId xmlns:a16="http://schemas.microsoft.com/office/drawing/2014/main" id="{601D1AAE-D27D-478B-8355-71F7656DAD34}"/>
              </a:ext>
            </a:extLst>
          </p:cNvPr>
          <p:cNvGrpSpPr/>
          <p:nvPr/>
        </p:nvGrpSpPr>
        <p:grpSpPr>
          <a:xfrm>
            <a:off x="5064949" y="4680895"/>
            <a:ext cx="886781" cy="343372"/>
            <a:chOff x="1379061" y="4631549"/>
            <a:chExt cx="886781" cy="343372"/>
          </a:xfrm>
        </p:grpSpPr>
        <p:sp>
          <p:nvSpPr>
            <p:cNvPr id="476" name="CuadroTexto 475">
              <a:extLst>
                <a:ext uri="{FF2B5EF4-FFF2-40B4-BE49-F238E27FC236}">
                  <a16:creationId xmlns:a16="http://schemas.microsoft.com/office/drawing/2014/main" id="{DECA4F1B-94B8-A5B2-031C-585C531F0154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77" name="CuadroTexto 476">
              <a:extLst>
                <a:ext uri="{FF2B5EF4-FFF2-40B4-BE49-F238E27FC236}">
                  <a16:creationId xmlns:a16="http://schemas.microsoft.com/office/drawing/2014/main" id="{D49FA39F-D2BF-0216-8CCA-330A6BCE21AC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78" name="Grupo 477">
            <a:extLst>
              <a:ext uri="{FF2B5EF4-FFF2-40B4-BE49-F238E27FC236}">
                <a16:creationId xmlns:a16="http://schemas.microsoft.com/office/drawing/2014/main" id="{12F72780-CB31-59C5-E932-F88BB492AA39}"/>
              </a:ext>
            </a:extLst>
          </p:cNvPr>
          <p:cNvGrpSpPr/>
          <p:nvPr/>
        </p:nvGrpSpPr>
        <p:grpSpPr>
          <a:xfrm>
            <a:off x="5356862" y="4799144"/>
            <a:ext cx="758542" cy="340936"/>
            <a:chOff x="1485414" y="5070726"/>
            <a:chExt cx="758542" cy="340936"/>
          </a:xfrm>
        </p:grpSpPr>
        <p:sp>
          <p:nvSpPr>
            <p:cNvPr id="479" name="CuadroTexto 478">
              <a:extLst>
                <a:ext uri="{FF2B5EF4-FFF2-40B4-BE49-F238E27FC236}">
                  <a16:creationId xmlns:a16="http://schemas.microsoft.com/office/drawing/2014/main" id="{959289D3-1FB2-E514-5E14-D90161EE3089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80" name="CuadroTexto 479">
              <a:extLst>
                <a:ext uri="{FF2B5EF4-FFF2-40B4-BE49-F238E27FC236}">
                  <a16:creationId xmlns:a16="http://schemas.microsoft.com/office/drawing/2014/main" id="{C483022A-ADC2-7F4A-1095-B3F9DB5A9B6E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81" name="Rectángulo 480">
            <a:extLst>
              <a:ext uri="{FF2B5EF4-FFF2-40B4-BE49-F238E27FC236}">
                <a16:creationId xmlns:a16="http://schemas.microsoft.com/office/drawing/2014/main" id="{8F076BF6-AA6B-9E6D-B528-A661A5017CB3}"/>
              </a:ext>
            </a:extLst>
          </p:cNvPr>
          <p:cNvSpPr/>
          <p:nvPr/>
        </p:nvSpPr>
        <p:spPr>
          <a:xfrm>
            <a:off x="4299194" y="4735483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82" name="Imagen 481">
            <a:extLst>
              <a:ext uri="{FF2B5EF4-FFF2-40B4-BE49-F238E27FC236}">
                <a16:creationId xmlns:a16="http://schemas.microsoft.com/office/drawing/2014/main" id="{1BDC327C-F98F-2B28-6CAE-F45A05654A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5111078"/>
            <a:ext cx="1800000" cy="360000"/>
          </a:xfrm>
          <a:prstGeom prst="rect">
            <a:avLst/>
          </a:prstGeom>
        </p:spPr>
      </p:pic>
      <p:grpSp>
        <p:nvGrpSpPr>
          <p:cNvPr id="483" name="Grupo 482">
            <a:extLst>
              <a:ext uri="{FF2B5EF4-FFF2-40B4-BE49-F238E27FC236}">
                <a16:creationId xmlns:a16="http://schemas.microsoft.com/office/drawing/2014/main" id="{D38ED69D-9623-3A81-E42A-6EF6FD4520BD}"/>
              </a:ext>
            </a:extLst>
          </p:cNvPr>
          <p:cNvGrpSpPr/>
          <p:nvPr/>
        </p:nvGrpSpPr>
        <p:grpSpPr>
          <a:xfrm>
            <a:off x="1413567" y="5056489"/>
            <a:ext cx="886781" cy="343372"/>
            <a:chOff x="1379061" y="4631549"/>
            <a:chExt cx="886781" cy="343372"/>
          </a:xfrm>
        </p:grpSpPr>
        <p:sp>
          <p:nvSpPr>
            <p:cNvPr id="484" name="CuadroTexto 483">
              <a:extLst>
                <a:ext uri="{FF2B5EF4-FFF2-40B4-BE49-F238E27FC236}">
                  <a16:creationId xmlns:a16="http://schemas.microsoft.com/office/drawing/2014/main" id="{64C8C901-2DEF-F9D3-27CA-0851C73C4F8D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85" name="CuadroTexto 484">
              <a:extLst>
                <a:ext uri="{FF2B5EF4-FFF2-40B4-BE49-F238E27FC236}">
                  <a16:creationId xmlns:a16="http://schemas.microsoft.com/office/drawing/2014/main" id="{718B8267-4F97-6E8A-1196-4F1E205EBC98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86" name="Grupo 485">
            <a:extLst>
              <a:ext uri="{FF2B5EF4-FFF2-40B4-BE49-F238E27FC236}">
                <a16:creationId xmlns:a16="http://schemas.microsoft.com/office/drawing/2014/main" id="{A5B1CEE6-0D37-2414-ADAD-909438942EC3}"/>
              </a:ext>
            </a:extLst>
          </p:cNvPr>
          <p:cNvGrpSpPr/>
          <p:nvPr/>
        </p:nvGrpSpPr>
        <p:grpSpPr>
          <a:xfrm>
            <a:off x="1705480" y="5174738"/>
            <a:ext cx="758542" cy="340936"/>
            <a:chOff x="1485414" y="5070726"/>
            <a:chExt cx="758542" cy="340936"/>
          </a:xfrm>
        </p:grpSpPr>
        <p:sp>
          <p:nvSpPr>
            <p:cNvPr id="487" name="CuadroTexto 486">
              <a:extLst>
                <a:ext uri="{FF2B5EF4-FFF2-40B4-BE49-F238E27FC236}">
                  <a16:creationId xmlns:a16="http://schemas.microsoft.com/office/drawing/2014/main" id="{53CB0583-558B-B1EB-4F28-5619B18C18E2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88" name="CuadroTexto 487">
              <a:extLst>
                <a:ext uri="{FF2B5EF4-FFF2-40B4-BE49-F238E27FC236}">
                  <a16:creationId xmlns:a16="http://schemas.microsoft.com/office/drawing/2014/main" id="{F640E1AC-6B1B-A9AA-4A4D-6B36995D0FE9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89" name="Rectángulo 488">
            <a:extLst>
              <a:ext uri="{FF2B5EF4-FFF2-40B4-BE49-F238E27FC236}">
                <a16:creationId xmlns:a16="http://schemas.microsoft.com/office/drawing/2014/main" id="{ABFC7ABF-9B7D-C506-495E-3211646F3A4B}"/>
              </a:ext>
            </a:extLst>
          </p:cNvPr>
          <p:cNvSpPr/>
          <p:nvPr/>
        </p:nvSpPr>
        <p:spPr>
          <a:xfrm>
            <a:off x="647812" y="5111077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90" name="Imagen 489">
            <a:extLst>
              <a:ext uri="{FF2B5EF4-FFF2-40B4-BE49-F238E27FC236}">
                <a16:creationId xmlns:a16="http://schemas.microsoft.com/office/drawing/2014/main" id="{27D9B298-31B7-BD34-A45A-CF27A91EA1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5111078"/>
            <a:ext cx="1800000" cy="360000"/>
          </a:xfrm>
          <a:prstGeom prst="rect">
            <a:avLst/>
          </a:prstGeom>
        </p:spPr>
      </p:pic>
      <p:grpSp>
        <p:nvGrpSpPr>
          <p:cNvPr id="491" name="Grupo 490">
            <a:extLst>
              <a:ext uri="{FF2B5EF4-FFF2-40B4-BE49-F238E27FC236}">
                <a16:creationId xmlns:a16="http://schemas.microsoft.com/office/drawing/2014/main" id="{D9F2867F-154E-916A-509C-F755B442E97A}"/>
              </a:ext>
            </a:extLst>
          </p:cNvPr>
          <p:cNvGrpSpPr/>
          <p:nvPr/>
        </p:nvGrpSpPr>
        <p:grpSpPr>
          <a:xfrm>
            <a:off x="3239258" y="5056489"/>
            <a:ext cx="886781" cy="343372"/>
            <a:chOff x="1379061" y="4631549"/>
            <a:chExt cx="886781" cy="343372"/>
          </a:xfrm>
        </p:grpSpPr>
        <p:sp>
          <p:nvSpPr>
            <p:cNvPr id="492" name="CuadroTexto 491">
              <a:extLst>
                <a:ext uri="{FF2B5EF4-FFF2-40B4-BE49-F238E27FC236}">
                  <a16:creationId xmlns:a16="http://schemas.microsoft.com/office/drawing/2014/main" id="{205FF0A3-0B47-6677-D97E-7AA15DDD08E2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493" name="CuadroTexto 492">
              <a:extLst>
                <a:ext uri="{FF2B5EF4-FFF2-40B4-BE49-F238E27FC236}">
                  <a16:creationId xmlns:a16="http://schemas.microsoft.com/office/drawing/2014/main" id="{1B9A9D8C-AFDC-61F9-0B98-7A42F0672440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494" name="Grupo 493">
            <a:extLst>
              <a:ext uri="{FF2B5EF4-FFF2-40B4-BE49-F238E27FC236}">
                <a16:creationId xmlns:a16="http://schemas.microsoft.com/office/drawing/2014/main" id="{BA692E9E-12B4-12C4-5180-B40051B38D73}"/>
              </a:ext>
            </a:extLst>
          </p:cNvPr>
          <p:cNvGrpSpPr/>
          <p:nvPr/>
        </p:nvGrpSpPr>
        <p:grpSpPr>
          <a:xfrm>
            <a:off x="3531171" y="5174738"/>
            <a:ext cx="758542" cy="340936"/>
            <a:chOff x="1485414" y="5070726"/>
            <a:chExt cx="758542" cy="340936"/>
          </a:xfrm>
        </p:grpSpPr>
        <p:sp>
          <p:nvSpPr>
            <p:cNvPr id="495" name="CuadroTexto 494">
              <a:extLst>
                <a:ext uri="{FF2B5EF4-FFF2-40B4-BE49-F238E27FC236}">
                  <a16:creationId xmlns:a16="http://schemas.microsoft.com/office/drawing/2014/main" id="{E33857DF-BDFB-CF30-FAE7-022487AFC7ED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496" name="CuadroTexto 495">
              <a:extLst>
                <a:ext uri="{FF2B5EF4-FFF2-40B4-BE49-F238E27FC236}">
                  <a16:creationId xmlns:a16="http://schemas.microsoft.com/office/drawing/2014/main" id="{80FF4CBA-337D-0B36-E7FA-82D48A403BBB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497" name="Rectángulo 496">
            <a:extLst>
              <a:ext uri="{FF2B5EF4-FFF2-40B4-BE49-F238E27FC236}">
                <a16:creationId xmlns:a16="http://schemas.microsoft.com/office/drawing/2014/main" id="{74FFA7E0-B2BD-4FE4-83DA-FD956171076D}"/>
              </a:ext>
            </a:extLst>
          </p:cNvPr>
          <p:cNvSpPr/>
          <p:nvPr/>
        </p:nvSpPr>
        <p:spPr>
          <a:xfrm>
            <a:off x="2473503" y="5111077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98" name="Imagen 497">
            <a:extLst>
              <a:ext uri="{FF2B5EF4-FFF2-40B4-BE49-F238E27FC236}">
                <a16:creationId xmlns:a16="http://schemas.microsoft.com/office/drawing/2014/main" id="{03A27C84-7C52-05A0-1166-F111FAC86D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5111077"/>
            <a:ext cx="1800000" cy="360000"/>
          </a:xfrm>
          <a:prstGeom prst="rect">
            <a:avLst/>
          </a:prstGeom>
        </p:spPr>
      </p:pic>
      <p:grpSp>
        <p:nvGrpSpPr>
          <p:cNvPr id="499" name="Grupo 498">
            <a:extLst>
              <a:ext uri="{FF2B5EF4-FFF2-40B4-BE49-F238E27FC236}">
                <a16:creationId xmlns:a16="http://schemas.microsoft.com/office/drawing/2014/main" id="{A2834405-9410-B844-79C5-A274B96B60E7}"/>
              </a:ext>
            </a:extLst>
          </p:cNvPr>
          <p:cNvGrpSpPr/>
          <p:nvPr/>
        </p:nvGrpSpPr>
        <p:grpSpPr>
          <a:xfrm>
            <a:off x="5064949" y="5056488"/>
            <a:ext cx="886781" cy="343372"/>
            <a:chOff x="1379061" y="4631549"/>
            <a:chExt cx="886781" cy="343372"/>
          </a:xfrm>
        </p:grpSpPr>
        <p:sp>
          <p:nvSpPr>
            <p:cNvPr id="500" name="CuadroTexto 499">
              <a:extLst>
                <a:ext uri="{FF2B5EF4-FFF2-40B4-BE49-F238E27FC236}">
                  <a16:creationId xmlns:a16="http://schemas.microsoft.com/office/drawing/2014/main" id="{8A3949F7-2E16-9AAA-6A49-595499B845D4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01" name="CuadroTexto 500">
              <a:extLst>
                <a:ext uri="{FF2B5EF4-FFF2-40B4-BE49-F238E27FC236}">
                  <a16:creationId xmlns:a16="http://schemas.microsoft.com/office/drawing/2014/main" id="{1FC9B4AD-FFB4-A9CA-AA16-BEE3699BCE89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02" name="Grupo 501">
            <a:extLst>
              <a:ext uri="{FF2B5EF4-FFF2-40B4-BE49-F238E27FC236}">
                <a16:creationId xmlns:a16="http://schemas.microsoft.com/office/drawing/2014/main" id="{01CFE067-3DEC-E702-C749-5CE13DDAA178}"/>
              </a:ext>
            </a:extLst>
          </p:cNvPr>
          <p:cNvGrpSpPr/>
          <p:nvPr/>
        </p:nvGrpSpPr>
        <p:grpSpPr>
          <a:xfrm>
            <a:off x="5356862" y="5174737"/>
            <a:ext cx="758542" cy="340936"/>
            <a:chOff x="1485414" y="5070726"/>
            <a:chExt cx="758542" cy="340936"/>
          </a:xfrm>
        </p:grpSpPr>
        <p:sp>
          <p:nvSpPr>
            <p:cNvPr id="503" name="CuadroTexto 502">
              <a:extLst>
                <a:ext uri="{FF2B5EF4-FFF2-40B4-BE49-F238E27FC236}">
                  <a16:creationId xmlns:a16="http://schemas.microsoft.com/office/drawing/2014/main" id="{8B8FD0C7-380D-A7F7-0903-F3ABD1793AD8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04" name="CuadroTexto 503">
              <a:extLst>
                <a:ext uri="{FF2B5EF4-FFF2-40B4-BE49-F238E27FC236}">
                  <a16:creationId xmlns:a16="http://schemas.microsoft.com/office/drawing/2014/main" id="{7FF4A6E2-942D-30B7-A94D-451B1D760816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05" name="Rectángulo 504">
            <a:extLst>
              <a:ext uri="{FF2B5EF4-FFF2-40B4-BE49-F238E27FC236}">
                <a16:creationId xmlns:a16="http://schemas.microsoft.com/office/drawing/2014/main" id="{94CE80DD-06DD-A601-9B55-4752ECFC363A}"/>
              </a:ext>
            </a:extLst>
          </p:cNvPr>
          <p:cNvSpPr/>
          <p:nvPr/>
        </p:nvSpPr>
        <p:spPr>
          <a:xfrm>
            <a:off x="4299194" y="5111076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06" name="Imagen 505">
            <a:extLst>
              <a:ext uri="{FF2B5EF4-FFF2-40B4-BE49-F238E27FC236}">
                <a16:creationId xmlns:a16="http://schemas.microsoft.com/office/drawing/2014/main" id="{B8013E42-1B30-2E61-7B93-3FB3BF1704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5485629"/>
            <a:ext cx="1800000" cy="360000"/>
          </a:xfrm>
          <a:prstGeom prst="rect">
            <a:avLst/>
          </a:prstGeom>
        </p:spPr>
      </p:pic>
      <p:grpSp>
        <p:nvGrpSpPr>
          <p:cNvPr id="507" name="Grupo 506">
            <a:extLst>
              <a:ext uri="{FF2B5EF4-FFF2-40B4-BE49-F238E27FC236}">
                <a16:creationId xmlns:a16="http://schemas.microsoft.com/office/drawing/2014/main" id="{8B2EE90A-61C4-95EB-C37A-26FFBE9242B2}"/>
              </a:ext>
            </a:extLst>
          </p:cNvPr>
          <p:cNvGrpSpPr/>
          <p:nvPr/>
        </p:nvGrpSpPr>
        <p:grpSpPr>
          <a:xfrm>
            <a:off x="1413567" y="5431040"/>
            <a:ext cx="886781" cy="343372"/>
            <a:chOff x="1379061" y="4631549"/>
            <a:chExt cx="886781" cy="343372"/>
          </a:xfrm>
        </p:grpSpPr>
        <p:sp>
          <p:nvSpPr>
            <p:cNvPr id="508" name="CuadroTexto 507">
              <a:extLst>
                <a:ext uri="{FF2B5EF4-FFF2-40B4-BE49-F238E27FC236}">
                  <a16:creationId xmlns:a16="http://schemas.microsoft.com/office/drawing/2014/main" id="{39355570-F127-6453-E053-7B0ACEBEE93C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09" name="CuadroTexto 508">
              <a:extLst>
                <a:ext uri="{FF2B5EF4-FFF2-40B4-BE49-F238E27FC236}">
                  <a16:creationId xmlns:a16="http://schemas.microsoft.com/office/drawing/2014/main" id="{C19C3730-C58F-587C-E5CB-311ECD37E5F6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10" name="Grupo 509">
            <a:extLst>
              <a:ext uri="{FF2B5EF4-FFF2-40B4-BE49-F238E27FC236}">
                <a16:creationId xmlns:a16="http://schemas.microsoft.com/office/drawing/2014/main" id="{3D93A2C7-C095-9677-2124-F36B8A47D6B0}"/>
              </a:ext>
            </a:extLst>
          </p:cNvPr>
          <p:cNvGrpSpPr/>
          <p:nvPr/>
        </p:nvGrpSpPr>
        <p:grpSpPr>
          <a:xfrm>
            <a:off x="1705480" y="5549289"/>
            <a:ext cx="758542" cy="340936"/>
            <a:chOff x="1485414" y="5070726"/>
            <a:chExt cx="758542" cy="340936"/>
          </a:xfrm>
        </p:grpSpPr>
        <p:sp>
          <p:nvSpPr>
            <p:cNvPr id="511" name="CuadroTexto 510">
              <a:extLst>
                <a:ext uri="{FF2B5EF4-FFF2-40B4-BE49-F238E27FC236}">
                  <a16:creationId xmlns:a16="http://schemas.microsoft.com/office/drawing/2014/main" id="{47C98AF6-0E40-DC73-7ECB-EC4A069D2095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12" name="CuadroTexto 511">
              <a:extLst>
                <a:ext uri="{FF2B5EF4-FFF2-40B4-BE49-F238E27FC236}">
                  <a16:creationId xmlns:a16="http://schemas.microsoft.com/office/drawing/2014/main" id="{E266EEC7-1EED-0005-2056-E699C7239FB9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13" name="Rectángulo 512">
            <a:extLst>
              <a:ext uri="{FF2B5EF4-FFF2-40B4-BE49-F238E27FC236}">
                <a16:creationId xmlns:a16="http://schemas.microsoft.com/office/drawing/2014/main" id="{5CFE1B7C-86B6-83BB-0A10-888E13B2EA1C}"/>
              </a:ext>
            </a:extLst>
          </p:cNvPr>
          <p:cNvSpPr/>
          <p:nvPr/>
        </p:nvSpPr>
        <p:spPr>
          <a:xfrm>
            <a:off x="647812" y="5485628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14" name="Imagen 513">
            <a:extLst>
              <a:ext uri="{FF2B5EF4-FFF2-40B4-BE49-F238E27FC236}">
                <a16:creationId xmlns:a16="http://schemas.microsoft.com/office/drawing/2014/main" id="{C46D16DC-BFD8-A6C8-D4AE-A1074F6F7F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5485629"/>
            <a:ext cx="1800000" cy="360000"/>
          </a:xfrm>
          <a:prstGeom prst="rect">
            <a:avLst/>
          </a:prstGeom>
        </p:spPr>
      </p:pic>
      <p:grpSp>
        <p:nvGrpSpPr>
          <p:cNvPr id="515" name="Grupo 514">
            <a:extLst>
              <a:ext uri="{FF2B5EF4-FFF2-40B4-BE49-F238E27FC236}">
                <a16:creationId xmlns:a16="http://schemas.microsoft.com/office/drawing/2014/main" id="{E69CC7EB-5537-CA7A-D6E7-3C79FADEA54B}"/>
              </a:ext>
            </a:extLst>
          </p:cNvPr>
          <p:cNvGrpSpPr/>
          <p:nvPr/>
        </p:nvGrpSpPr>
        <p:grpSpPr>
          <a:xfrm>
            <a:off x="3239258" y="5431040"/>
            <a:ext cx="886781" cy="343372"/>
            <a:chOff x="1379061" y="4631549"/>
            <a:chExt cx="886781" cy="343372"/>
          </a:xfrm>
        </p:grpSpPr>
        <p:sp>
          <p:nvSpPr>
            <p:cNvPr id="516" name="CuadroTexto 515">
              <a:extLst>
                <a:ext uri="{FF2B5EF4-FFF2-40B4-BE49-F238E27FC236}">
                  <a16:creationId xmlns:a16="http://schemas.microsoft.com/office/drawing/2014/main" id="{F5A240DF-FE28-20F1-A86E-E108EFB6EDF5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17" name="CuadroTexto 516">
              <a:extLst>
                <a:ext uri="{FF2B5EF4-FFF2-40B4-BE49-F238E27FC236}">
                  <a16:creationId xmlns:a16="http://schemas.microsoft.com/office/drawing/2014/main" id="{CC0E3995-30CF-D4C7-BD79-2EDC55437A95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18" name="Grupo 517">
            <a:extLst>
              <a:ext uri="{FF2B5EF4-FFF2-40B4-BE49-F238E27FC236}">
                <a16:creationId xmlns:a16="http://schemas.microsoft.com/office/drawing/2014/main" id="{68FE3A84-EDEF-CAE5-026F-B66765CBE9BE}"/>
              </a:ext>
            </a:extLst>
          </p:cNvPr>
          <p:cNvGrpSpPr/>
          <p:nvPr/>
        </p:nvGrpSpPr>
        <p:grpSpPr>
          <a:xfrm>
            <a:off x="3531171" y="5549289"/>
            <a:ext cx="758542" cy="340936"/>
            <a:chOff x="1485414" y="5070726"/>
            <a:chExt cx="758542" cy="340936"/>
          </a:xfrm>
        </p:grpSpPr>
        <p:sp>
          <p:nvSpPr>
            <p:cNvPr id="519" name="CuadroTexto 518">
              <a:extLst>
                <a:ext uri="{FF2B5EF4-FFF2-40B4-BE49-F238E27FC236}">
                  <a16:creationId xmlns:a16="http://schemas.microsoft.com/office/drawing/2014/main" id="{659D6417-7D2B-BA09-B6B2-F341FAE17F0C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20" name="CuadroTexto 519">
              <a:extLst>
                <a:ext uri="{FF2B5EF4-FFF2-40B4-BE49-F238E27FC236}">
                  <a16:creationId xmlns:a16="http://schemas.microsoft.com/office/drawing/2014/main" id="{3D4E2410-81FF-AEBA-84D5-1DA7F9AB4889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21" name="Rectángulo 520">
            <a:extLst>
              <a:ext uri="{FF2B5EF4-FFF2-40B4-BE49-F238E27FC236}">
                <a16:creationId xmlns:a16="http://schemas.microsoft.com/office/drawing/2014/main" id="{3E71803E-00A5-A1DB-BD16-9160DAC037D0}"/>
              </a:ext>
            </a:extLst>
          </p:cNvPr>
          <p:cNvSpPr/>
          <p:nvPr/>
        </p:nvSpPr>
        <p:spPr>
          <a:xfrm>
            <a:off x="2473503" y="5485628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22" name="Imagen 521">
            <a:extLst>
              <a:ext uri="{FF2B5EF4-FFF2-40B4-BE49-F238E27FC236}">
                <a16:creationId xmlns:a16="http://schemas.microsoft.com/office/drawing/2014/main" id="{71044761-50D3-F78D-E234-1337005B19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5485628"/>
            <a:ext cx="1800000" cy="360000"/>
          </a:xfrm>
          <a:prstGeom prst="rect">
            <a:avLst/>
          </a:prstGeom>
        </p:spPr>
      </p:pic>
      <p:grpSp>
        <p:nvGrpSpPr>
          <p:cNvPr id="523" name="Grupo 522">
            <a:extLst>
              <a:ext uri="{FF2B5EF4-FFF2-40B4-BE49-F238E27FC236}">
                <a16:creationId xmlns:a16="http://schemas.microsoft.com/office/drawing/2014/main" id="{FCF5C1BF-9250-C4C4-F763-552DF3D1C806}"/>
              </a:ext>
            </a:extLst>
          </p:cNvPr>
          <p:cNvGrpSpPr/>
          <p:nvPr/>
        </p:nvGrpSpPr>
        <p:grpSpPr>
          <a:xfrm>
            <a:off x="5064949" y="5431039"/>
            <a:ext cx="886781" cy="343372"/>
            <a:chOff x="1379061" y="4631549"/>
            <a:chExt cx="886781" cy="343372"/>
          </a:xfrm>
        </p:grpSpPr>
        <p:sp>
          <p:nvSpPr>
            <p:cNvPr id="524" name="CuadroTexto 523">
              <a:extLst>
                <a:ext uri="{FF2B5EF4-FFF2-40B4-BE49-F238E27FC236}">
                  <a16:creationId xmlns:a16="http://schemas.microsoft.com/office/drawing/2014/main" id="{196B2E00-2AE4-14D7-7508-A0DC31D45D66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25" name="CuadroTexto 524">
              <a:extLst>
                <a:ext uri="{FF2B5EF4-FFF2-40B4-BE49-F238E27FC236}">
                  <a16:creationId xmlns:a16="http://schemas.microsoft.com/office/drawing/2014/main" id="{76EC33E6-4A23-F807-724C-D48CE11C1BA6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26" name="Grupo 525">
            <a:extLst>
              <a:ext uri="{FF2B5EF4-FFF2-40B4-BE49-F238E27FC236}">
                <a16:creationId xmlns:a16="http://schemas.microsoft.com/office/drawing/2014/main" id="{C803F921-E8B6-85D1-7E7A-80A15EBC001C}"/>
              </a:ext>
            </a:extLst>
          </p:cNvPr>
          <p:cNvGrpSpPr/>
          <p:nvPr/>
        </p:nvGrpSpPr>
        <p:grpSpPr>
          <a:xfrm>
            <a:off x="5356862" y="5549288"/>
            <a:ext cx="758542" cy="340936"/>
            <a:chOff x="1485414" y="5070726"/>
            <a:chExt cx="758542" cy="340936"/>
          </a:xfrm>
        </p:grpSpPr>
        <p:sp>
          <p:nvSpPr>
            <p:cNvPr id="527" name="CuadroTexto 526">
              <a:extLst>
                <a:ext uri="{FF2B5EF4-FFF2-40B4-BE49-F238E27FC236}">
                  <a16:creationId xmlns:a16="http://schemas.microsoft.com/office/drawing/2014/main" id="{9DDAA343-8746-A4A2-BE86-0DBC96BE1819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28" name="CuadroTexto 527">
              <a:extLst>
                <a:ext uri="{FF2B5EF4-FFF2-40B4-BE49-F238E27FC236}">
                  <a16:creationId xmlns:a16="http://schemas.microsoft.com/office/drawing/2014/main" id="{511499B2-2FA2-7691-C9F9-053C7579B770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29" name="Rectángulo 528">
            <a:extLst>
              <a:ext uri="{FF2B5EF4-FFF2-40B4-BE49-F238E27FC236}">
                <a16:creationId xmlns:a16="http://schemas.microsoft.com/office/drawing/2014/main" id="{C8D442FB-EA89-8D28-1171-0B3408FACFC8}"/>
              </a:ext>
            </a:extLst>
          </p:cNvPr>
          <p:cNvSpPr/>
          <p:nvPr/>
        </p:nvSpPr>
        <p:spPr>
          <a:xfrm>
            <a:off x="4299194" y="5485627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30" name="Imagen 529">
            <a:extLst>
              <a:ext uri="{FF2B5EF4-FFF2-40B4-BE49-F238E27FC236}">
                <a16:creationId xmlns:a16="http://schemas.microsoft.com/office/drawing/2014/main" id="{3E825D7D-FC98-0017-5A54-A7DC8DFBFD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5861222"/>
            <a:ext cx="1800000" cy="360000"/>
          </a:xfrm>
          <a:prstGeom prst="rect">
            <a:avLst/>
          </a:prstGeom>
        </p:spPr>
      </p:pic>
      <p:grpSp>
        <p:nvGrpSpPr>
          <p:cNvPr id="531" name="Grupo 530">
            <a:extLst>
              <a:ext uri="{FF2B5EF4-FFF2-40B4-BE49-F238E27FC236}">
                <a16:creationId xmlns:a16="http://schemas.microsoft.com/office/drawing/2014/main" id="{9F36101E-B39E-D5B2-F4F1-5EE1DD088604}"/>
              </a:ext>
            </a:extLst>
          </p:cNvPr>
          <p:cNvGrpSpPr/>
          <p:nvPr/>
        </p:nvGrpSpPr>
        <p:grpSpPr>
          <a:xfrm>
            <a:off x="1413567" y="5806633"/>
            <a:ext cx="886781" cy="343372"/>
            <a:chOff x="1379061" y="4631549"/>
            <a:chExt cx="886781" cy="343372"/>
          </a:xfrm>
        </p:grpSpPr>
        <p:sp>
          <p:nvSpPr>
            <p:cNvPr id="532" name="CuadroTexto 531">
              <a:extLst>
                <a:ext uri="{FF2B5EF4-FFF2-40B4-BE49-F238E27FC236}">
                  <a16:creationId xmlns:a16="http://schemas.microsoft.com/office/drawing/2014/main" id="{539EB81B-EE0D-1851-A5F2-5CDBE08B2E80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33" name="CuadroTexto 532">
              <a:extLst>
                <a:ext uri="{FF2B5EF4-FFF2-40B4-BE49-F238E27FC236}">
                  <a16:creationId xmlns:a16="http://schemas.microsoft.com/office/drawing/2014/main" id="{D61EBD52-BA7F-4607-6BCE-72C68F11E81B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34" name="Grupo 533">
            <a:extLst>
              <a:ext uri="{FF2B5EF4-FFF2-40B4-BE49-F238E27FC236}">
                <a16:creationId xmlns:a16="http://schemas.microsoft.com/office/drawing/2014/main" id="{CE362048-1B9D-885E-A240-481F72032CF3}"/>
              </a:ext>
            </a:extLst>
          </p:cNvPr>
          <p:cNvGrpSpPr/>
          <p:nvPr/>
        </p:nvGrpSpPr>
        <p:grpSpPr>
          <a:xfrm>
            <a:off x="1705480" y="5924882"/>
            <a:ext cx="758542" cy="340936"/>
            <a:chOff x="1485414" y="5070726"/>
            <a:chExt cx="758542" cy="340936"/>
          </a:xfrm>
        </p:grpSpPr>
        <p:sp>
          <p:nvSpPr>
            <p:cNvPr id="535" name="CuadroTexto 534">
              <a:extLst>
                <a:ext uri="{FF2B5EF4-FFF2-40B4-BE49-F238E27FC236}">
                  <a16:creationId xmlns:a16="http://schemas.microsoft.com/office/drawing/2014/main" id="{D7DE759D-DC40-9B25-9004-D1B64033B9BA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36" name="CuadroTexto 535">
              <a:extLst>
                <a:ext uri="{FF2B5EF4-FFF2-40B4-BE49-F238E27FC236}">
                  <a16:creationId xmlns:a16="http://schemas.microsoft.com/office/drawing/2014/main" id="{7EB835C7-30E0-B0A8-C0B8-B53DE66D19D4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37" name="Rectángulo 536">
            <a:extLst>
              <a:ext uri="{FF2B5EF4-FFF2-40B4-BE49-F238E27FC236}">
                <a16:creationId xmlns:a16="http://schemas.microsoft.com/office/drawing/2014/main" id="{60A9A647-AEDC-5299-0D39-1A116BCF3196}"/>
              </a:ext>
            </a:extLst>
          </p:cNvPr>
          <p:cNvSpPr/>
          <p:nvPr/>
        </p:nvSpPr>
        <p:spPr>
          <a:xfrm>
            <a:off x="647812" y="5861221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38" name="Imagen 537">
            <a:extLst>
              <a:ext uri="{FF2B5EF4-FFF2-40B4-BE49-F238E27FC236}">
                <a16:creationId xmlns:a16="http://schemas.microsoft.com/office/drawing/2014/main" id="{4AF59E1A-534D-E6EA-96EA-EF86C55FD1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5861222"/>
            <a:ext cx="1800000" cy="360000"/>
          </a:xfrm>
          <a:prstGeom prst="rect">
            <a:avLst/>
          </a:prstGeom>
        </p:spPr>
      </p:pic>
      <p:grpSp>
        <p:nvGrpSpPr>
          <p:cNvPr id="539" name="Grupo 538">
            <a:extLst>
              <a:ext uri="{FF2B5EF4-FFF2-40B4-BE49-F238E27FC236}">
                <a16:creationId xmlns:a16="http://schemas.microsoft.com/office/drawing/2014/main" id="{4A85E8DB-2A42-2D09-2664-7274631C8837}"/>
              </a:ext>
            </a:extLst>
          </p:cNvPr>
          <p:cNvGrpSpPr/>
          <p:nvPr/>
        </p:nvGrpSpPr>
        <p:grpSpPr>
          <a:xfrm>
            <a:off x="3239258" y="5806633"/>
            <a:ext cx="886781" cy="343372"/>
            <a:chOff x="1379061" y="4631549"/>
            <a:chExt cx="886781" cy="343372"/>
          </a:xfrm>
        </p:grpSpPr>
        <p:sp>
          <p:nvSpPr>
            <p:cNvPr id="540" name="CuadroTexto 539">
              <a:extLst>
                <a:ext uri="{FF2B5EF4-FFF2-40B4-BE49-F238E27FC236}">
                  <a16:creationId xmlns:a16="http://schemas.microsoft.com/office/drawing/2014/main" id="{D684D37E-8540-6BD4-54C1-2F3A2E01CB12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41" name="CuadroTexto 540">
              <a:extLst>
                <a:ext uri="{FF2B5EF4-FFF2-40B4-BE49-F238E27FC236}">
                  <a16:creationId xmlns:a16="http://schemas.microsoft.com/office/drawing/2014/main" id="{C5D5F440-2BD7-6925-3F2D-7DDBB774F26E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42" name="Grupo 541">
            <a:extLst>
              <a:ext uri="{FF2B5EF4-FFF2-40B4-BE49-F238E27FC236}">
                <a16:creationId xmlns:a16="http://schemas.microsoft.com/office/drawing/2014/main" id="{F8771319-3F08-C9EE-591F-7179BC9FBFCC}"/>
              </a:ext>
            </a:extLst>
          </p:cNvPr>
          <p:cNvGrpSpPr/>
          <p:nvPr/>
        </p:nvGrpSpPr>
        <p:grpSpPr>
          <a:xfrm>
            <a:off x="3531171" y="5924882"/>
            <a:ext cx="758542" cy="340936"/>
            <a:chOff x="1485414" y="5070726"/>
            <a:chExt cx="758542" cy="340936"/>
          </a:xfrm>
        </p:grpSpPr>
        <p:sp>
          <p:nvSpPr>
            <p:cNvPr id="543" name="CuadroTexto 542">
              <a:extLst>
                <a:ext uri="{FF2B5EF4-FFF2-40B4-BE49-F238E27FC236}">
                  <a16:creationId xmlns:a16="http://schemas.microsoft.com/office/drawing/2014/main" id="{42AA660A-198C-5178-0BCC-009D15103FA9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44" name="CuadroTexto 543">
              <a:extLst>
                <a:ext uri="{FF2B5EF4-FFF2-40B4-BE49-F238E27FC236}">
                  <a16:creationId xmlns:a16="http://schemas.microsoft.com/office/drawing/2014/main" id="{863CB20F-E067-876C-E756-37603631C9D4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45" name="Rectángulo 544">
            <a:extLst>
              <a:ext uri="{FF2B5EF4-FFF2-40B4-BE49-F238E27FC236}">
                <a16:creationId xmlns:a16="http://schemas.microsoft.com/office/drawing/2014/main" id="{4037DD3B-B92B-ACC2-54BE-0B44DC94406A}"/>
              </a:ext>
            </a:extLst>
          </p:cNvPr>
          <p:cNvSpPr/>
          <p:nvPr/>
        </p:nvSpPr>
        <p:spPr>
          <a:xfrm>
            <a:off x="2473503" y="5861221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46" name="Imagen 545">
            <a:extLst>
              <a:ext uri="{FF2B5EF4-FFF2-40B4-BE49-F238E27FC236}">
                <a16:creationId xmlns:a16="http://schemas.microsoft.com/office/drawing/2014/main" id="{D8FFD766-32D9-1DBF-9744-23BE19FE59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5861221"/>
            <a:ext cx="1800000" cy="360000"/>
          </a:xfrm>
          <a:prstGeom prst="rect">
            <a:avLst/>
          </a:prstGeom>
        </p:spPr>
      </p:pic>
      <p:grpSp>
        <p:nvGrpSpPr>
          <p:cNvPr id="547" name="Grupo 546">
            <a:extLst>
              <a:ext uri="{FF2B5EF4-FFF2-40B4-BE49-F238E27FC236}">
                <a16:creationId xmlns:a16="http://schemas.microsoft.com/office/drawing/2014/main" id="{71613A29-58C4-63AA-D060-1DFF8F90396C}"/>
              </a:ext>
            </a:extLst>
          </p:cNvPr>
          <p:cNvGrpSpPr/>
          <p:nvPr/>
        </p:nvGrpSpPr>
        <p:grpSpPr>
          <a:xfrm>
            <a:off x="5064949" y="5806632"/>
            <a:ext cx="886781" cy="343372"/>
            <a:chOff x="1379061" y="4631549"/>
            <a:chExt cx="886781" cy="343372"/>
          </a:xfrm>
        </p:grpSpPr>
        <p:sp>
          <p:nvSpPr>
            <p:cNvPr id="548" name="CuadroTexto 547">
              <a:extLst>
                <a:ext uri="{FF2B5EF4-FFF2-40B4-BE49-F238E27FC236}">
                  <a16:creationId xmlns:a16="http://schemas.microsoft.com/office/drawing/2014/main" id="{3A169E37-56C5-BAA1-33BE-385693FB1232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49" name="CuadroTexto 548">
              <a:extLst>
                <a:ext uri="{FF2B5EF4-FFF2-40B4-BE49-F238E27FC236}">
                  <a16:creationId xmlns:a16="http://schemas.microsoft.com/office/drawing/2014/main" id="{DFD804B0-5F46-2A03-88FD-2F7E85E51E7F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50" name="Grupo 549">
            <a:extLst>
              <a:ext uri="{FF2B5EF4-FFF2-40B4-BE49-F238E27FC236}">
                <a16:creationId xmlns:a16="http://schemas.microsoft.com/office/drawing/2014/main" id="{96E10F85-D162-4117-D31D-0C5FB4069415}"/>
              </a:ext>
            </a:extLst>
          </p:cNvPr>
          <p:cNvGrpSpPr/>
          <p:nvPr/>
        </p:nvGrpSpPr>
        <p:grpSpPr>
          <a:xfrm>
            <a:off x="5356862" y="5924881"/>
            <a:ext cx="758542" cy="340936"/>
            <a:chOff x="1485414" y="5070726"/>
            <a:chExt cx="758542" cy="340936"/>
          </a:xfrm>
        </p:grpSpPr>
        <p:sp>
          <p:nvSpPr>
            <p:cNvPr id="551" name="CuadroTexto 550">
              <a:extLst>
                <a:ext uri="{FF2B5EF4-FFF2-40B4-BE49-F238E27FC236}">
                  <a16:creationId xmlns:a16="http://schemas.microsoft.com/office/drawing/2014/main" id="{B98090C3-9751-B4AC-6063-ABFA0A90A85E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52" name="CuadroTexto 551">
              <a:extLst>
                <a:ext uri="{FF2B5EF4-FFF2-40B4-BE49-F238E27FC236}">
                  <a16:creationId xmlns:a16="http://schemas.microsoft.com/office/drawing/2014/main" id="{0B1CC694-EE46-0EBD-99DB-42C0189C17C8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53" name="Rectángulo 552">
            <a:extLst>
              <a:ext uri="{FF2B5EF4-FFF2-40B4-BE49-F238E27FC236}">
                <a16:creationId xmlns:a16="http://schemas.microsoft.com/office/drawing/2014/main" id="{1959E797-A24A-676B-A5DD-861B0B72EA55}"/>
              </a:ext>
            </a:extLst>
          </p:cNvPr>
          <p:cNvSpPr/>
          <p:nvPr/>
        </p:nvSpPr>
        <p:spPr>
          <a:xfrm>
            <a:off x="4299194" y="5861220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54" name="Imagen 553">
            <a:extLst>
              <a:ext uri="{FF2B5EF4-FFF2-40B4-BE49-F238E27FC236}">
                <a16:creationId xmlns:a16="http://schemas.microsoft.com/office/drawing/2014/main" id="{834C1E52-E5CC-5B47-AA75-E04287DB74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6235773"/>
            <a:ext cx="1800000" cy="360000"/>
          </a:xfrm>
          <a:prstGeom prst="rect">
            <a:avLst/>
          </a:prstGeom>
        </p:spPr>
      </p:pic>
      <p:grpSp>
        <p:nvGrpSpPr>
          <p:cNvPr id="555" name="Grupo 554">
            <a:extLst>
              <a:ext uri="{FF2B5EF4-FFF2-40B4-BE49-F238E27FC236}">
                <a16:creationId xmlns:a16="http://schemas.microsoft.com/office/drawing/2014/main" id="{F0DEF9A2-6CC1-FDA0-3A42-0D03371F7C18}"/>
              </a:ext>
            </a:extLst>
          </p:cNvPr>
          <p:cNvGrpSpPr/>
          <p:nvPr/>
        </p:nvGrpSpPr>
        <p:grpSpPr>
          <a:xfrm>
            <a:off x="1413567" y="6181184"/>
            <a:ext cx="886781" cy="343372"/>
            <a:chOff x="1379061" y="4631549"/>
            <a:chExt cx="886781" cy="343372"/>
          </a:xfrm>
        </p:grpSpPr>
        <p:sp>
          <p:nvSpPr>
            <p:cNvPr id="556" name="CuadroTexto 555">
              <a:extLst>
                <a:ext uri="{FF2B5EF4-FFF2-40B4-BE49-F238E27FC236}">
                  <a16:creationId xmlns:a16="http://schemas.microsoft.com/office/drawing/2014/main" id="{CF6F4C81-8258-060B-5A34-A6D54A5984DB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57" name="CuadroTexto 556">
              <a:extLst>
                <a:ext uri="{FF2B5EF4-FFF2-40B4-BE49-F238E27FC236}">
                  <a16:creationId xmlns:a16="http://schemas.microsoft.com/office/drawing/2014/main" id="{7E30BA43-D25C-A8B1-142D-EA23D6D96869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58" name="Grupo 557">
            <a:extLst>
              <a:ext uri="{FF2B5EF4-FFF2-40B4-BE49-F238E27FC236}">
                <a16:creationId xmlns:a16="http://schemas.microsoft.com/office/drawing/2014/main" id="{68E55C64-E8D1-D2A1-F10E-0DF4C0A9EE46}"/>
              </a:ext>
            </a:extLst>
          </p:cNvPr>
          <p:cNvGrpSpPr/>
          <p:nvPr/>
        </p:nvGrpSpPr>
        <p:grpSpPr>
          <a:xfrm>
            <a:off x="1705480" y="6299433"/>
            <a:ext cx="758542" cy="340936"/>
            <a:chOff x="1485414" y="5070726"/>
            <a:chExt cx="758542" cy="340936"/>
          </a:xfrm>
        </p:grpSpPr>
        <p:sp>
          <p:nvSpPr>
            <p:cNvPr id="559" name="CuadroTexto 558">
              <a:extLst>
                <a:ext uri="{FF2B5EF4-FFF2-40B4-BE49-F238E27FC236}">
                  <a16:creationId xmlns:a16="http://schemas.microsoft.com/office/drawing/2014/main" id="{666452CB-1CBB-07A8-D00A-3E6ED2F4DDCC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60" name="CuadroTexto 559">
              <a:extLst>
                <a:ext uri="{FF2B5EF4-FFF2-40B4-BE49-F238E27FC236}">
                  <a16:creationId xmlns:a16="http://schemas.microsoft.com/office/drawing/2014/main" id="{A440783B-C543-78AF-A83B-7D309B60F650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61" name="Rectángulo 560">
            <a:extLst>
              <a:ext uri="{FF2B5EF4-FFF2-40B4-BE49-F238E27FC236}">
                <a16:creationId xmlns:a16="http://schemas.microsoft.com/office/drawing/2014/main" id="{BC1E93D9-8097-C6BA-56DA-56E297260460}"/>
              </a:ext>
            </a:extLst>
          </p:cNvPr>
          <p:cNvSpPr/>
          <p:nvPr/>
        </p:nvSpPr>
        <p:spPr>
          <a:xfrm>
            <a:off x="647812" y="6235772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62" name="Imagen 561">
            <a:extLst>
              <a:ext uri="{FF2B5EF4-FFF2-40B4-BE49-F238E27FC236}">
                <a16:creationId xmlns:a16="http://schemas.microsoft.com/office/drawing/2014/main" id="{0161DABE-D0C2-219A-A7E2-3E30201F40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6235773"/>
            <a:ext cx="1800000" cy="360000"/>
          </a:xfrm>
          <a:prstGeom prst="rect">
            <a:avLst/>
          </a:prstGeom>
        </p:spPr>
      </p:pic>
      <p:grpSp>
        <p:nvGrpSpPr>
          <p:cNvPr id="563" name="Grupo 562">
            <a:extLst>
              <a:ext uri="{FF2B5EF4-FFF2-40B4-BE49-F238E27FC236}">
                <a16:creationId xmlns:a16="http://schemas.microsoft.com/office/drawing/2014/main" id="{5C3CA40D-3B5D-8F89-5360-7A175A4FCBFD}"/>
              </a:ext>
            </a:extLst>
          </p:cNvPr>
          <p:cNvGrpSpPr/>
          <p:nvPr/>
        </p:nvGrpSpPr>
        <p:grpSpPr>
          <a:xfrm>
            <a:off x="3239258" y="6181184"/>
            <a:ext cx="886781" cy="343372"/>
            <a:chOff x="1379061" y="4631549"/>
            <a:chExt cx="886781" cy="343372"/>
          </a:xfrm>
        </p:grpSpPr>
        <p:sp>
          <p:nvSpPr>
            <p:cNvPr id="564" name="CuadroTexto 563">
              <a:extLst>
                <a:ext uri="{FF2B5EF4-FFF2-40B4-BE49-F238E27FC236}">
                  <a16:creationId xmlns:a16="http://schemas.microsoft.com/office/drawing/2014/main" id="{CE4A758E-F81E-B46D-A315-56B11B27F1DC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65" name="CuadroTexto 564">
              <a:extLst>
                <a:ext uri="{FF2B5EF4-FFF2-40B4-BE49-F238E27FC236}">
                  <a16:creationId xmlns:a16="http://schemas.microsoft.com/office/drawing/2014/main" id="{E896424D-5535-9643-B9DB-F09E8C64828B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66" name="Grupo 565">
            <a:extLst>
              <a:ext uri="{FF2B5EF4-FFF2-40B4-BE49-F238E27FC236}">
                <a16:creationId xmlns:a16="http://schemas.microsoft.com/office/drawing/2014/main" id="{EB9F539F-8690-26D6-D0E8-5822D3789FEA}"/>
              </a:ext>
            </a:extLst>
          </p:cNvPr>
          <p:cNvGrpSpPr/>
          <p:nvPr/>
        </p:nvGrpSpPr>
        <p:grpSpPr>
          <a:xfrm>
            <a:off x="3531171" y="6299433"/>
            <a:ext cx="758542" cy="340936"/>
            <a:chOff x="1485414" y="5070726"/>
            <a:chExt cx="758542" cy="340936"/>
          </a:xfrm>
        </p:grpSpPr>
        <p:sp>
          <p:nvSpPr>
            <p:cNvPr id="567" name="CuadroTexto 566">
              <a:extLst>
                <a:ext uri="{FF2B5EF4-FFF2-40B4-BE49-F238E27FC236}">
                  <a16:creationId xmlns:a16="http://schemas.microsoft.com/office/drawing/2014/main" id="{4B102291-81BE-73C9-6E8C-63AE743AA916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68" name="CuadroTexto 567">
              <a:extLst>
                <a:ext uri="{FF2B5EF4-FFF2-40B4-BE49-F238E27FC236}">
                  <a16:creationId xmlns:a16="http://schemas.microsoft.com/office/drawing/2014/main" id="{68908842-0878-3286-8AAE-7FE526654553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69" name="Rectángulo 568">
            <a:extLst>
              <a:ext uri="{FF2B5EF4-FFF2-40B4-BE49-F238E27FC236}">
                <a16:creationId xmlns:a16="http://schemas.microsoft.com/office/drawing/2014/main" id="{C1A7EF4C-D8C8-BA6A-2AB5-2A4CA9AA5BBB}"/>
              </a:ext>
            </a:extLst>
          </p:cNvPr>
          <p:cNvSpPr/>
          <p:nvPr/>
        </p:nvSpPr>
        <p:spPr>
          <a:xfrm>
            <a:off x="2473503" y="6235772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70" name="Imagen 569">
            <a:extLst>
              <a:ext uri="{FF2B5EF4-FFF2-40B4-BE49-F238E27FC236}">
                <a16:creationId xmlns:a16="http://schemas.microsoft.com/office/drawing/2014/main" id="{2C06E4AA-C99C-E7DB-DB54-08D8741C19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6235772"/>
            <a:ext cx="1800000" cy="360000"/>
          </a:xfrm>
          <a:prstGeom prst="rect">
            <a:avLst/>
          </a:prstGeom>
        </p:spPr>
      </p:pic>
      <p:grpSp>
        <p:nvGrpSpPr>
          <p:cNvPr id="571" name="Grupo 570">
            <a:extLst>
              <a:ext uri="{FF2B5EF4-FFF2-40B4-BE49-F238E27FC236}">
                <a16:creationId xmlns:a16="http://schemas.microsoft.com/office/drawing/2014/main" id="{19FBA670-EC60-3F8C-29AC-CE5E88C331D5}"/>
              </a:ext>
            </a:extLst>
          </p:cNvPr>
          <p:cNvGrpSpPr/>
          <p:nvPr/>
        </p:nvGrpSpPr>
        <p:grpSpPr>
          <a:xfrm>
            <a:off x="5064949" y="6181183"/>
            <a:ext cx="886781" cy="343372"/>
            <a:chOff x="1379061" y="4631549"/>
            <a:chExt cx="886781" cy="343372"/>
          </a:xfrm>
        </p:grpSpPr>
        <p:sp>
          <p:nvSpPr>
            <p:cNvPr id="572" name="CuadroTexto 571">
              <a:extLst>
                <a:ext uri="{FF2B5EF4-FFF2-40B4-BE49-F238E27FC236}">
                  <a16:creationId xmlns:a16="http://schemas.microsoft.com/office/drawing/2014/main" id="{BA94AD8A-AF8D-5F6C-F183-94A032C5A0CC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73" name="CuadroTexto 572">
              <a:extLst>
                <a:ext uri="{FF2B5EF4-FFF2-40B4-BE49-F238E27FC236}">
                  <a16:creationId xmlns:a16="http://schemas.microsoft.com/office/drawing/2014/main" id="{5C2988DB-617F-56F6-4B77-A348B9226077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74" name="Grupo 573">
            <a:extLst>
              <a:ext uri="{FF2B5EF4-FFF2-40B4-BE49-F238E27FC236}">
                <a16:creationId xmlns:a16="http://schemas.microsoft.com/office/drawing/2014/main" id="{09749221-46D8-8AE6-96E1-2656E0AE8E8A}"/>
              </a:ext>
            </a:extLst>
          </p:cNvPr>
          <p:cNvGrpSpPr/>
          <p:nvPr/>
        </p:nvGrpSpPr>
        <p:grpSpPr>
          <a:xfrm>
            <a:off x="5356862" y="6299432"/>
            <a:ext cx="758542" cy="340936"/>
            <a:chOff x="1485414" y="5070726"/>
            <a:chExt cx="758542" cy="340936"/>
          </a:xfrm>
        </p:grpSpPr>
        <p:sp>
          <p:nvSpPr>
            <p:cNvPr id="575" name="CuadroTexto 574">
              <a:extLst>
                <a:ext uri="{FF2B5EF4-FFF2-40B4-BE49-F238E27FC236}">
                  <a16:creationId xmlns:a16="http://schemas.microsoft.com/office/drawing/2014/main" id="{2C3048D8-DE35-5863-52C9-F7D0F2F570F4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76" name="CuadroTexto 575">
              <a:extLst>
                <a:ext uri="{FF2B5EF4-FFF2-40B4-BE49-F238E27FC236}">
                  <a16:creationId xmlns:a16="http://schemas.microsoft.com/office/drawing/2014/main" id="{EFF1D655-2E40-1FE5-ABBC-C826572729AB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77" name="Rectángulo 576">
            <a:extLst>
              <a:ext uri="{FF2B5EF4-FFF2-40B4-BE49-F238E27FC236}">
                <a16:creationId xmlns:a16="http://schemas.microsoft.com/office/drawing/2014/main" id="{CDC6004C-3E17-B413-3FF7-6E516B8347FD}"/>
              </a:ext>
            </a:extLst>
          </p:cNvPr>
          <p:cNvSpPr/>
          <p:nvPr/>
        </p:nvSpPr>
        <p:spPr>
          <a:xfrm>
            <a:off x="4299194" y="6235771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78" name="Imagen 577">
            <a:extLst>
              <a:ext uri="{FF2B5EF4-FFF2-40B4-BE49-F238E27FC236}">
                <a16:creationId xmlns:a16="http://schemas.microsoft.com/office/drawing/2014/main" id="{5EB21E91-0FCD-5C37-2B1C-D79E7E8762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6624603"/>
            <a:ext cx="1800000" cy="360000"/>
          </a:xfrm>
          <a:prstGeom prst="rect">
            <a:avLst/>
          </a:prstGeom>
        </p:spPr>
      </p:pic>
      <p:grpSp>
        <p:nvGrpSpPr>
          <p:cNvPr id="579" name="Grupo 578">
            <a:extLst>
              <a:ext uri="{FF2B5EF4-FFF2-40B4-BE49-F238E27FC236}">
                <a16:creationId xmlns:a16="http://schemas.microsoft.com/office/drawing/2014/main" id="{99F1493E-F4C6-AE52-5098-9A6BEB3BE57D}"/>
              </a:ext>
            </a:extLst>
          </p:cNvPr>
          <p:cNvGrpSpPr/>
          <p:nvPr/>
        </p:nvGrpSpPr>
        <p:grpSpPr>
          <a:xfrm>
            <a:off x="1413567" y="6570014"/>
            <a:ext cx="886781" cy="343372"/>
            <a:chOff x="1379061" y="4631549"/>
            <a:chExt cx="886781" cy="343372"/>
          </a:xfrm>
        </p:grpSpPr>
        <p:sp>
          <p:nvSpPr>
            <p:cNvPr id="580" name="CuadroTexto 579">
              <a:extLst>
                <a:ext uri="{FF2B5EF4-FFF2-40B4-BE49-F238E27FC236}">
                  <a16:creationId xmlns:a16="http://schemas.microsoft.com/office/drawing/2014/main" id="{12428C10-322E-3E1C-2277-4BA715524C69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81" name="CuadroTexto 580">
              <a:extLst>
                <a:ext uri="{FF2B5EF4-FFF2-40B4-BE49-F238E27FC236}">
                  <a16:creationId xmlns:a16="http://schemas.microsoft.com/office/drawing/2014/main" id="{6D07BA07-A8E3-FD45-8E8A-D1CDAA27BF4B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82" name="Grupo 581">
            <a:extLst>
              <a:ext uri="{FF2B5EF4-FFF2-40B4-BE49-F238E27FC236}">
                <a16:creationId xmlns:a16="http://schemas.microsoft.com/office/drawing/2014/main" id="{281194A0-6EB8-3052-C4A4-9E32A7049A74}"/>
              </a:ext>
            </a:extLst>
          </p:cNvPr>
          <p:cNvGrpSpPr/>
          <p:nvPr/>
        </p:nvGrpSpPr>
        <p:grpSpPr>
          <a:xfrm>
            <a:off x="1705480" y="6688263"/>
            <a:ext cx="758542" cy="340936"/>
            <a:chOff x="1485414" y="5070726"/>
            <a:chExt cx="758542" cy="340936"/>
          </a:xfrm>
        </p:grpSpPr>
        <p:sp>
          <p:nvSpPr>
            <p:cNvPr id="583" name="CuadroTexto 582">
              <a:extLst>
                <a:ext uri="{FF2B5EF4-FFF2-40B4-BE49-F238E27FC236}">
                  <a16:creationId xmlns:a16="http://schemas.microsoft.com/office/drawing/2014/main" id="{789833DF-C1C4-3CD4-6A79-B8CB4E06E31A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84" name="CuadroTexto 583">
              <a:extLst>
                <a:ext uri="{FF2B5EF4-FFF2-40B4-BE49-F238E27FC236}">
                  <a16:creationId xmlns:a16="http://schemas.microsoft.com/office/drawing/2014/main" id="{0D0EA8E2-912D-F3EC-87AB-419517AF4366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85" name="Rectángulo 584">
            <a:extLst>
              <a:ext uri="{FF2B5EF4-FFF2-40B4-BE49-F238E27FC236}">
                <a16:creationId xmlns:a16="http://schemas.microsoft.com/office/drawing/2014/main" id="{8FD43BA1-8539-BFE0-5513-B75A79431561}"/>
              </a:ext>
            </a:extLst>
          </p:cNvPr>
          <p:cNvSpPr/>
          <p:nvPr/>
        </p:nvSpPr>
        <p:spPr>
          <a:xfrm>
            <a:off x="647812" y="6624602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86" name="Imagen 585">
            <a:extLst>
              <a:ext uri="{FF2B5EF4-FFF2-40B4-BE49-F238E27FC236}">
                <a16:creationId xmlns:a16="http://schemas.microsoft.com/office/drawing/2014/main" id="{8CBF08C0-6725-6A30-B127-7CD0F1B076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6624603"/>
            <a:ext cx="1800000" cy="360000"/>
          </a:xfrm>
          <a:prstGeom prst="rect">
            <a:avLst/>
          </a:prstGeom>
        </p:spPr>
      </p:pic>
      <p:grpSp>
        <p:nvGrpSpPr>
          <p:cNvPr id="587" name="Grupo 586">
            <a:extLst>
              <a:ext uri="{FF2B5EF4-FFF2-40B4-BE49-F238E27FC236}">
                <a16:creationId xmlns:a16="http://schemas.microsoft.com/office/drawing/2014/main" id="{7B46204C-D1E1-8234-0CB3-7E8856DBC5D1}"/>
              </a:ext>
            </a:extLst>
          </p:cNvPr>
          <p:cNvGrpSpPr/>
          <p:nvPr/>
        </p:nvGrpSpPr>
        <p:grpSpPr>
          <a:xfrm>
            <a:off x="3239258" y="6570014"/>
            <a:ext cx="886781" cy="343372"/>
            <a:chOff x="1379061" y="4631549"/>
            <a:chExt cx="886781" cy="343372"/>
          </a:xfrm>
        </p:grpSpPr>
        <p:sp>
          <p:nvSpPr>
            <p:cNvPr id="588" name="CuadroTexto 587">
              <a:extLst>
                <a:ext uri="{FF2B5EF4-FFF2-40B4-BE49-F238E27FC236}">
                  <a16:creationId xmlns:a16="http://schemas.microsoft.com/office/drawing/2014/main" id="{62C49832-4AD2-0CF5-E17C-F77B4FF5A07E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89" name="CuadroTexto 588">
              <a:extLst>
                <a:ext uri="{FF2B5EF4-FFF2-40B4-BE49-F238E27FC236}">
                  <a16:creationId xmlns:a16="http://schemas.microsoft.com/office/drawing/2014/main" id="{D7849E34-B12C-A16B-A097-A94ECB4E1D3D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90" name="Grupo 589">
            <a:extLst>
              <a:ext uri="{FF2B5EF4-FFF2-40B4-BE49-F238E27FC236}">
                <a16:creationId xmlns:a16="http://schemas.microsoft.com/office/drawing/2014/main" id="{812A2350-08D1-96AF-CBB0-46151E7CD4B8}"/>
              </a:ext>
            </a:extLst>
          </p:cNvPr>
          <p:cNvGrpSpPr/>
          <p:nvPr/>
        </p:nvGrpSpPr>
        <p:grpSpPr>
          <a:xfrm>
            <a:off x="3531171" y="6688263"/>
            <a:ext cx="758542" cy="340936"/>
            <a:chOff x="1485414" y="5070726"/>
            <a:chExt cx="758542" cy="340936"/>
          </a:xfrm>
        </p:grpSpPr>
        <p:sp>
          <p:nvSpPr>
            <p:cNvPr id="591" name="CuadroTexto 590">
              <a:extLst>
                <a:ext uri="{FF2B5EF4-FFF2-40B4-BE49-F238E27FC236}">
                  <a16:creationId xmlns:a16="http://schemas.microsoft.com/office/drawing/2014/main" id="{1745B395-3C8E-2232-9CE1-8CA5B6B123D2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592" name="CuadroTexto 591">
              <a:extLst>
                <a:ext uri="{FF2B5EF4-FFF2-40B4-BE49-F238E27FC236}">
                  <a16:creationId xmlns:a16="http://schemas.microsoft.com/office/drawing/2014/main" id="{1FCD23F7-35B7-322C-1BFF-934BD25388F1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593" name="Rectángulo 592">
            <a:extLst>
              <a:ext uri="{FF2B5EF4-FFF2-40B4-BE49-F238E27FC236}">
                <a16:creationId xmlns:a16="http://schemas.microsoft.com/office/drawing/2014/main" id="{63C19AE3-45D6-07B9-65AF-561A73AEED55}"/>
              </a:ext>
            </a:extLst>
          </p:cNvPr>
          <p:cNvSpPr/>
          <p:nvPr/>
        </p:nvSpPr>
        <p:spPr>
          <a:xfrm>
            <a:off x="2473503" y="6624602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94" name="Imagen 593">
            <a:extLst>
              <a:ext uri="{FF2B5EF4-FFF2-40B4-BE49-F238E27FC236}">
                <a16:creationId xmlns:a16="http://schemas.microsoft.com/office/drawing/2014/main" id="{22344FD0-195F-FC4D-29DA-C8E276E239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6624602"/>
            <a:ext cx="1800000" cy="360000"/>
          </a:xfrm>
          <a:prstGeom prst="rect">
            <a:avLst/>
          </a:prstGeom>
        </p:spPr>
      </p:pic>
      <p:grpSp>
        <p:nvGrpSpPr>
          <p:cNvPr id="595" name="Grupo 594">
            <a:extLst>
              <a:ext uri="{FF2B5EF4-FFF2-40B4-BE49-F238E27FC236}">
                <a16:creationId xmlns:a16="http://schemas.microsoft.com/office/drawing/2014/main" id="{26DE5561-E90E-6268-B953-F8632F048E40}"/>
              </a:ext>
            </a:extLst>
          </p:cNvPr>
          <p:cNvGrpSpPr/>
          <p:nvPr/>
        </p:nvGrpSpPr>
        <p:grpSpPr>
          <a:xfrm>
            <a:off x="5064949" y="6570013"/>
            <a:ext cx="886781" cy="343372"/>
            <a:chOff x="1379061" y="4631549"/>
            <a:chExt cx="886781" cy="343372"/>
          </a:xfrm>
        </p:grpSpPr>
        <p:sp>
          <p:nvSpPr>
            <p:cNvPr id="596" name="CuadroTexto 595">
              <a:extLst>
                <a:ext uri="{FF2B5EF4-FFF2-40B4-BE49-F238E27FC236}">
                  <a16:creationId xmlns:a16="http://schemas.microsoft.com/office/drawing/2014/main" id="{6281AAD7-6B0B-007E-4D90-35D790E396B3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597" name="CuadroTexto 596">
              <a:extLst>
                <a:ext uri="{FF2B5EF4-FFF2-40B4-BE49-F238E27FC236}">
                  <a16:creationId xmlns:a16="http://schemas.microsoft.com/office/drawing/2014/main" id="{5512B241-F3D8-9AB1-D201-BE461631EDF6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598" name="Grupo 597">
            <a:extLst>
              <a:ext uri="{FF2B5EF4-FFF2-40B4-BE49-F238E27FC236}">
                <a16:creationId xmlns:a16="http://schemas.microsoft.com/office/drawing/2014/main" id="{43B1180E-C124-ACD6-AB71-6348C4073B87}"/>
              </a:ext>
            </a:extLst>
          </p:cNvPr>
          <p:cNvGrpSpPr/>
          <p:nvPr/>
        </p:nvGrpSpPr>
        <p:grpSpPr>
          <a:xfrm>
            <a:off x="5356862" y="6688262"/>
            <a:ext cx="758542" cy="340936"/>
            <a:chOff x="1485414" y="5070726"/>
            <a:chExt cx="758542" cy="340936"/>
          </a:xfrm>
        </p:grpSpPr>
        <p:sp>
          <p:nvSpPr>
            <p:cNvPr id="599" name="CuadroTexto 598">
              <a:extLst>
                <a:ext uri="{FF2B5EF4-FFF2-40B4-BE49-F238E27FC236}">
                  <a16:creationId xmlns:a16="http://schemas.microsoft.com/office/drawing/2014/main" id="{4F7144A5-E9A1-880C-F509-49F56466A65F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00" name="CuadroTexto 599">
              <a:extLst>
                <a:ext uri="{FF2B5EF4-FFF2-40B4-BE49-F238E27FC236}">
                  <a16:creationId xmlns:a16="http://schemas.microsoft.com/office/drawing/2014/main" id="{74F5250A-58A0-56BA-86F4-A55B401716A7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601" name="Rectángulo 600">
            <a:extLst>
              <a:ext uri="{FF2B5EF4-FFF2-40B4-BE49-F238E27FC236}">
                <a16:creationId xmlns:a16="http://schemas.microsoft.com/office/drawing/2014/main" id="{9B3B3879-3342-6A72-8072-1898B7F34755}"/>
              </a:ext>
            </a:extLst>
          </p:cNvPr>
          <p:cNvSpPr/>
          <p:nvPr/>
        </p:nvSpPr>
        <p:spPr>
          <a:xfrm>
            <a:off x="4299194" y="6624601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02" name="Imagen 601">
            <a:extLst>
              <a:ext uri="{FF2B5EF4-FFF2-40B4-BE49-F238E27FC236}">
                <a16:creationId xmlns:a16="http://schemas.microsoft.com/office/drawing/2014/main" id="{49DD7DCE-8234-97F2-85F3-5B6FCDD92B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6999154"/>
            <a:ext cx="1800000" cy="360000"/>
          </a:xfrm>
          <a:prstGeom prst="rect">
            <a:avLst/>
          </a:prstGeom>
        </p:spPr>
      </p:pic>
      <p:grpSp>
        <p:nvGrpSpPr>
          <p:cNvPr id="603" name="Grupo 602">
            <a:extLst>
              <a:ext uri="{FF2B5EF4-FFF2-40B4-BE49-F238E27FC236}">
                <a16:creationId xmlns:a16="http://schemas.microsoft.com/office/drawing/2014/main" id="{43D8BF54-9035-F29F-141B-BF95902DC192}"/>
              </a:ext>
            </a:extLst>
          </p:cNvPr>
          <p:cNvGrpSpPr/>
          <p:nvPr/>
        </p:nvGrpSpPr>
        <p:grpSpPr>
          <a:xfrm>
            <a:off x="1413567" y="6944565"/>
            <a:ext cx="886781" cy="343372"/>
            <a:chOff x="1379061" y="4631549"/>
            <a:chExt cx="886781" cy="343372"/>
          </a:xfrm>
        </p:grpSpPr>
        <p:sp>
          <p:nvSpPr>
            <p:cNvPr id="604" name="CuadroTexto 603">
              <a:extLst>
                <a:ext uri="{FF2B5EF4-FFF2-40B4-BE49-F238E27FC236}">
                  <a16:creationId xmlns:a16="http://schemas.microsoft.com/office/drawing/2014/main" id="{709FB507-C12D-5C37-5203-6A88D46E2EE0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05" name="CuadroTexto 604">
              <a:extLst>
                <a:ext uri="{FF2B5EF4-FFF2-40B4-BE49-F238E27FC236}">
                  <a16:creationId xmlns:a16="http://schemas.microsoft.com/office/drawing/2014/main" id="{A5AB053D-486F-B69C-E04B-E3A10C2F189F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06" name="Grupo 605">
            <a:extLst>
              <a:ext uri="{FF2B5EF4-FFF2-40B4-BE49-F238E27FC236}">
                <a16:creationId xmlns:a16="http://schemas.microsoft.com/office/drawing/2014/main" id="{99A6EB8A-8F15-5F0C-21A1-8D9E75D276A2}"/>
              </a:ext>
            </a:extLst>
          </p:cNvPr>
          <p:cNvGrpSpPr/>
          <p:nvPr/>
        </p:nvGrpSpPr>
        <p:grpSpPr>
          <a:xfrm>
            <a:off x="1705480" y="7062814"/>
            <a:ext cx="758542" cy="340936"/>
            <a:chOff x="1485414" y="5070726"/>
            <a:chExt cx="758542" cy="340936"/>
          </a:xfrm>
        </p:grpSpPr>
        <p:sp>
          <p:nvSpPr>
            <p:cNvPr id="607" name="CuadroTexto 606">
              <a:extLst>
                <a:ext uri="{FF2B5EF4-FFF2-40B4-BE49-F238E27FC236}">
                  <a16:creationId xmlns:a16="http://schemas.microsoft.com/office/drawing/2014/main" id="{14051EA9-5559-3EA9-56B8-7307B6B617EA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08" name="CuadroTexto 607">
              <a:extLst>
                <a:ext uri="{FF2B5EF4-FFF2-40B4-BE49-F238E27FC236}">
                  <a16:creationId xmlns:a16="http://schemas.microsoft.com/office/drawing/2014/main" id="{0E8D69A9-3603-D495-ED01-C1B41FE014B1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609" name="Rectángulo 608">
            <a:extLst>
              <a:ext uri="{FF2B5EF4-FFF2-40B4-BE49-F238E27FC236}">
                <a16:creationId xmlns:a16="http://schemas.microsoft.com/office/drawing/2014/main" id="{3D4F262E-041B-8D01-BB11-5F102987D74B}"/>
              </a:ext>
            </a:extLst>
          </p:cNvPr>
          <p:cNvSpPr/>
          <p:nvPr/>
        </p:nvSpPr>
        <p:spPr>
          <a:xfrm>
            <a:off x="647812" y="6999153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10" name="Imagen 609">
            <a:extLst>
              <a:ext uri="{FF2B5EF4-FFF2-40B4-BE49-F238E27FC236}">
                <a16:creationId xmlns:a16="http://schemas.microsoft.com/office/drawing/2014/main" id="{527F03F1-B875-BBEC-427F-18F04C5B4E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6999154"/>
            <a:ext cx="1800000" cy="360000"/>
          </a:xfrm>
          <a:prstGeom prst="rect">
            <a:avLst/>
          </a:prstGeom>
        </p:spPr>
      </p:pic>
      <p:grpSp>
        <p:nvGrpSpPr>
          <p:cNvPr id="611" name="Grupo 610">
            <a:extLst>
              <a:ext uri="{FF2B5EF4-FFF2-40B4-BE49-F238E27FC236}">
                <a16:creationId xmlns:a16="http://schemas.microsoft.com/office/drawing/2014/main" id="{2C879781-BDD5-75CD-9C55-AF50AD80651A}"/>
              </a:ext>
            </a:extLst>
          </p:cNvPr>
          <p:cNvGrpSpPr/>
          <p:nvPr/>
        </p:nvGrpSpPr>
        <p:grpSpPr>
          <a:xfrm>
            <a:off x="3239258" y="6944565"/>
            <a:ext cx="886781" cy="343372"/>
            <a:chOff x="1379061" y="4631549"/>
            <a:chExt cx="886781" cy="343372"/>
          </a:xfrm>
        </p:grpSpPr>
        <p:sp>
          <p:nvSpPr>
            <p:cNvPr id="612" name="CuadroTexto 611">
              <a:extLst>
                <a:ext uri="{FF2B5EF4-FFF2-40B4-BE49-F238E27FC236}">
                  <a16:creationId xmlns:a16="http://schemas.microsoft.com/office/drawing/2014/main" id="{68AE3B90-AE26-1784-D3A4-710C2D16A5FB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13" name="CuadroTexto 612">
              <a:extLst>
                <a:ext uri="{FF2B5EF4-FFF2-40B4-BE49-F238E27FC236}">
                  <a16:creationId xmlns:a16="http://schemas.microsoft.com/office/drawing/2014/main" id="{13DAEF1B-BAD4-4316-4B76-662D944029EB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14" name="Grupo 613">
            <a:extLst>
              <a:ext uri="{FF2B5EF4-FFF2-40B4-BE49-F238E27FC236}">
                <a16:creationId xmlns:a16="http://schemas.microsoft.com/office/drawing/2014/main" id="{34D55801-7072-408D-9A97-16EB246C8667}"/>
              </a:ext>
            </a:extLst>
          </p:cNvPr>
          <p:cNvGrpSpPr/>
          <p:nvPr/>
        </p:nvGrpSpPr>
        <p:grpSpPr>
          <a:xfrm>
            <a:off x="3531171" y="7062814"/>
            <a:ext cx="758542" cy="340936"/>
            <a:chOff x="1485414" y="5070726"/>
            <a:chExt cx="758542" cy="340936"/>
          </a:xfrm>
        </p:grpSpPr>
        <p:sp>
          <p:nvSpPr>
            <p:cNvPr id="615" name="CuadroTexto 614">
              <a:extLst>
                <a:ext uri="{FF2B5EF4-FFF2-40B4-BE49-F238E27FC236}">
                  <a16:creationId xmlns:a16="http://schemas.microsoft.com/office/drawing/2014/main" id="{FFEE6C8E-322F-B81D-06F4-FF01891D7B78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16" name="CuadroTexto 615">
              <a:extLst>
                <a:ext uri="{FF2B5EF4-FFF2-40B4-BE49-F238E27FC236}">
                  <a16:creationId xmlns:a16="http://schemas.microsoft.com/office/drawing/2014/main" id="{B662787B-C0A8-C58F-E962-63E09D5A12CD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617" name="Rectángulo 616">
            <a:extLst>
              <a:ext uri="{FF2B5EF4-FFF2-40B4-BE49-F238E27FC236}">
                <a16:creationId xmlns:a16="http://schemas.microsoft.com/office/drawing/2014/main" id="{FBAB3537-F083-E963-CD10-EE12B64AB337}"/>
              </a:ext>
            </a:extLst>
          </p:cNvPr>
          <p:cNvSpPr/>
          <p:nvPr/>
        </p:nvSpPr>
        <p:spPr>
          <a:xfrm>
            <a:off x="2473503" y="6999153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18" name="Imagen 617">
            <a:extLst>
              <a:ext uri="{FF2B5EF4-FFF2-40B4-BE49-F238E27FC236}">
                <a16:creationId xmlns:a16="http://schemas.microsoft.com/office/drawing/2014/main" id="{E12B1C4C-2D31-F047-F360-80E8E4A46E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6999153"/>
            <a:ext cx="1800000" cy="360000"/>
          </a:xfrm>
          <a:prstGeom prst="rect">
            <a:avLst/>
          </a:prstGeom>
        </p:spPr>
      </p:pic>
      <p:grpSp>
        <p:nvGrpSpPr>
          <p:cNvPr id="619" name="Grupo 618">
            <a:extLst>
              <a:ext uri="{FF2B5EF4-FFF2-40B4-BE49-F238E27FC236}">
                <a16:creationId xmlns:a16="http://schemas.microsoft.com/office/drawing/2014/main" id="{5C59FBEB-F0C5-9D30-5742-D7FE5ED2A01C}"/>
              </a:ext>
            </a:extLst>
          </p:cNvPr>
          <p:cNvGrpSpPr/>
          <p:nvPr/>
        </p:nvGrpSpPr>
        <p:grpSpPr>
          <a:xfrm>
            <a:off x="5064949" y="6944564"/>
            <a:ext cx="886781" cy="343372"/>
            <a:chOff x="1379061" y="4631549"/>
            <a:chExt cx="886781" cy="343372"/>
          </a:xfrm>
        </p:grpSpPr>
        <p:sp>
          <p:nvSpPr>
            <p:cNvPr id="620" name="CuadroTexto 619">
              <a:extLst>
                <a:ext uri="{FF2B5EF4-FFF2-40B4-BE49-F238E27FC236}">
                  <a16:creationId xmlns:a16="http://schemas.microsoft.com/office/drawing/2014/main" id="{267262C7-C3CD-190D-A6AC-1993914918A3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21" name="CuadroTexto 620">
              <a:extLst>
                <a:ext uri="{FF2B5EF4-FFF2-40B4-BE49-F238E27FC236}">
                  <a16:creationId xmlns:a16="http://schemas.microsoft.com/office/drawing/2014/main" id="{B94F4370-B837-0B7B-9715-5E6037742158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22" name="Grupo 621">
            <a:extLst>
              <a:ext uri="{FF2B5EF4-FFF2-40B4-BE49-F238E27FC236}">
                <a16:creationId xmlns:a16="http://schemas.microsoft.com/office/drawing/2014/main" id="{80252663-286F-DCDC-86EA-4565CE2BD975}"/>
              </a:ext>
            </a:extLst>
          </p:cNvPr>
          <p:cNvGrpSpPr/>
          <p:nvPr/>
        </p:nvGrpSpPr>
        <p:grpSpPr>
          <a:xfrm>
            <a:off x="5356862" y="7062813"/>
            <a:ext cx="758542" cy="340936"/>
            <a:chOff x="1485414" y="5070726"/>
            <a:chExt cx="758542" cy="340936"/>
          </a:xfrm>
        </p:grpSpPr>
        <p:sp>
          <p:nvSpPr>
            <p:cNvPr id="623" name="CuadroTexto 622">
              <a:extLst>
                <a:ext uri="{FF2B5EF4-FFF2-40B4-BE49-F238E27FC236}">
                  <a16:creationId xmlns:a16="http://schemas.microsoft.com/office/drawing/2014/main" id="{8F51CFF7-55EA-FA1F-9189-8F5DC43027DA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24" name="CuadroTexto 623">
              <a:extLst>
                <a:ext uri="{FF2B5EF4-FFF2-40B4-BE49-F238E27FC236}">
                  <a16:creationId xmlns:a16="http://schemas.microsoft.com/office/drawing/2014/main" id="{75027683-B1CD-0702-A574-B6AD6E88A91D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625" name="Rectángulo 624">
            <a:extLst>
              <a:ext uri="{FF2B5EF4-FFF2-40B4-BE49-F238E27FC236}">
                <a16:creationId xmlns:a16="http://schemas.microsoft.com/office/drawing/2014/main" id="{9895D65D-654B-8255-2116-5F2FA1C0C3B4}"/>
              </a:ext>
            </a:extLst>
          </p:cNvPr>
          <p:cNvSpPr/>
          <p:nvPr/>
        </p:nvSpPr>
        <p:spPr>
          <a:xfrm>
            <a:off x="4299194" y="6999152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26" name="Imagen 625">
            <a:extLst>
              <a:ext uri="{FF2B5EF4-FFF2-40B4-BE49-F238E27FC236}">
                <a16:creationId xmlns:a16="http://schemas.microsoft.com/office/drawing/2014/main" id="{CED2AD69-6CB9-2010-E3B8-B0656D5A3B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7374747"/>
            <a:ext cx="1800000" cy="360000"/>
          </a:xfrm>
          <a:prstGeom prst="rect">
            <a:avLst/>
          </a:prstGeom>
        </p:spPr>
      </p:pic>
      <p:grpSp>
        <p:nvGrpSpPr>
          <p:cNvPr id="627" name="Grupo 626">
            <a:extLst>
              <a:ext uri="{FF2B5EF4-FFF2-40B4-BE49-F238E27FC236}">
                <a16:creationId xmlns:a16="http://schemas.microsoft.com/office/drawing/2014/main" id="{5398C863-DCCD-AA1A-992E-4BCD5CDE7D3A}"/>
              </a:ext>
            </a:extLst>
          </p:cNvPr>
          <p:cNvGrpSpPr/>
          <p:nvPr/>
        </p:nvGrpSpPr>
        <p:grpSpPr>
          <a:xfrm>
            <a:off x="1413567" y="7320158"/>
            <a:ext cx="886781" cy="343372"/>
            <a:chOff x="1379061" y="4631549"/>
            <a:chExt cx="886781" cy="343372"/>
          </a:xfrm>
        </p:grpSpPr>
        <p:sp>
          <p:nvSpPr>
            <p:cNvPr id="628" name="CuadroTexto 627">
              <a:extLst>
                <a:ext uri="{FF2B5EF4-FFF2-40B4-BE49-F238E27FC236}">
                  <a16:creationId xmlns:a16="http://schemas.microsoft.com/office/drawing/2014/main" id="{D24566B1-49A3-2614-897B-D2494E672269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29" name="CuadroTexto 628">
              <a:extLst>
                <a:ext uri="{FF2B5EF4-FFF2-40B4-BE49-F238E27FC236}">
                  <a16:creationId xmlns:a16="http://schemas.microsoft.com/office/drawing/2014/main" id="{E77A807A-3294-1B16-2148-26FE8ABC3B07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30" name="Grupo 629">
            <a:extLst>
              <a:ext uri="{FF2B5EF4-FFF2-40B4-BE49-F238E27FC236}">
                <a16:creationId xmlns:a16="http://schemas.microsoft.com/office/drawing/2014/main" id="{5AE13AC2-119A-DD5A-0CAD-4727BE3CE6A0}"/>
              </a:ext>
            </a:extLst>
          </p:cNvPr>
          <p:cNvGrpSpPr/>
          <p:nvPr/>
        </p:nvGrpSpPr>
        <p:grpSpPr>
          <a:xfrm>
            <a:off x="1705480" y="7438407"/>
            <a:ext cx="758542" cy="340936"/>
            <a:chOff x="1485414" y="5070726"/>
            <a:chExt cx="758542" cy="340936"/>
          </a:xfrm>
        </p:grpSpPr>
        <p:sp>
          <p:nvSpPr>
            <p:cNvPr id="631" name="CuadroTexto 630">
              <a:extLst>
                <a:ext uri="{FF2B5EF4-FFF2-40B4-BE49-F238E27FC236}">
                  <a16:creationId xmlns:a16="http://schemas.microsoft.com/office/drawing/2014/main" id="{E087E84C-8139-A783-AC1D-92B841C6DAC7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32" name="CuadroTexto 631">
              <a:extLst>
                <a:ext uri="{FF2B5EF4-FFF2-40B4-BE49-F238E27FC236}">
                  <a16:creationId xmlns:a16="http://schemas.microsoft.com/office/drawing/2014/main" id="{DE01DEE6-F679-E03E-357B-BA6C704EFD0E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633" name="Rectángulo 632">
            <a:extLst>
              <a:ext uri="{FF2B5EF4-FFF2-40B4-BE49-F238E27FC236}">
                <a16:creationId xmlns:a16="http://schemas.microsoft.com/office/drawing/2014/main" id="{F9A2C99A-5351-0508-77C7-4B2F3761FD88}"/>
              </a:ext>
            </a:extLst>
          </p:cNvPr>
          <p:cNvSpPr/>
          <p:nvPr/>
        </p:nvSpPr>
        <p:spPr>
          <a:xfrm>
            <a:off x="647812" y="7374746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34" name="Imagen 633">
            <a:extLst>
              <a:ext uri="{FF2B5EF4-FFF2-40B4-BE49-F238E27FC236}">
                <a16:creationId xmlns:a16="http://schemas.microsoft.com/office/drawing/2014/main" id="{1F2ADCFF-224A-00C5-62E1-5869B3BAF1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7374747"/>
            <a:ext cx="1800000" cy="360000"/>
          </a:xfrm>
          <a:prstGeom prst="rect">
            <a:avLst/>
          </a:prstGeom>
        </p:spPr>
      </p:pic>
      <p:grpSp>
        <p:nvGrpSpPr>
          <p:cNvPr id="635" name="Grupo 634">
            <a:extLst>
              <a:ext uri="{FF2B5EF4-FFF2-40B4-BE49-F238E27FC236}">
                <a16:creationId xmlns:a16="http://schemas.microsoft.com/office/drawing/2014/main" id="{0060A753-5CA0-608F-9D95-29F6AC27A0FB}"/>
              </a:ext>
            </a:extLst>
          </p:cNvPr>
          <p:cNvGrpSpPr/>
          <p:nvPr/>
        </p:nvGrpSpPr>
        <p:grpSpPr>
          <a:xfrm>
            <a:off x="3239258" y="7320158"/>
            <a:ext cx="886781" cy="343372"/>
            <a:chOff x="1379061" y="4631549"/>
            <a:chExt cx="886781" cy="343372"/>
          </a:xfrm>
        </p:grpSpPr>
        <p:sp>
          <p:nvSpPr>
            <p:cNvPr id="636" name="CuadroTexto 635">
              <a:extLst>
                <a:ext uri="{FF2B5EF4-FFF2-40B4-BE49-F238E27FC236}">
                  <a16:creationId xmlns:a16="http://schemas.microsoft.com/office/drawing/2014/main" id="{2D5CC654-AE32-A272-D3DD-839B359C6FDB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37" name="CuadroTexto 636">
              <a:extLst>
                <a:ext uri="{FF2B5EF4-FFF2-40B4-BE49-F238E27FC236}">
                  <a16:creationId xmlns:a16="http://schemas.microsoft.com/office/drawing/2014/main" id="{20621FD4-5428-2023-3D3F-79208BD3B216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38" name="Grupo 637">
            <a:extLst>
              <a:ext uri="{FF2B5EF4-FFF2-40B4-BE49-F238E27FC236}">
                <a16:creationId xmlns:a16="http://schemas.microsoft.com/office/drawing/2014/main" id="{D7CE0F77-EF89-9986-6566-15B7F4C63D04}"/>
              </a:ext>
            </a:extLst>
          </p:cNvPr>
          <p:cNvGrpSpPr/>
          <p:nvPr/>
        </p:nvGrpSpPr>
        <p:grpSpPr>
          <a:xfrm>
            <a:off x="3531171" y="7438407"/>
            <a:ext cx="758542" cy="340936"/>
            <a:chOff x="1485414" y="5070726"/>
            <a:chExt cx="758542" cy="340936"/>
          </a:xfrm>
        </p:grpSpPr>
        <p:sp>
          <p:nvSpPr>
            <p:cNvPr id="639" name="CuadroTexto 638">
              <a:extLst>
                <a:ext uri="{FF2B5EF4-FFF2-40B4-BE49-F238E27FC236}">
                  <a16:creationId xmlns:a16="http://schemas.microsoft.com/office/drawing/2014/main" id="{EF2A8BEB-E439-8906-E2CA-327EEEB4A7E5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40" name="CuadroTexto 639">
              <a:extLst>
                <a:ext uri="{FF2B5EF4-FFF2-40B4-BE49-F238E27FC236}">
                  <a16:creationId xmlns:a16="http://schemas.microsoft.com/office/drawing/2014/main" id="{16945400-0AA0-2C3D-1D3C-EB42A35DA42F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641" name="Rectángulo 640">
            <a:extLst>
              <a:ext uri="{FF2B5EF4-FFF2-40B4-BE49-F238E27FC236}">
                <a16:creationId xmlns:a16="http://schemas.microsoft.com/office/drawing/2014/main" id="{69D345FA-378F-48E3-90FD-603F214820DE}"/>
              </a:ext>
            </a:extLst>
          </p:cNvPr>
          <p:cNvSpPr/>
          <p:nvPr/>
        </p:nvSpPr>
        <p:spPr>
          <a:xfrm>
            <a:off x="2473503" y="7374746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42" name="Imagen 641">
            <a:extLst>
              <a:ext uri="{FF2B5EF4-FFF2-40B4-BE49-F238E27FC236}">
                <a16:creationId xmlns:a16="http://schemas.microsoft.com/office/drawing/2014/main" id="{26888FF9-48AE-11F9-A09D-84BCE5986D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7374746"/>
            <a:ext cx="1800000" cy="360000"/>
          </a:xfrm>
          <a:prstGeom prst="rect">
            <a:avLst/>
          </a:prstGeom>
        </p:spPr>
      </p:pic>
      <p:grpSp>
        <p:nvGrpSpPr>
          <p:cNvPr id="643" name="Grupo 642">
            <a:extLst>
              <a:ext uri="{FF2B5EF4-FFF2-40B4-BE49-F238E27FC236}">
                <a16:creationId xmlns:a16="http://schemas.microsoft.com/office/drawing/2014/main" id="{6C7B134C-CA27-BCF3-6EAA-4A4743FE684A}"/>
              </a:ext>
            </a:extLst>
          </p:cNvPr>
          <p:cNvGrpSpPr/>
          <p:nvPr/>
        </p:nvGrpSpPr>
        <p:grpSpPr>
          <a:xfrm>
            <a:off x="5064949" y="7320157"/>
            <a:ext cx="886781" cy="343372"/>
            <a:chOff x="1379061" y="4631549"/>
            <a:chExt cx="886781" cy="343372"/>
          </a:xfrm>
        </p:grpSpPr>
        <p:sp>
          <p:nvSpPr>
            <p:cNvPr id="644" name="CuadroTexto 643">
              <a:extLst>
                <a:ext uri="{FF2B5EF4-FFF2-40B4-BE49-F238E27FC236}">
                  <a16:creationId xmlns:a16="http://schemas.microsoft.com/office/drawing/2014/main" id="{4130315E-37E9-410E-D4EB-456E64D8FEB3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45" name="CuadroTexto 644">
              <a:extLst>
                <a:ext uri="{FF2B5EF4-FFF2-40B4-BE49-F238E27FC236}">
                  <a16:creationId xmlns:a16="http://schemas.microsoft.com/office/drawing/2014/main" id="{76526B4C-2399-E4B8-82BE-CD183E906F9A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46" name="Grupo 645">
            <a:extLst>
              <a:ext uri="{FF2B5EF4-FFF2-40B4-BE49-F238E27FC236}">
                <a16:creationId xmlns:a16="http://schemas.microsoft.com/office/drawing/2014/main" id="{84215169-592F-F00C-DF82-6059A930D4A7}"/>
              </a:ext>
            </a:extLst>
          </p:cNvPr>
          <p:cNvGrpSpPr/>
          <p:nvPr/>
        </p:nvGrpSpPr>
        <p:grpSpPr>
          <a:xfrm>
            <a:off x="5356862" y="7438406"/>
            <a:ext cx="758542" cy="340936"/>
            <a:chOff x="1485414" y="5070726"/>
            <a:chExt cx="758542" cy="340936"/>
          </a:xfrm>
        </p:grpSpPr>
        <p:sp>
          <p:nvSpPr>
            <p:cNvPr id="647" name="CuadroTexto 646">
              <a:extLst>
                <a:ext uri="{FF2B5EF4-FFF2-40B4-BE49-F238E27FC236}">
                  <a16:creationId xmlns:a16="http://schemas.microsoft.com/office/drawing/2014/main" id="{706D998E-7C98-9A1B-C282-1F63E98AE9C9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48" name="CuadroTexto 647">
              <a:extLst>
                <a:ext uri="{FF2B5EF4-FFF2-40B4-BE49-F238E27FC236}">
                  <a16:creationId xmlns:a16="http://schemas.microsoft.com/office/drawing/2014/main" id="{5DA7B6ED-2639-4D88-2536-ED859B4D5CEA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649" name="Rectángulo 648">
            <a:extLst>
              <a:ext uri="{FF2B5EF4-FFF2-40B4-BE49-F238E27FC236}">
                <a16:creationId xmlns:a16="http://schemas.microsoft.com/office/drawing/2014/main" id="{22FC20EE-FD3F-1E79-7047-22C0A195AC20}"/>
              </a:ext>
            </a:extLst>
          </p:cNvPr>
          <p:cNvSpPr/>
          <p:nvPr/>
        </p:nvSpPr>
        <p:spPr>
          <a:xfrm>
            <a:off x="4299194" y="7374745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50" name="Imagen 649">
            <a:extLst>
              <a:ext uri="{FF2B5EF4-FFF2-40B4-BE49-F238E27FC236}">
                <a16:creationId xmlns:a16="http://schemas.microsoft.com/office/drawing/2014/main" id="{41114BCE-6D67-B3E5-2DA6-3E2DBC4C4D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812" y="7749298"/>
            <a:ext cx="1800000" cy="360000"/>
          </a:xfrm>
          <a:prstGeom prst="rect">
            <a:avLst/>
          </a:prstGeom>
        </p:spPr>
      </p:pic>
      <p:grpSp>
        <p:nvGrpSpPr>
          <p:cNvPr id="651" name="Grupo 650">
            <a:extLst>
              <a:ext uri="{FF2B5EF4-FFF2-40B4-BE49-F238E27FC236}">
                <a16:creationId xmlns:a16="http://schemas.microsoft.com/office/drawing/2014/main" id="{BA14B2AF-6DBB-4E6D-8CBC-F3D0FF1A7C31}"/>
              </a:ext>
            </a:extLst>
          </p:cNvPr>
          <p:cNvGrpSpPr/>
          <p:nvPr/>
        </p:nvGrpSpPr>
        <p:grpSpPr>
          <a:xfrm>
            <a:off x="1413567" y="7694709"/>
            <a:ext cx="886781" cy="343372"/>
            <a:chOff x="1379061" y="4631549"/>
            <a:chExt cx="886781" cy="343372"/>
          </a:xfrm>
        </p:grpSpPr>
        <p:sp>
          <p:nvSpPr>
            <p:cNvPr id="652" name="CuadroTexto 651">
              <a:extLst>
                <a:ext uri="{FF2B5EF4-FFF2-40B4-BE49-F238E27FC236}">
                  <a16:creationId xmlns:a16="http://schemas.microsoft.com/office/drawing/2014/main" id="{5154A8BE-771F-0777-2C66-EF7E91404B03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53" name="CuadroTexto 652">
              <a:extLst>
                <a:ext uri="{FF2B5EF4-FFF2-40B4-BE49-F238E27FC236}">
                  <a16:creationId xmlns:a16="http://schemas.microsoft.com/office/drawing/2014/main" id="{1BBAD6FA-98A6-8732-8155-4B5177EA3350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54" name="Grupo 653">
            <a:extLst>
              <a:ext uri="{FF2B5EF4-FFF2-40B4-BE49-F238E27FC236}">
                <a16:creationId xmlns:a16="http://schemas.microsoft.com/office/drawing/2014/main" id="{6A6A509C-05CB-CD4C-DDCC-3E206E0C25AD}"/>
              </a:ext>
            </a:extLst>
          </p:cNvPr>
          <p:cNvGrpSpPr/>
          <p:nvPr/>
        </p:nvGrpSpPr>
        <p:grpSpPr>
          <a:xfrm>
            <a:off x="1705480" y="7812958"/>
            <a:ext cx="758542" cy="340936"/>
            <a:chOff x="1485414" y="5070726"/>
            <a:chExt cx="758542" cy="340936"/>
          </a:xfrm>
        </p:grpSpPr>
        <p:sp>
          <p:nvSpPr>
            <p:cNvPr id="655" name="CuadroTexto 654">
              <a:extLst>
                <a:ext uri="{FF2B5EF4-FFF2-40B4-BE49-F238E27FC236}">
                  <a16:creationId xmlns:a16="http://schemas.microsoft.com/office/drawing/2014/main" id="{398EFB5F-87EC-9BAF-6FD3-3DD07005337D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56" name="CuadroTexto 655">
              <a:extLst>
                <a:ext uri="{FF2B5EF4-FFF2-40B4-BE49-F238E27FC236}">
                  <a16:creationId xmlns:a16="http://schemas.microsoft.com/office/drawing/2014/main" id="{BDA72714-E0A3-0F39-A499-423DB3C6D10D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657" name="Rectángulo 656">
            <a:extLst>
              <a:ext uri="{FF2B5EF4-FFF2-40B4-BE49-F238E27FC236}">
                <a16:creationId xmlns:a16="http://schemas.microsoft.com/office/drawing/2014/main" id="{88C036E6-8DE0-39BC-9799-E361A09087CA}"/>
              </a:ext>
            </a:extLst>
          </p:cNvPr>
          <p:cNvSpPr/>
          <p:nvPr/>
        </p:nvSpPr>
        <p:spPr>
          <a:xfrm>
            <a:off x="647812" y="7749297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58" name="Imagen 657">
            <a:extLst>
              <a:ext uri="{FF2B5EF4-FFF2-40B4-BE49-F238E27FC236}">
                <a16:creationId xmlns:a16="http://schemas.microsoft.com/office/drawing/2014/main" id="{4110D63F-F42F-10C2-3769-D338DBF8BC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503" y="7749298"/>
            <a:ext cx="1800000" cy="360000"/>
          </a:xfrm>
          <a:prstGeom prst="rect">
            <a:avLst/>
          </a:prstGeom>
        </p:spPr>
      </p:pic>
      <p:grpSp>
        <p:nvGrpSpPr>
          <p:cNvPr id="659" name="Grupo 658">
            <a:extLst>
              <a:ext uri="{FF2B5EF4-FFF2-40B4-BE49-F238E27FC236}">
                <a16:creationId xmlns:a16="http://schemas.microsoft.com/office/drawing/2014/main" id="{CC86FCE7-252B-9E38-0EAD-065F50B326C2}"/>
              </a:ext>
            </a:extLst>
          </p:cNvPr>
          <p:cNvGrpSpPr/>
          <p:nvPr/>
        </p:nvGrpSpPr>
        <p:grpSpPr>
          <a:xfrm>
            <a:off x="3239258" y="7694709"/>
            <a:ext cx="886781" cy="343372"/>
            <a:chOff x="1379061" y="4631549"/>
            <a:chExt cx="886781" cy="343372"/>
          </a:xfrm>
        </p:grpSpPr>
        <p:sp>
          <p:nvSpPr>
            <p:cNvPr id="660" name="CuadroTexto 659">
              <a:extLst>
                <a:ext uri="{FF2B5EF4-FFF2-40B4-BE49-F238E27FC236}">
                  <a16:creationId xmlns:a16="http://schemas.microsoft.com/office/drawing/2014/main" id="{75BE94DF-5741-B4B2-EBCF-72A7B67D0905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61" name="CuadroTexto 660">
              <a:extLst>
                <a:ext uri="{FF2B5EF4-FFF2-40B4-BE49-F238E27FC236}">
                  <a16:creationId xmlns:a16="http://schemas.microsoft.com/office/drawing/2014/main" id="{C044DE13-D9EA-1AB7-4A7C-B2B71DBA7BA9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62" name="Grupo 661">
            <a:extLst>
              <a:ext uri="{FF2B5EF4-FFF2-40B4-BE49-F238E27FC236}">
                <a16:creationId xmlns:a16="http://schemas.microsoft.com/office/drawing/2014/main" id="{7AA28F30-C984-CA3B-B470-43C0A1BFDE88}"/>
              </a:ext>
            </a:extLst>
          </p:cNvPr>
          <p:cNvGrpSpPr/>
          <p:nvPr/>
        </p:nvGrpSpPr>
        <p:grpSpPr>
          <a:xfrm>
            <a:off x="3531171" y="7812958"/>
            <a:ext cx="758542" cy="340936"/>
            <a:chOff x="1485414" y="5070726"/>
            <a:chExt cx="758542" cy="340936"/>
          </a:xfrm>
        </p:grpSpPr>
        <p:sp>
          <p:nvSpPr>
            <p:cNvPr id="663" name="CuadroTexto 662">
              <a:extLst>
                <a:ext uri="{FF2B5EF4-FFF2-40B4-BE49-F238E27FC236}">
                  <a16:creationId xmlns:a16="http://schemas.microsoft.com/office/drawing/2014/main" id="{9182DBF4-EE64-4921-DC38-84187836C797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64" name="CuadroTexto 663">
              <a:extLst>
                <a:ext uri="{FF2B5EF4-FFF2-40B4-BE49-F238E27FC236}">
                  <a16:creationId xmlns:a16="http://schemas.microsoft.com/office/drawing/2014/main" id="{09E64704-17F6-5927-28B3-1650B4897302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665" name="Rectángulo 664">
            <a:extLst>
              <a:ext uri="{FF2B5EF4-FFF2-40B4-BE49-F238E27FC236}">
                <a16:creationId xmlns:a16="http://schemas.microsoft.com/office/drawing/2014/main" id="{85D2043B-72AC-6254-94F1-AFDD8F4355E1}"/>
              </a:ext>
            </a:extLst>
          </p:cNvPr>
          <p:cNvSpPr/>
          <p:nvPr/>
        </p:nvSpPr>
        <p:spPr>
          <a:xfrm>
            <a:off x="2473503" y="7749297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666" name="Imagen 665">
            <a:extLst>
              <a:ext uri="{FF2B5EF4-FFF2-40B4-BE49-F238E27FC236}">
                <a16:creationId xmlns:a16="http://schemas.microsoft.com/office/drawing/2014/main" id="{08F9083F-3010-7FC6-C268-D25612BF27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194" y="7749297"/>
            <a:ext cx="1800000" cy="360000"/>
          </a:xfrm>
          <a:prstGeom prst="rect">
            <a:avLst/>
          </a:prstGeom>
        </p:spPr>
      </p:pic>
      <p:grpSp>
        <p:nvGrpSpPr>
          <p:cNvPr id="667" name="Grupo 666">
            <a:extLst>
              <a:ext uri="{FF2B5EF4-FFF2-40B4-BE49-F238E27FC236}">
                <a16:creationId xmlns:a16="http://schemas.microsoft.com/office/drawing/2014/main" id="{B52D9EFC-D420-59A5-B031-C3A862A2D74A}"/>
              </a:ext>
            </a:extLst>
          </p:cNvPr>
          <p:cNvGrpSpPr/>
          <p:nvPr/>
        </p:nvGrpSpPr>
        <p:grpSpPr>
          <a:xfrm>
            <a:off x="5064949" y="7694708"/>
            <a:ext cx="886781" cy="343372"/>
            <a:chOff x="1379061" y="4631549"/>
            <a:chExt cx="886781" cy="343372"/>
          </a:xfrm>
        </p:grpSpPr>
        <p:sp>
          <p:nvSpPr>
            <p:cNvPr id="668" name="CuadroTexto 667">
              <a:extLst>
                <a:ext uri="{FF2B5EF4-FFF2-40B4-BE49-F238E27FC236}">
                  <a16:creationId xmlns:a16="http://schemas.microsoft.com/office/drawing/2014/main" id="{6B89312C-CDE4-5E32-A47B-984FF3010E34}"/>
                </a:ext>
              </a:extLst>
            </p:cNvPr>
            <p:cNvSpPr txBox="1"/>
            <p:nvPr/>
          </p:nvSpPr>
          <p:spPr>
            <a:xfrm rot="21393426">
              <a:off x="1379061" y="4636367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rgbClr val="2E4495"/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  <p:sp>
          <p:nvSpPr>
            <p:cNvPr id="669" name="CuadroTexto 668">
              <a:extLst>
                <a:ext uri="{FF2B5EF4-FFF2-40B4-BE49-F238E27FC236}">
                  <a16:creationId xmlns:a16="http://schemas.microsoft.com/office/drawing/2014/main" id="{6AECC372-7C9F-39CE-417E-CFB336B448F8}"/>
                </a:ext>
              </a:extLst>
            </p:cNvPr>
            <p:cNvSpPr txBox="1"/>
            <p:nvPr/>
          </p:nvSpPr>
          <p:spPr>
            <a:xfrm rot="21393426">
              <a:off x="1379061" y="4631549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57150">
                    <a:noFill/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Santiago</a:t>
              </a:r>
            </a:p>
          </p:txBody>
        </p:sp>
      </p:grpSp>
      <p:grpSp>
        <p:nvGrpSpPr>
          <p:cNvPr id="670" name="Grupo 669">
            <a:extLst>
              <a:ext uri="{FF2B5EF4-FFF2-40B4-BE49-F238E27FC236}">
                <a16:creationId xmlns:a16="http://schemas.microsoft.com/office/drawing/2014/main" id="{D7F8B487-DB7D-DF8B-28FB-E8C240836FDA}"/>
              </a:ext>
            </a:extLst>
          </p:cNvPr>
          <p:cNvGrpSpPr/>
          <p:nvPr/>
        </p:nvGrpSpPr>
        <p:grpSpPr>
          <a:xfrm>
            <a:off x="5356862" y="7812957"/>
            <a:ext cx="758542" cy="340936"/>
            <a:chOff x="1485414" y="5070726"/>
            <a:chExt cx="758542" cy="340936"/>
          </a:xfrm>
        </p:grpSpPr>
        <p:sp>
          <p:nvSpPr>
            <p:cNvPr id="671" name="CuadroTexto 670">
              <a:extLst>
                <a:ext uri="{FF2B5EF4-FFF2-40B4-BE49-F238E27FC236}">
                  <a16:creationId xmlns:a16="http://schemas.microsoft.com/office/drawing/2014/main" id="{3A9D2534-75B6-A207-1DF6-020FE2ABD742}"/>
                </a:ext>
              </a:extLst>
            </p:cNvPr>
            <p:cNvSpPr txBox="1"/>
            <p:nvPr/>
          </p:nvSpPr>
          <p:spPr>
            <a:xfrm rot="21393426">
              <a:off x="1485414" y="5073108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 w="1905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EBF0C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  <p:sp>
          <p:nvSpPr>
            <p:cNvPr id="672" name="CuadroTexto 671">
              <a:extLst>
                <a:ext uri="{FF2B5EF4-FFF2-40B4-BE49-F238E27FC236}">
                  <a16:creationId xmlns:a16="http://schemas.microsoft.com/office/drawing/2014/main" id="{FC2F5C0F-0C09-CF15-88EF-7211F4600832}"/>
                </a:ext>
              </a:extLst>
            </p:cNvPr>
            <p:cNvSpPr txBox="1"/>
            <p:nvPr/>
          </p:nvSpPr>
          <p:spPr>
            <a:xfrm rot="21393426">
              <a:off x="1485415" y="5070726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VE" sz="1600" dirty="0"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  <a:solidFill>
                    <a:srgbClr val="FFFFFF"/>
                  </a:solidFill>
                  <a:latin typeface="Pocket Monk" panose="02000500000000000000" pitchFamily="2" charset="0"/>
                </a:rPr>
                <a:t>ACOSTA</a:t>
              </a:r>
            </a:p>
          </p:txBody>
        </p:sp>
      </p:grpSp>
      <p:sp>
        <p:nvSpPr>
          <p:cNvPr id="673" name="Rectángulo 672">
            <a:extLst>
              <a:ext uri="{FF2B5EF4-FFF2-40B4-BE49-F238E27FC236}">
                <a16:creationId xmlns:a16="http://schemas.microsoft.com/office/drawing/2014/main" id="{3EAF32B6-2007-D792-3DDE-FA8978FEACB3}"/>
              </a:ext>
            </a:extLst>
          </p:cNvPr>
          <p:cNvSpPr/>
          <p:nvPr/>
        </p:nvSpPr>
        <p:spPr>
          <a:xfrm>
            <a:off x="4299194" y="7749296"/>
            <a:ext cx="1800000" cy="360001"/>
          </a:xfrm>
          <a:prstGeom prst="rect">
            <a:avLst/>
          </a:prstGeom>
          <a:noFill/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8117</TotalTime>
  <Words>570</Words>
  <Application>Microsoft Office PowerPoint</Application>
  <PresentationFormat>Carta (216 x 279 mm)</PresentationFormat>
  <Paragraphs>570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Bebas Neue Bold</vt:lpstr>
      <vt:lpstr>Calibri Light</vt:lpstr>
      <vt:lpstr>Arial</vt:lpstr>
      <vt:lpstr>Calibri</vt:lpstr>
      <vt:lpstr>Pocket Monk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20</cp:revision>
  <dcterms:created xsi:type="dcterms:W3CDTF">2024-07-23T03:15:22Z</dcterms:created>
  <dcterms:modified xsi:type="dcterms:W3CDTF">2024-08-24T00:13:50Z</dcterms:modified>
</cp:coreProperties>
</file>