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GROBOLD" panose="02000603030000020004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2D5C"/>
    <a:srgbClr val="D71A7D"/>
    <a:srgbClr val="F75E5E"/>
    <a:srgbClr val="FF94C7"/>
    <a:srgbClr val="FF007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1452" y="-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n 36">
            <a:extLst>
              <a:ext uri="{FF2B5EF4-FFF2-40B4-BE49-F238E27FC236}">
                <a16:creationId xmlns:a16="http://schemas.microsoft.com/office/drawing/2014/main" id="{B04B8C84-6A37-6B38-4D2C-9E62EA8E46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15" y="966894"/>
            <a:ext cx="3130200" cy="31572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A4A3B00-7B40-BA09-77E7-70566C6938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497" y="966894"/>
            <a:ext cx="3130200" cy="31572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5CE2476A-3499-8018-5ECE-7F73150B94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15" y="4405137"/>
            <a:ext cx="3130200" cy="31572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162847B5-5A60-3E2F-9CE0-8DAEAF6DBA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497" y="4405137"/>
            <a:ext cx="3130200" cy="31572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A1AA60C-9FF6-2AA3-A09E-F4499E54E107}"/>
              </a:ext>
            </a:extLst>
          </p:cNvPr>
          <p:cNvSpPr txBox="1"/>
          <p:nvPr/>
        </p:nvSpPr>
        <p:spPr>
          <a:xfrm>
            <a:off x="598076" y="2814457"/>
            <a:ext cx="2347117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492A3D0-925C-9CBE-9584-3F51537CFF1C}"/>
              </a:ext>
            </a:extLst>
          </p:cNvPr>
          <p:cNvSpPr txBox="1"/>
          <p:nvPr/>
        </p:nvSpPr>
        <p:spPr>
          <a:xfrm>
            <a:off x="932325" y="3418665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6350">
                  <a:solidFill>
                    <a:srgbClr val="AC2D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08797BA-B6D9-05DD-CE55-213507111FC1}"/>
              </a:ext>
            </a:extLst>
          </p:cNvPr>
          <p:cNvSpPr txBox="1"/>
          <p:nvPr/>
        </p:nvSpPr>
        <p:spPr>
          <a:xfrm>
            <a:off x="1026902" y="3730485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6350">
                  <a:solidFill>
                    <a:srgbClr val="AC2D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62A92B1-1495-3AF2-F632-4935FBF57F0C}"/>
              </a:ext>
            </a:extLst>
          </p:cNvPr>
          <p:cNvSpPr txBox="1"/>
          <p:nvPr/>
        </p:nvSpPr>
        <p:spPr>
          <a:xfrm>
            <a:off x="3912807" y="2815758"/>
            <a:ext cx="2347117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9EAA50-52BC-5F6C-E711-991CF51DFE9B}"/>
              </a:ext>
            </a:extLst>
          </p:cNvPr>
          <p:cNvSpPr txBox="1"/>
          <p:nvPr/>
        </p:nvSpPr>
        <p:spPr>
          <a:xfrm>
            <a:off x="4247056" y="3419966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6350">
                  <a:solidFill>
                    <a:srgbClr val="AC2D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97850B8-71DE-B88B-DB2A-B47E5EEF7880}"/>
              </a:ext>
            </a:extLst>
          </p:cNvPr>
          <p:cNvSpPr txBox="1"/>
          <p:nvPr/>
        </p:nvSpPr>
        <p:spPr>
          <a:xfrm>
            <a:off x="4341633" y="3731786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6350">
                  <a:solidFill>
                    <a:srgbClr val="AC2D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F527DCF-7A9A-56AA-13FC-DDACF4A4A307}"/>
              </a:ext>
            </a:extLst>
          </p:cNvPr>
          <p:cNvSpPr txBox="1"/>
          <p:nvPr/>
        </p:nvSpPr>
        <p:spPr>
          <a:xfrm>
            <a:off x="610432" y="6258697"/>
            <a:ext cx="2347117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834064B-DF87-46C9-1AAB-20223FADDA15}"/>
              </a:ext>
            </a:extLst>
          </p:cNvPr>
          <p:cNvSpPr txBox="1"/>
          <p:nvPr/>
        </p:nvSpPr>
        <p:spPr>
          <a:xfrm>
            <a:off x="944681" y="6862905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6350">
                  <a:solidFill>
                    <a:srgbClr val="AC2D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7ACE04-28B3-214F-F65A-E8C10C4FA7BF}"/>
              </a:ext>
            </a:extLst>
          </p:cNvPr>
          <p:cNvSpPr txBox="1"/>
          <p:nvPr/>
        </p:nvSpPr>
        <p:spPr>
          <a:xfrm>
            <a:off x="1039258" y="7174725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6350">
                  <a:solidFill>
                    <a:srgbClr val="AC2D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0FF6E0D-C015-0462-799A-AF3ACA6C2AC6}"/>
              </a:ext>
            </a:extLst>
          </p:cNvPr>
          <p:cNvSpPr txBox="1"/>
          <p:nvPr/>
        </p:nvSpPr>
        <p:spPr>
          <a:xfrm>
            <a:off x="3925163" y="6259998"/>
            <a:ext cx="2347117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7B95DA3-C0AC-B06B-7D8B-AE58142F5EA7}"/>
              </a:ext>
            </a:extLst>
          </p:cNvPr>
          <p:cNvSpPr txBox="1"/>
          <p:nvPr/>
        </p:nvSpPr>
        <p:spPr>
          <a:xfrm>
            <a:off x="4259412" y="6864206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6350">
                  <a:solidFill>
                    <a:srgbClr val="AC2D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DBFC790-A5A0-2746-4361-D9E683D52EA8}"/>
              </a:ext>
            </a:extLst>
          </p:cNvPr>
          <p:cNvSpPr txBox="1"/>
          <p:nvPr/>
        </p:nvSpPr>
        <p:spPr>
          <a:xfrm>
            <a:off x="4353989" y="7176026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6350">
                  <a:solidFill>
                    <a:srgbClr val="AC2D5C"/>
                  </a:solidFill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n 39">
            <a:extLst>
              <a:ext uri="{FF2B5EF4-FFF2-40B4-BE49-F238E27FC236}">
                <a16:creationId xmlns:a16="http://schemas.microsoft.com/office/drawing/2014/main" id="{E1BF976C-3602-DAC1-6414-BE85769CDC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60" y="582810"/>
            <a:ext cx="2880000" cy="180000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2E3EA0C1-8252-FDAE-D6D6-B29581F906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582810"/>
            <a:ext cx="2880000" cy="180000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E40E7AD9-B0B0-36BE-56EF-243780CF7E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60" y="2428084"/>
            <a:ext cx="2880000" cy="180000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AF4F3D68-11CB-10DF-8C6B-4DC696DBCE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428084"/>
            <a:ext cx="2880000" cy="180000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2AA14334-47BC-E86C-7490-3A96D56904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60" y="4273358"/>
            <a:ext cx="2880000" cy="180000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F019FF35-A36D-F7ED-9CC8-806B07CCA3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273358"/>
            <a:ext cx="2880000" cy="18000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5DD7C61D-9BB6-FE6B-D6D2-ECB89DE4E1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60" y="6118632"/>
            <a:ext cx="2880000" cy="18000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418D3B74-943C-6F4E-0C64-B98F112409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118632"/>
            <a:ext cx="288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1E04F4A-288D-8184-D0FE-2E2BFD969546}"/>
              </a:ext>
            </a:extLst>
          </p:cNvPr>
          <p:cNvSpPr txBox="1"/>
          <p:nvPr/>
        </p:nvSpPr>
        <p:spPr>
          <a:xfrm>
            <a:off x="1498254" y="5328153"/>
            <a:ext cx="1563955" cy="38965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456FC0D-E556-FABC-6952-8DBB2736BEBC}"/>
              </a:ext>
            </a:extLst>
          </p:cNvPr>
          <p:cNvSpPr txBox="1"/>
          <p:nvPr/>
        </p:nvSpPr>
        <p:spPr>
          <a:xfrm>
            <a:off x="1631656" y="5705642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0E2D5D4-A147-3C88-4A0D-CCF2EB9B1CF5}"/>
              </a:ext>
            </a:extLst>
          </p:cNvPr>
          <p:cNvSpPr txBox="1"/>
          <p:nvPr/>
        </p:nvSpPr>
        <p:spPr>
          <a:xfrm>
            <a:off x="4474847" y="5341033"/>
            <a:ext cx="1563955" cy="38965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E2BDDBC-1645-806D-BA83-E7B3BD7B02AD}"/>
              </a:ext>
            </a:extLst>
          </p:cNvPr>
          <p:cNvSpPr txBox="1"/>
          <p:nvPr/>
        </p:nvSpPr>
        <p:spPr>
          <a:xfrm>
            <a:off x="4608249" y="5718522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5798613-FF9E-4EC9-5446-3159D35F3D92}"/>
              </a:ext>
            </a:extLst>
          </p:cNvPr>
          <p:cNvSpPr txBox="1"/>
          <p:nvPr/>
        </p:nvSpPr>
        <p:spPr>
          <a:xfrm>
            <a:off x="1505874" y="3493233"/>
            <a:ext cx="1563955" cy="38965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AB216CC-600E-4A4B-B494-E2C241328E10}"/>
              </a:ext>
            </a:extLst>
          </p:cNvPr>
          <p:cNvSpPr txBox="1"/>
          <p:nvPr/>
        </p:nvSpPr>
        <p:spPr>
          <a:xfrm>
            <a:off x="1639276" y="3870722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AD21EE6-EFCE-ABA8-1D6B-692C7166A297}"/>
              </a:ext>
            </a:extLst>
          </p:cNvPr>
          <p:cNvSpPr txBox="1"/>
          <p:nvPr/>
        </p:nvSpPr>
        <p:spPr>
          <a:xfrm>
            <a:off x="4482467" y="3506113"/>
            <a:ext cx="1563955" cy="38965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35BB043-B4ED-F1E5-09AA-1000FC529EAF}"/>
              </a:ext>
            </a:extLst>
          </p:cNvPr>
          <p:cNvSpPr txBox="1"/>
          <p:nvPr/>
        </p:nvSpPr>
        <p:spPr>
          <a:xfrm>
            <a:off x="4615869" y="3883602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F5AE1C2-4E56-98EE-15C9-2B4489E22CC7}"/>
              </a:ext>
            </a:extLst>
          </p:cNvPr>
          <p:cNvSpPr txBox="1"/>
          <p:nvPr/>
        </p:nvSpPr>
        <p:spPr>
          <a:xfrm>
            <a:off x="1513494" y="1641519"/>
            <a:ext cx="1563955" cy="38965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E763DF9-70B5-3CE0-839D-1F17175E1027}"/>
              </a:ext>
            </a:extLst>
          </p:cNvPr>
          <p:cNvSpPr txBox="1"/>
          <p:nvPr/>
        </p:nvSpPr>
        <p:spPr>
          <a:xfrm>
            <a:off x="1646896" y="2019008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ECD284B-7CBB-2389-3ABD-521697767FFA}"/>
              </a:ext>
            </a:extLst>
          </p:cNvPr>
          <p:cNvSpPr txBox="1"/>
          <p:nvPr/>
        </p:nvSpPr>
        <p:spPr>
          <a:xfrm>
            <a:off x="4490087" y="1654399"/>
            <a:ext cx="1563955" cy="38965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065C1F4-42F3-EEE0-BD91-AC6DF1C5C83F}"/>
              </a:ext>
            </a:extLst>
          </p:cNvPr>
          <p:cNvSpPr txBox="1"/>
          <p:nvPr/>
        </p:nvSpPr>
        <p:spPr>
          <a:xfrm>
            <a:off x="4623489" y="2031888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1FAEE96-E79C-0D03-0D6F-7F4CEFC89645}"/>
              </a:ext>
            </a:extLst>
          </p:cNvPr>
          <p:cNvSpPr txBox="1"/>
          <p:nvPr/>
        </p:nvSpPr>
        <p:spPr>
          <a:xfrm>
            <a:off x="1505874" y="7178687"/>
            <a:ext cx="1563955" cy="38965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F36F1E7-18A6-CBA0-ADA7-D7B05BD74899}"/>
              </a:ext>
            </a:extLst>
          </p:cNvPr>
          <p:cNvSpPr txBox="1"/>
          <p:nvPr/>
        </p:nvSpPr>
        <p:spPr>
          <a:xfrm>
            <a:off x="1639276" y="7556176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9DED470-1F29-C5BF-99BC-56129A825F31}"/>
              </a:ext>
            </a:extLst>
          </p:cNvPr>
          <p:cNvSpPr txBox="1"/>
          <p:nvPr/>
        </p:nvSpPr>
        <p:spPr>
          <a:xfrm>
            <a:off x="4482467" y="7191567"/>
            <a:ext cx="1563955" cy="38965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905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A121A44-1A4B-913E-6CA3-90A9F0FFC073}"/>
              </a:ext>
            </a:extLst>
          </p:cNvPr>
          <p:cNvSpPr txBox="1"/>
          <p:nvPr/>
        </p:nvSpPr>
        <p:spPr>
          <a:xfrm>
            <a:off x="4615869" y="7569056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n 61">
            <a:extLst>
              <a:ext uri="{FF2B5EF4-FFF2-40B4-BE49-F238E27FC236}">
                <a16:creationId xmlns:a16="http://schemas.microsoft.com/office/drawing/2014/main" id="{4D86AC55-FE27-25F0-1A79-91BE3EE466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88" y="694022"/>
            <a:ext cx="1440000" cy="180000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D5131B64-7029-C92C-9C91-213B19F316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573" y="694022"/>
            <a:ext cx="1440000" cy="1800000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DD473BD5-460E-5DFF-6B92-21A479E3BC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358" y="694022"/>
            <a:ext cx="1440000" cy="1800000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A787D630-6E53-19E7-A04A-2B07D7B158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143" y="694022"/>
            <a:ext cx="1440000" cy="1800000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98DE20F7-7DBE-8A72-A1F1-4612CA8497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88" y="2539297"/>
            <a:ext cx="1440000" cy="1800000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96CDEC60-5B12-4A19-A20A-3753E417E0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573" y="2539297"/>
            <a:ext cx="1440000" cy="1800000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D88A5BD3-D14B-8125-6315-F42BBE22EF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358" y="2539297"/>
            <a:ext cx="1440000" cy="1800000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C6815B51-5695-0AF8-B43A-2C257F9F3D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143" y="2539297"/>
            <a:ext cx="1440000" cy="18000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A3C30959-AD2E-10E6-BEAA-8D40CBFA89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88" y="4384572"/>
            <a:ext cx="1440000" cy="1800000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ADF71CFB-0E79-673D-F108-1680BFA865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573" y="4384572"/>
            <a:ext cx="1440000" cy="1800000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4661B33D-577A-60FB-0F2E-CA22372847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358" y="4384572"/>
            <a:ext cx="1440000" cy="1800000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id="{49D2F5B8-A757-5EFA-DA60-1870907EAD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143" y="4384572"/>
            <a:ext cx="1440000" cy="1800000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C9E42042-FC9E-33E4-5927-1933A3A3CA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88" y="6229847"/>
            <a:ext cx="1440000" cy="1800000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F66A2B6F-4380-9E0F-AF7A-0FC29C1753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573" y="6229847"/>
            <a:ext cx="1440000" cy="1800000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3F96A9F5-DA86-A529-7F3E-7D1F506247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358" y="6229847"/>
            <a:ext cx="1440000" cy="1800000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392959F2-655A-2CCB-8B4E-67F792FB0E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143" y="6229847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E147DCF-804D-9B28-0E75-90C4D9967EE4}"/>
              </a:ext>
            </a:extLst>
          </p:cNvPr>
          <p:cNvSpPr txBox="1"/>
          <p:nvPr/>
        </p:nvSpPr>
        <p:spPr>
          <a:xfrm>
            <a:off x="617188" y="741514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CD52519-EDC7-D45D-526C-4CBC37D28448}"/>
              </a:ext>
            </a:extLst>
          </p:cNvPr>
          <p:cNvSpPr txBox="1"/>
          <p:nvPr/>
        </p:nvSpPr>
        <p:spPr>
          <a:xfrm>
            <a:off x="626530" y="772177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00A5EBB-1571-5BAB-E999-85144ABBD378}"/>
              </a:ext>
            </a:extLst>
          </p:cNvPr>
          <p:cNvSpPr txBox="1"/>
          <p:nvPr/>
        </p:nvSpPr>
        <p:spPr>
          <a:xfrm>
            <a:off x="2112250" y="742276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E17D3F8-26F6-8E5B-E3B8-22B85F290014}"/>
              </a:ext>
            </a:extLst>
          </p:cNvPr>
          <p:cNvSpPr txBox="1"/>
          <p:nvPr/>
        </p:nvSpPr>
        <p:spPr>
          <a:xfrm>
            <a:off x="2121592" y="772939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7DE44D3-FBA7-885C-92AD-157BF71472A4}"/>
              </a:ext>
            </a:extLst>
          </p:cNvPr>
          <p:cNvSpPr txBox="1"/>
          <p:nvPr/>
        </p:nvSpPr>
        <p:spPr>
          <a:xfrm>
            <a:off x="3631476" y="741514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62576AB-95A2-0076-4EBC-F7F3EBA0340B}"/>
              </a:ext>
            </a:extLst>
          </p:cNvPr>
          <p:cNvSpPr txBox="1"/>
          <p:nvPr/>
        </p:nvSpPr>
        <p:spPr>
          <a:xfrm>
            <a:off x="3640818" y="772177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A41D87A-EE61-64FE-2A28-44D7A4B5AEED}"/>
              </a:ext>
            </a:extLst>
          </p:cNvPr>
          <p:cNvSpPr txBox="1"/>
          <p:nvPr/>
        </p:nvSpPr>
        <p:spPr>
          <a:xfrm>
            <a:off x="5126538" y="742276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822CF92-3A25-075F-9C65-B664F296BD43}"/>
              </a:ext>
            </a:extLst>
          </p:cNvPr>
          <p:cNvSpPr txBox="1"/>
          <p:nvPr/>
        </p:nvSpPr>
        <p:spPr>
          <a:xfrm>
            <a:off x="5135880" y="7729393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DBC27ED-789E-E7F7-26CE-83AC468D5FB7}"/>
              </a:ext>
            </a:extLst>
          </p:cNvPr>
          <p:cNvSpPr txBox="1"/>
          <p:nvPr/>
        </p:nvSpPr>
        <p:spPr>
          <a:xfrm>
            <a:off x="607846" y="556180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BDCE54B-2F96-E71D-D231-658040109B9D}"/>
              </a:ext>
            </a:extLst>
          </p:cNvPr>
          <p:cNvSpPr txBox="1"/>
          <p:nvPr/>
        </p:nvSpPr>
        <p:spPr>
          <a:xfrm>
            <a:off x="617188" y="586843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B410850-724D-C973-081F-77960E845771}"/>
              </a:ext>
            </a:extLst>
          </p:cNvPr>
          <p:cNvSpPr txBox="1"/>
          <p:nvPr/>
        </p:nvSpPr>
        <p:spPr>
          <a:xfrm>
            <a:off x="2102908" y="556942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B083E36-6CDC-8B32-CEC5-9FEEE359C6F7}"/>
              </a:ext>
            </a:extLst>
          </p:cNvPr>
          <p:cNvSpPr txBox="1"/>
          <p:nvPr/>
        </p:nvSpPr>
        <p:spPr>
          <a:xfrm>
            <a:off x="2112250" y="587605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603F5E3-2BDC-D2E9-253A-5A1185532116}"/>
              </a:ext>
            </a:extLst>
          </p:cNvPr>
          <p:cNvSpPr txBox="1"/>
          <p:nvPr/>
        </p:nvSpPr>
        <p:spPr>
          <a:xfrm>
            <a:off x="3622134" y="556180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29C942C-FC2A-41D7-00B8-D26ED4CC71E4}"/>
              </a:ext>
            </a:extLst>
          </p:cNvPr>
          <p:cNvSpPr txBox="1"/>
          <p:nvPr/>
        </p:nvSpPr>
        <p:spPr>
          <a:xfrm>
            <a:off x="3631476" y="586843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99AF353-93DB-3A25-3B40-E2E70AF465B3}"/>
              </a:ext>
            </a:extLst>
          </p:cNvPr>
          <p:cNvSpPr txBox="1"/>
          <p:nvPr/>
        </p:nvSpPr>
        <p:spPr>
          <a:xfrm>
            <a:off x="5117196" y="556942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AF94F8A-6B2A-0BEB-946A-C78308C3312B}"/>
              </a:ext>
            </a:extLst>
          </p:cNvPr>
          <p:cNvSpPr txBox="1"/>
          <p:nvPr/>
        </p:nvSpPr>
        <p:spPr>
          <a:xfrm>
            <a:off x="5126538" y="587605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0FBE5C6-FC7C-06DB-CA3A-1EA1F7E11C81}"/>
              </a:ext>
            </a:extLst>
          </p:cNvPr>
          <p:cNvSpPr txBox="1"/>
          <p:nvPr/>
        </p:nvSpPr>
        <p:spPr>
          <a:xfrm>
            <a:off x="613744" y="370935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DC86810-1715-ACE8-8FF7-F039EC8BE834}"/>
              </a:ext>
            </a:extLst>
          </p:cNvPr>
          <p:cNvSpPr txBox="1"/>
          <p:nvPr/>
        </p:nvSpPr>
        <p:spPr>
          <a:xfrm>
            <a:off x="623086" y="401598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B56DB35-9393-30F9-2FC7-B220EBE3446B}"/>
              </a:ext>
            </a:extLst>
          </p:cNvPr>
          <p:cNvSpPr txBox="1"/>
          <p:nvPr/>
        </p:nvSpPr>
        <p:spPr>
          <a:xfrm>
            <a:off x="2108806" y="371697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2AB21F8-ED11-775B-715D-CBB516BB0889}"/>
              </a:ext>
            </a:extLst>
          </p:cNvPr>
          <p:cNvSpPr txBox="1"/>
          <p:nvPr/>
        </p:nvSpPr>
        <p:spPr>
          <a:xfrm>
            <a:off x="2118148" y="402360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9F8A952-C01C-E623-177B-E24A307F3E93}"/>
              </a:ext>
            </a:extLst>
          </p:cNvPr>
          <p:cNvSpPr txBox="1"/>
          <p:nvPr/>
        </p:nvSpPr>
        <p:spPr>
          <a:xfrm>
            <a:off x="3628032" y="370935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5F83335-0F9B-1A44-09B2-B6F5354C3CA7}"/>
              </a:ext>
            </a:extLst>
          </p:cNvPr>
          <p:cNvSpPr txBox="1"/>
          <p:nvPr/>
        </p:nvSpPr>
        <p:spPr>
          <a:xfrm>
            <a:off x="3637374" y="401598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4EEA2A2-0238-2514-8199-4C79C8DB9AF8}"/>
              </a:ext>
            </a:extLst>
          </p:cNvPr>
          <p:cNvSpPr txBox="1"/>
          <p:nvPr/>
        </p:nvSpPr>
        <p:spPr>
          <a:xfrm>
            <a:off x="5123094" y="371697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4B31B68-505B-8819-2B29-3B62AAFB8E71}"/>
              </a:ext>
            </a:extLst>
          </p:cNvPr>
          <p:cNvSpPr txBox="1"/>
          <p:nvPr/>
        </p:nvSpPr>
        <p:spPr>
          <a:xfrm>
            <a:off x="5132436" y="402360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711347F-7909-265D-133B-7D530464B19C}"/>
              </a:ext>
            </a:extLst>
          </p:cNvPr>
          <p:cNvSpPr txBox="1"/>
          <p:nvPr/>
        </p:nvSpPr>
        <p:spPr>
          <a:xfrm>
            <a:off x="613744" y="186363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73CCBBB-0F61-8246-BA08-09CB0262D1EA}"/>
              </a:ext>
            </a:extLst>
          </p:cNvPr>
          <p:cNvSpPr txBox="1"/>
          <p:nvPr/>
        </p:nvSpPr>
        <p:spPr>
          <a:xfrm>
            <a:off x="623086" y="2170263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CE57E9D-8774-CD4E-74BA-BD35CBB34037}"/>
              </a:ext>
            </a:extLst>
          </p:cNvPr>
          <p:cNvSpPr txBox="1"/>
          <p:nvPr/>
        </p:nvSpPr>
        <p:spPr>
          <a:xfrm>
            <a:off x="2108806" y="187125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D52A7CD-38B5-ADDF-2D52-1F30AC84C2D4}"/>
              </a:ext>
            </a:extLst>
          </p:cNvPr>
          <p:cNvSpPr txBox="1"/>
          <p:nvPr/>
        </p:nvSpPr>
        <p:spPr>
          <a:xfrm>
            <a:off x="2118148" y="217788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2682C03-D5A2-EBB9-22FB-3104F44B5F97}"/>
              </a:ext>
            </a:extLst>
          </p:cNvPr>
          <p:cNvSpPr txBox="1"/>
          <p:nvPr/>
        </p:nvSpPr>
        <p:spPr>
          <a:xfrm>
            <a:off x="3628032" y="186363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E09153D-A6F6-25A8-690C-F05C43847DB9}"/>
              </a:ext>
            </a:extLst>
          </p:cNvPr>
          <p:cNvSpPr txBox="1"/>
          <p:nvPr/>
        </p:nvSpPr>
        <p:spPr>
          <a:xfrm>
            <a:off x="3637374" y="217026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2876225-D997-690D-C651-0A56FA33A9F4}"/>
              </a:ext>
            </a:extLst>
          </p:cNvPr>
          <p:cNvSpPr txBox="1"/>
          <p:nvPr/>
        </p:nvSpPr>
        <p:spPr>
          <a:xfrm>
            <a:off x="5123094" y="1871253"/>
            <a:ext cx="1089692" cy="27149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12700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3393A6D-2004-51C4-C861-F540526ED03D}"/>
              </a:ext>
            </a:extLst>
          </p:cNvPr>
          <p:cNvSpPr txBox="1"/>
          <p:nvPr/>
        </p:nvSpPr>
        <p:spPr>
          <a:xfrm>
            <a:off x="5132436" y="2177883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  <a:p>
            <a:endParaRPr lang="es-VE" sz="1600" dirty="0">
              <a:ln w="63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n 46">
            <a:extLst>
              <a:ext uri="{FF2B5EF4-FFF2-40B4-BE49-F238E27FC236}">
                <a16:creationId xmlns:a16="http://schemas.microsoft.com/office/drawing/2014/main" id="{E350B846-E480-A0A2-2191-7FFC24477D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87" y="466248"/>
            <a:ext cx="1440000" cy="1440000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177D6446-D34F-4F4A-A340-9972F68372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606" y="466248"/>
            <a:ext cx="1440000" cy="144000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40728034-ACBE-3B37-7DC6-93A9EF1D26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5" y="466248"/>
            <a:ext cx="1440000" cy="1440000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175D769D-D28F-E4A3-CB56-EDB5B177AC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244" y="466248"/>
            <a:ext cx="1440000" cy="1440000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91977BFE-F262-A5FE-9637-EDBFC09805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87" y="2027318"/>
            <a:ext cx="1440000" cy="1440000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29C04D61-780A-9BF6-CCB1-6FA446B933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606" y="2027318"/>
            <a:ext cx="1440000" cy="1440000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8CDFE74C-CDAD-B1E6-2C5C-1BCCA4C438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5" y="2027318"/>
            <a:ext cx="1440000" cy="1440000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36B34AB9-6656-1966-5159-DC01CF30B7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244" y="2027318"/>
            <a:ext cx="1440000" cy="1440000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1E5DFADC-A9C4-7EC2-D353-000BFFC8C7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87" y="3588388"/>
            <a:ext cx="1440000" cy="1440000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3B8DCDA2-54D1-A65F-93E2-B0577B1D0D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606" y="3588388"/>
            <a:ext cx="1440000" cy="1440000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6B72643F-555E-6290-C616-89D3504E19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5" y="3588388"/>
            <a:ext cx="1440000" cy="1440000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23C6EF9F-4862-A6A2-C5AD-0DE76D0151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244" y="3588388"/>
            <a:ext cx="1440000" cy="1440000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46EF601A-2DC3-20D0-ED76-49A7118212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87" y="5149458"/>
            <a:ext cx="1440000" cy="14400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2E4FB62B-FE32-4DE2-F803-5098E080C8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606" y="5149458"/>
            <a:ext cx="1440000" cy="14400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ADB7F25E-1B05-8FA0-8E05-CE7B6D9EAF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5" y="5149458"/>
            <a:ext cx="1440000" cy="1440000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F137571F-8148-4E80-F2DE-8E161E47CA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244" y="5149458"/>
            <a:ext cx="1440000" cy="144000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521F5A68-762E-A2B5-098B-7899A00B39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87" y="6710528"/>
            <a:ext cx="1440000" cy="1440000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7EF6E253-13A2-DD11-DEF5-79CCE4AB00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606" y="6710528"/>
            <a:ext cx="1440000" cy="1440000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0BE98D89-386D-10C9-33E6-068284B6CA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5" y="6710528"/>
            <a:ext cx="1440000" cy="1440000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B99CD9D9-9B4C-0CA0-DEDD-876593207C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244" y="6710528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45F3753-4D98-80C1-D917-FBC0DCE8241E}"/>
              </a:ext>
            </a:extLst>
          </p:cNvPr>
          <p:cNvSpPr txBox="1"/>
          <p:nvPr/>
        </p:nvSpPr>
        <p:spPr>
          <a:xfrm>
            <a:off x="674704" y="4463048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620449D-1A93-C226-A407-82E58A696C76}"/>
              </a:ext>
            </a:extLst>
          </p:cNvPr>
          <p:cNvSpPr txBox="1"/>
          <p:nvPr/>
        </p:nvSpPr>
        <p:spPr>
          <a:xfrm>
            <a:off x="679467" y="4698549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4AA5E9D-742B-D64D-79CE-BD4B7E31CC43}"/>
              </a:ext>
            </a:extLst>
          </p:cNvPr>
          <p:cNvSpPr txBox="1"/>
          <p:nvPr/>
        </p:nvSpPr>
        <p:spPr>
          <a:xfrm>
            <a:off x="2203467" y="4454333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FF812FD-F55D-F99F-3EE9-B2D1082A2EF1}"/>
              </a:ext>
            </a:extLst>
          </p:cNvPr>
          <p:cNvSpPr txBox="1"/>
          <p:nvPr/>
        </p:nvSpPr>
        <p:spPr>
          <a:xfrm>
            <a:off x="2208230" y="4689834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F390ED2-53FE-67D1-5AFE-239D6CF6427C}"/>
              </a:ext>
            </a:extLst>
          </p:cNvPr>
          <p:cNvSpPr txBox="1"/>
          <p:nvPr/>
        </p:nvSpPr>
        <p:spPr>
          <a:xfrm>
            <a:off x="3713864" y="4455144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D290CC0-4273-640E-D21B-2CAA2E0AE43E}"/>
              </a:ext>
            </a:extLst>
          </p:cNvPr>
          <p:cNvSpPr txBox="1"/>
          <p:nvPr/>
        </p:nvSpPr>
        <p:spPr>
          <a:xfrm>
            <a:off x="3718627" y="4690645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C98CF09-9089-9FC2-208B-64406B735F8E}"/>
              </a:ext>
            </a:extLst>
          </p:cNvPr>
          <p:cNvSpPr txBox="1"/>
          <p:nvPr/>
        </p:nvSpPr>
        <p:spPr>
          <a:xfrm>
            <a:off x="5242627" y="4446429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F422495-91A1-B264-650F-500D8A8096A1}"/>
              </a:ext>
            </a:extLst>
          </p:cNvPr>
          <p:cNvSpPr txBox="1"/>
          <p:nvPr/>
        </p:nvSpPr>
        <p:spPr>
          <a:xfrm>
            <a:off x="5247390" y="4681930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A677257-11EB-4F9F-D900-9495F785274E}"/>
              </a:ext>
            </a:extLst>
          </p:cNvPr>
          <p:cNvSpPr txBox="1"/>
          <p:nvPr/>
        </p:nvSpPr>
        <p:spPr>
          <a:xfrm>
            <a:off x="663580" y="6020387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5D90E99-E1A2-F7CA-411D-1B8E9022C73A}"/>
              </a:ext>
            </a:extLst>
          </p:cNvPr>
          <p:cNvSpPr txBox="1"/>
          <p:nvPr/>
        </p:nvSpPr>
        <p:spPr>
          <a:xfrm>
            <a:off x="668343" y="625588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944F1D6-7525-3F93-B852-D04507CEC94F}"/>
              </a:ext>
            </a:extLst>
          </p:cNvPr>
          <p:cNvSpPr txBox="1"/>
          <p:nvPr/>
        </p:nvSpPr>
        <p:spPr>
          <a:xfrm>
            <a:off x="2192343" y="6011672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D5E3425-DA90-5225-AFB0-DEA171B3ED9D}"/>
              </a:ext>
            </a:extLst>
          </p:cNvPr>
          <p:cNvSpPr txBox="1"/>
          <p:nvPr/>
        </p:nvSpPr>
        <p:spPr>
          <a:xfrm>
            <a:off x="2197106" y="624717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BC9FBF6-368C-4576-EFE6-0188DD9E7C6A}"/>
              </a:ext>
            </a:extLst>
          </p:cNvPr>
          <p:cNvSpPr txBox="1"/>
          <p:nvPr/>
        </p:nvSpPr>
        <p:spPr>
          <a:xfrm>
            <a:off x="3702740" y="6012483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7B446E0-1B8A-92DC-A6BF-084E9608DBC0}"/>
              </a:ext>
            </a:extLst>
          </p:cNvPr>
          <p:cNvSpPr txBox="1"/>
          <p:nvPr/>
        </p:nvSpPr>
        <p:spPr>
          <a:xfrm>
            <a:off x="3707503" y="6247984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0C09913-B3DE-C55D-E7E1-1A782E9DFC52}"/>
              </a:ext>
            </a:extLst>
          </p:cNvPr>
          <p:cNvSpPr txBox="1"/>
          <p:nvPr/>
        </p:nvSpPr>
        <p:spPr>
          <a:xfrm>
            <a:off x="5231503" y="6003768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4EAA95A-50E0-00EF-BAC5-DB7505AB9C82}"/>
              </a:ext>
            </a:extLst>
          </p:cNvPr>
          <p:cNvSpPr txBox="1"/>
          <p:nvPr/>
        </p:nvSpPr>
        <p:spPr>
          <a:xfrm>
            <a:off x="5236266" y="6239269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407D37E-8CF2-DF2B-0673-9639044BD0A9}"/>
              </a:ext>
            </a:extLst>
          </p:cNvPr>
          <p:cNvSpPr txBox="1"/>
          <p:nvPr/>
        </p:nvSpPr>
        <p:spPr>
          <a:xfrm>
            <a:off x="674704" y="7577725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AE09EFB-90DD-EB6A-3BC1-1284B268B51C}"/>
              </a:ext>
            </a:extLst>
          </p:cNvPr>
          <p:cNvSpPr txBox="1"/>
          <p:nvPr/>
        </p:nvSpPr>
        <p:spPr>
          <a:xfrm>
            <a:off x="679467" y="7813226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E61116F-F9E7-A78B-C6D2-0787034DDFCF}"/>
              </a:ext>
            </a:extLst>
          </p:cNvPr>
          <p:cNvSpPr txBox="1"/>
          <p:nvPr/>
        </p:nvSpPr>
        <p:spPr>
          <a:xfrm>
            <a:off x="2203467" y="7569010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C3FB65F-1A68-8811-B912-0DB48128D1A8}"/>
              </a:ext>
            </a:extLst>
          </p:cNvPr>
          <p:cNvSpPr txBox="1"/>
          <p:nvPr/>
        </p:nvSpPr>
        <p:spPr>
          <a:xfrm>
            <a:off x="2208230" y="7804511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A059AE8-D269-932A-45CD-AB63264E962E}"/>
              </a:ext>
            </a:extLst>
          </p:cNvPr>
          <p:cNvSpPr txBox="1"/>
          <p:nvPr/>
        </p:nvSpPr>
        <p:spPr>
          <a:xfrm>
            <a:off x="3713864" y="7569821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B4DF6B1-78D2-8D20-97EC-1A8EC7A45585}"/>
              </a:ext>
            </a:extLst>
          </p:cNvPr>
          <p:cNvSpPr txBox="1"/>
          <p:nvPr/>
        </p:nvSpPr>
        <p:spPr>
          <a:xfrm>
            <a:off x="3718627" y="7805322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BE6088C-4886-805F-9E45-72A534085531}"/>
              </a:ext>
            </a:extLst>
          </p:cNvPr>
          <p:cNvSpPr txBox="1"/>
          <p:nvPr/>
        </p:nvSpPr>
        <p:spPr>
          <a:xfrm>
            <a:off x="5242627" y="7561106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CFCA974-1AF5-63DB-8D5E-24507681A4B8}"/>
              </a:ext>
            </a:extLst>
          </p:cNvPr>
          <p:cNvSpPr txBox="1"/>
          <p:nvPr/>
        </p:nvSpPr>
        <p:spPr>
          <a:xfrm>
            <a:off x="5247390" y="7796607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C2CA383-323B-F759-D6B9-072AF68D4530}"/>
              </a:ext>
            </a:extLst>
          </p:cNvPr>
          <p:cNvSpPr txBox="1"/>
          <p:nvPr/>
        </p:nvSpPr>
        <p:spPr>
          <a:xfrm>
            <a:off x="679467" y="2894056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C4A31B55-882B-FC94-3736-8B5A95C2B5CA}"/>
              </a:ext>
            </a:extLst>
          </p:cNvPr>
          <p:cNvSpPr txBox="1"/>
          <p:nvPr/>
        </p:nvSpPr>
        <p:spPr>
          <a:xfrm>
            <a:off x="684230" y="3129557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82CFC44-BDBA-12D5-C8EC-7317324F235C}"/>
              </a:ext>
            </a:extLst>
          </p:cNvPr>
          <p:cNvSpPr txBox="1"/>
          <p:nvPr/>
        </p:nvSpPr>
        <p:spPr>
          <a:xfrm>
            <a:off x="2208230" y="2885341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4F1C5989-DC7D-BC25-96BB-58A819BB189E}"/>
              </a:ext>
            </a:extLst>
          </p:cNvPr>
          <p:cNvSpPr txBox="1"/>
          <p:nvPr/>
        </p:nvSpPr>
        <p:spPr>
          <a:xfrm>
            <a:off x="2212993" y="3120842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0A3E80F-B8C4-D2B0-4AC2-59FAB83DC399}"/>
              </a:ext>
            </a:extLst>
          </p:cNvPr>
          <p:cNvSpPr txBox="1"/>
          <p:nvPr/>
        </p:nvSpPr>
        <p:spPr>
          <a:xfrm>
            <a:off x="3718627" y="2886152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B44F5BC-BF78-53AA-A101-4A39F55B616F}"/>
              </a:ext>
            </a:extLst>
          </p:cNvPr>
          <p:cNvSpPr txBox="1"/>
          <p:nvPr/>
        </p:nvSpPr>
        <p:spPr>
          <a:xfrm>
            <a:off x="3723390" y="312165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07C026C-4404-0D20-445C-427D0F12DB8C}"/>
              </a:ext>
            </a:extLst>
          </p:cNvPr>
          <p:cNvSpPr txBox="1"/>
          <p:nvPr/>
        </p:nvSpPr>
        <p:spPr>
          <a:xfrm>
            <a:off x="5247390" y="2877437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4B24A29-A01E-E853-125B-B78AED85F425}"/>
              </a:ext>
            </a:extLst>
          </p:cNvPr>
          <p:cNvSpPr txBox="1"/>
          <p:nvPr/>
        </p:nvSpPr>
        <p:spPr>
          <a:xfrm>
            <a:off x="5252153" y="311293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1345A2D2-C52B-2C3A-4430-E98A1664C5F3}"/>
              </a:ext>
            </a:extLst>
          </p:cNvPr>
          <p:cNvSpPr txBox="1"/>
          <p:nvPr/>
        </p:nvSpPr>
        <p:spPr>
          <a:xfrm>
            <a:off x="678515" y="1347275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3285F76C-8E97-6B86-A476-95C07C96FEEB}"/>
              </a:ext>
            </a:extLst>
          </p:cNvPr>
          <p:cNvSpPr txBox="1"/>
          <p:nvPr/>
        </p:nvSpPr>
        <p:spPr>
          <a:xfrm>
            <a:off x="683278" y="1582776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EC7D296C-023D-5E71-2085-5252044D8391}"/>
              </a:ext>
            </a:extLst>
          </p:cNvPr>
          <p:cNvSpPr txBox="1"/>
          <p:nvPr/>
        </p:nvSpPr>
        <p:spPr>
          <a:xfrm>
            <a:off x="2207278" y="1338560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F9CED0DC-2AED-27C6-1B75-BD1A1BF1ABBD}"/>
              </a:ext>
            </a:extLst>
          </p:cNvPr>
          <p:cNvSpPr txBox="1"/>
          <p:nvPr/>
        </p:nvSpPr>
        <p:spPr>
          <a:xfrm>
            <a:off x="2212041" y="1574061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7861B02-8420-F569-1B5E-B9DDE2127636}"/>
              </a:ext>
            </a:extLst>
          </p:cNvPr>
          <p:cNvSpPr txBox="1"/>
          <p:nvPr/>
        </p:nvSpPr>
        <p:spPr>
          <a:xfrm>
            <a:off x="3717675" y="1339371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6D13886B-01AA-D65F-361C-809382275A45}"/>
              </a:ext>
            </a:extLst>
          </p:cNvPr>
          <p:cNvSpPr txBox="1"/>
          <p:nvPr/>
        </p:nvSpPr>
        <p:spPr>
          <a:xfrm>
            <a:off x="3722438" y="1574872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22F0346-6202-AF00-FEA7-CBCFCB27D20B}"/>
              </a:ext>
            </a:extLst>
          </p:cNvPr>
          <p:cNvSpPr txBox="1"/>
          <p:nvPr/>
        </p:nvSpPr>
        <p:spPr>
          <a:xfrm>
            <a:off x="5246438" y="1330656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276D7C10-F20A-A4B9-D4AB-58EF8D6C17C6}"/>
              </a:ext>
            </a:extLst>
          </p:cNvPr>
          <p:cNvSpPr txBox="1"/>
          <p:nvPr/>
        </p:nvSpPr>
        <p:spPr>
          <a:xfrm>
            <a:off x="5251201" y="1566157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Imagen 100">
            <a:extLst>
              <a:ext uri="{FF2B5EF4-FFF2-40B4-BE49-F238E27FC236}">
                <a16:creationId xmlns:a16="http://schemas.microsoft.com/office/drawing/2014/main" id="{1AEE7B67-8A46-0F3C-46D1-D8B4AE86A3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79" y="356685"/>
            <a:ext cx="2160000" cy="720000"/>
          </a:xfrm>
          <a:prstGeom prst="rect">
            <a:avLst/>
          </a:prstGeom>
        </p:spPr>
      </p:pic>
      <p:pic>
        <p:nvPicPr>
          <p:cNvPr id="102" name="Imagen 101">
            <a:extLst>
              <a:ext uri="{FF2B5EF4-FFF2-40B4-BE49-F238E27FC236}">
                <a16:creationId xmlns:a16="http://schemas.microsoft.com/office/drawing/2014/main" id="{89507691-EF06-BE14-D087-E47940AF8A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648" y="356685"/>
            <a:ext cx="2160000" cy="720000"/>
          </a:xfrm>
          <a:prstGeom prst="rect">
            <a:avLst/>
          </a:prstGeom>
        </p:spPr>
      </p:pic>
      <p:pic>
        <p:nvPicPr>
          <p:cNvPr id="103" name="Imagen 102">
            <a:extLst>
              <a:ext uri="{FF2B5EF4-FFF2-40B4-BE49-F238E27FC236}">
                <a16:creationId xmlns:a16="http://schemas.microsoft.com/office/drawing/2014/main" id="{2DE60FDA-D718-3E06-27D4-E91FBF088C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117" y="356685"/>
            <a:ext cx="2160000" cy="720000"/>
          </a:xfrm>
          <a:prstGeom prst="rect">
            <a:avLst/>
          </a:prstGeom>
        </p:spPr>
      </p:pic>
      <p:pic>
        <p:nvPicPr>
          <p:cNvPr id="104" name="Imagen 103">
            <a:extLst>
              <a:ext uri="{FF2B5EF4-FFF2-40B4-BE49-F238E27FC236}">
                <a16:creationId xmlns:a16="http://schemas.microsoft.com/office/drawing/2014/main" id="{18CF1B00-A7F2-012D-3CAF-F1838960AD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84" y="1076685"/>
            <a:ext cx="2160000" cy="720000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E9F9A6D0-5B2B-F848-A116-BF0419EF3C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353" y="1076685"/>
            <a:ext cx="2160000" cy="720000"/>
          </a:xfrm>
          <a:prstGeom prst="rect">
            <a:avLst/>
          </a:prstGeom>
        </p:spPr>
      </p:pic>
      <p:pic>
        <p:nvPicPr>
          <p:cNvPr id="106" name="Imagen 105">
            <a:extLst>
              <a:ext uri="{FF2B5EF4-FFF2-40B4-BE49-F238E27FC236}">
                <a16:creationId xmlns:a16="http://schemas.microsoft.com/office/drawing/2014/main" id="{7144BC36-71C7-B852-8632-B75C60DE5A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822" y="1076685"/>
            <a:ext cx="2160000" cy="720000"/>
          </a:xfrm>
          <a:prstGeom prst="rect">
            <a:avLst/>
          </a:prstGeom>
        </p:spPr>
      </p:pic>
      <p:pic>
        <p:nvPicPr>
          <p:cNvPr id="107" name="Imagen 106">
            <a:extLst>
              <a:ext uri="{FF2B5EF4-FFF2-40B4-BE49-F238E27FC236}">
                <a16:creationId xmlns:a16="http://schemas.microsoft.com/office/drawing/2014/main" id="{AB809723-E3A5-EF0E-78FA-CDDAF18FBC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89" y="1796685"/>
            <a:ext cx="2160000" cy="720000"/>
          </a:xfrm>
          <a:prstGeom prst="rect">
            <a:avLst/>
          </a:prstGeom>
        </p:spPr>
      </p:pic>
      <p:pic>
        <p:nvPicPr>
          <p:cNvPr id="108" name="Imagen 107">
            <a:extLst>
              <a:ext uri="{FF2B5EF4-FFF2-40B4-BE49-F238E27FC236}">
                <a16:creationId xmlns:a16="http://schemas.microsoft.com/office/drawing/2014/main" id="{DFDE4714-FCAD-A972-5029-428AE52E8F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058" y="1796685"/>
            <a:ext cx="2160000" cy="720000"/>
          </a:xfrm>
          <a:prstGeom prst="rect">
            <a:avLst/>
          </a:prstGeom>
        </p:spPr>
      </p:pic>
      <p:pic>
        <p:nvPicPr>
          <p:cNvPr id="109" name="Imagen 108">
            <a:extLst>
              <a:ext uri="{FF2B5EF4-FFF2-40B4-BE49-F238E27FC236}">
                <a16:creationId xmlns:a16="http://schemas.microsoft.com/office/drawing/2014/main" id="{F4EE7137-7B2D-DFFF-3824-DA8926B1D6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527" y="1796685"/>
            <a:ext cx="2160000" cy="720000"/>
          </a:xfrm>
          <a:prstGeom prst="rect">
            <a:avLst/>
          </a:prstGeom>
        </p:spPr>
      </p:pic>
      <p:pic>
        <p:nvPicPr>
          <p:cNvPr id="110" name="Imagen 109">
            <a:extLst>
              <a:ext uri="{FF2B5EF4-FFF2-40B4-BE49-F238E27FC236}">
                <a16:creationId xmlns:a16="http://schemas.microsoft.com/office/drawing/2014/main" id="{9E15ED18-E082-F72B-A9B1-A1505DAF28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94" y="2516685"/>
            <a:ext cx="2160000" cy="720000"/>
          </a:xfrm>
          <a:prstGeom prst="rect">
            <a:avLst/>
          </a:prstGeom>
        </p:spPr>
      </p:pic>
      <p:pic>
        <p:nvPicPr>
          <p:cNvPr id="111" name="Imagen 110">
            <a:extLst>
              <a:ext uri="{FF2B5EF4-FFF2-40B4-BE49-F238E27FC236}">
                <a16:creationId xmlns:a16="http://schemas.microsoft.com/office/drawing/2014/main" id="{E319F7FA-7355-E41C-BF64-256CAEFDAE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763" y="2516685"/>
            <a:ext cx="2160000" cy="720000"/>
          </a:xfrm>
          <a:prstGeom prst="rect">
            <a:avLst/>
          </a:prstGeom>
        </p:spPr>
      </p:pic>
      <p:pic>
        <p:nvPicPr>
          <p:cNvPr id="112" name="Imagen 111">
            <a:extLst>
              <a:ext uri="{FF2B5EF4-FFF2-40B4-BE49-F238E27FC236}">
                <a16:creationId xmlns:a16="http://schemas.microsoft.com/office/drawing/2014/main" id="{39485281-FBC1-42D9-E302-BB513583F4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232" y="2516685"/>
            <a:ext cx="2160000" cy="720000"/>
          </a:xfrm>
          <a:prstGeom prst="rect">
            <a:avLst/>
          </a:prstGeom>
        </p:spPr>
      </p:pic>
      <p:pic>
        <p:nvPicPr>
          <p:cNvPr id="113" name="Imagen 112">
            <a:extLst>
              <a:ext uri="{FF2B5EF4-FFF2-40B4-BE49-F238E27FC236}">
                <a16:creationId xmlns:a16="http://schemas.microsoft.com/office/drawing/2014/main" id="{DEAD5BE1-F393-5080-8784-085AE43621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94" y="3236685"/>
            <a:ext cx="2160000" cy="720000"/>
          </a:xfrm>
          <a:prstGeom prst="rect">
            <a:avLst/>
          </a:prstGeom>
        </p:spPr>
      </p:pic>
      <p:pic>
        <p:nvPicPr>
          <p:cNvPr id="114" name="Imagen 113">
            <a:extLst>
              <a:ext uri="{FF2B5EF4-FFF2-40B4-BE49-F238E27FC236}">
                <a16:creationId xmlns:a16="http://schemas.microsoft.com/office/drawing/2014/main" id="{3DEA1659-060D-3518-5CB2-C2F1E4F870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763" y="3236685"/>
            <a:ext cx="2160000" cy="720000"/>
          </a:xfrm>
          <a:prstGeom prst="rect">
            <a:avLst/>
          </a:prstGeom>
        </p:spPr>
      </p:pic>
      <p:pic>
        <p:nvPicPr>
          <p:cNvPr id="115" name="Imagen 114">
            <a:extLst>
              <a:ext uri="{FF2B5EF4-FFF2-40B4-BE49-F238E27FC236}">
                <a16:creationId xmlns:a16="http://schemas.microsoft.com/office/drawing/2014/main" id="{85E4223E-4C4B-F4A3-F323-67AEABE528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232" y="3236685"/>
            <a:ext cx="2160000" cy="720000"/>
          </a:xfrm>
          <a:prstGeom prst="rect">
            <a:avLst/>
          </a:prstGeom>
        </p:spPr>
      </p:pic>
      <p:pic>
        <p:nvPicPr>
          <p:cNvPr id="116" name="Imagen 115">
            <a:extLst>
              <a:ext uri="{FF2B5EF4-FFF2-40B4-BE49-F238E27FC236}">
                <a16:creationId xmlns:a16="http://schemas.microsoft.com/office/drawing/2014/main" id="{61F512D8-B662-648E-8F5A-2AB1231298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99" y="3956685"/>
            <a:ext cx="2160000" cy="720000"/>
          </a:xfrm>
          <a:prstGeom prst="rect">
            <a:avLst/>
          </a:prstGeom>
        </p:spPr>
      </p:pic>
      <p:pic>
        <p:nvPicPr>
          <p:cNvPr id="117" name="Imagen 116">
            <a:extLst>
              <a:ext uri="{FF2B5EF4-FFF2-40B4-BE49-F238E27FC236}">
                <a16:creationId xmlns:a16="http://schemas.microsoft.com/office/drawing/2014/main" id="{4096516E-D83B-F970-B135-D515936E6B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468" y="3956685"/>
            <a:ext cx="2160000" cy="720000"/>
          </a:xfrm>
          <a:prstGeom prst="rect">
            <a:avLst/>
          </a:prstGeom>
        </p:spPr>
      </p:pic>
      <p:pic>
        <p:nvPicPr>
          <p:cNvPr id="118" name="Imagen 117">
            <a:extLst>
              <a:ext uri="{FF2B5EF4-FFF2-40B4-BE49-F238E27FC236}">
                <a16:creationId xmlns:a16="http://schemas.microsoft.com/office/drawing/2014/main" id="{124B3E77-E4AB-07B9-9CE2-44D57113C2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937" y="3956685"/>
            <a:ext cx="2160000" cy="720000"/>
          </a:xfrm>
          <a:prstGeom prst="rect">
            <a:avLst/>
          </a:prstGeom>
        </p:spPr>
      </p:pic>
      <p:pic>
        <p:nvPicPr>
          <p:cNvPr id="119" name="Imagen 118">
            <a:extLst>
              <a:ext uri="{FF2B5EF4-FFF2-40B4-BE49-F238E27FC236}">
                <a16:creationId xmlns:a16="http://schemas.microsoft.com/office/drawing/2014/main" id="{D325B91D-232F-90B4-C54B-B9FB41F769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04" y="4676685"/>
            <a:ext cx="2160000" cy="720000"/>
          </a:xfrm>
          <a:prstGeom prst="rect">
            <a:avLst/>
          </a:prstGeom>
        </p:spPr>
      </p:pic>
      <p:pic>
        <p:nvPicPr>
          <p:cNvPr id="120" name="Imagen 119">
            <a:extLst>
              <a:ext uri="{FF2B5EF4-FFF2-40B4-BE49-F238E27FC236}">
                <a16:creationId xmlns:a16="http://schemas.microsoft.com/office/drawing/2014/main" id="{3C153713-29F7-124D-17E9-9BEF23F008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173" y="4676685"/>
            <a:ext cx="2160000" cy="720000"/>
          </a:xfrm>
          <a:prstGeom prst="rect">
            <a:avLst/>
          </a:prstGeom>
        </p:spPr>
      </p:pic>
      <p:pic>
        <p:nvPicPr>
          <p:cNvPr id="121" name="Imagen 120">
            <a:extLst>
              <a:ext uri="{FF2B5EF4-FFF2-40B4-BE49-F238E27FC236}">
                <a16:creationId xmlns:a16="http://schemas.microsoft.com/office/drawing/2014/main" id="{68C72A3C-EA15-A873-3BFB-DE396CF942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642" y="4676685"/>
            <a:ext cx="2160000" cy="720000"/>
          </a:xfrm>
          <a:prstGeom prst="rect">
            <a:avLst/>
          </a:prstGeom>
        </p:spPr>
      </p:pic>
      <p:pic>
        <p:nvPicPr>
          <p:cNvPr id="122" name="Imagen 121">
            <a:extLst>
              <a:ext uri="{FF2B5EF4-FFF2-40B4-BE49-F238E27FC236}">
                <a16:creationId xmlns:a16="http://schemas.microsoft.com/office/drawing/2014/main" id="{BD973203-3F16-B130-7FBA-8C392D3AE3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09" y="5396685"/>
            <a:ext cx="2160000" cy="720000"/>
          </a:xfrm>
          <a:prstGeom prst="rect">
            <a:avLst/>
          </a:prstGeom>
        </p:spPr>
      </p:pic>
      <p:pic>
        <p:nvPicPr>
          <p:cNvPr id="123" name="Imagen 122">
            <a:extLst>
              <a:ext uri="{FF2B5EF4-FFF2-40B4-BE49-F238E27FC236}">
                <a16:creationId xmlns:a16="http://schemas.microsoft.com/office/drawing/2014/main" id="{471E17C5-5754-F42F-8990-5A63D85F6C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878" y="5396685"/>
            <a:ext cx="2160000" cy="720000"/>
          </a:xfrm>
          <a:prstGeom prst="rect">
            <a:avLst/>
          </a:prstGeom>
        </p:spPr>
      </p:pic>
      <p:pic>
        <p:nvPicPr>
          <p:cNvPr id="124" name="Imagen 123">
            <a:extLst>
              <a:ext uri="{FF2B5EF4-FFF2-40B4-BE49-F238E27FC236}">
                <a16:creationId xmlns:a16="http://schemas.microsoft.com/office/drawing/2014/main" id="{A9935D2E-995E-2E80-C105-7668AF8C5F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347" y="5396685"/>
            <a:ext cx="2160000" cy="720000"/>
          </a:xfrm>
          <a:prstGeom prst="rect">
            <a:avLst/>
          </a:prstGeom>
        </p:spPr>
      </p:pic>
      <p:pic>
        <p:nvPicPr>
          <p:cNvPr id="125" name="Imagen 124">
            <a:extLst>
              <a:ext uri="{FF2B5EF4-FFF2-40B4-BE49-F238E27FC236}">
                <a16:creationId xmlns:a16="http://schemas.microsoft.com/office/drawing/2014/main" id="{792169B8-01F2-3398-223E-B6315D0F08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99" y="6116685"/>
            <a:ext cx="2160000" cy="720000"/>
          </a:xfrm>
          <a:prstGeom prst="rect">
            <a:avLst/>
          </a:prstGeom>
        </p:spPr>
      </p:pic>
      <p:pic>
        <p:nvPicPr>
          <p:cNvPr id="126" name="Imagen 125">
            <a:extLst>
              <a:ext uri="{FF2B5EF4-FFF2-40B4-BE49-F238E27FC236}">
                <a16:creationId xmlns:a16="http://schemas.microsoft.com/office/drawing/2014/main" id="{581FFCCA-43D9-C558-258E-C2BC51387F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468" y="6116685"/>
            <a:ext cx="2160000" cy="720000"/>
          </a:xfrm>
          <a:prstGeom prst="rect">
            <a:avLst/>
          </a:prstGeom>
        </p:spPr>
      </p:pic>
      <p:pic>
        <p:nvPicPr>
          <p:cNvPr id="127" name="Imagen 126">
            <a:extLst>
              <a:ext uri="{FF2B5EF4-FFF2-40B4-BE49-F238E27FC236}">
                <a16:creationId xmlns:a16="http://schemas.microsoft.com/office/drawing/2014/main" id="{E4EDB79D-E1A6-C5F3-9E68-A49E701241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937" y="6116685"/>
            <a:ext cx="2160000" cy="720000"/>
          </a:xfrm>
          <a:prstGeom prst="rect">
            <a:avLst/>
          </a:prstGeom>
        </p:spPr>
      </p:pic>
      <p:pic>
        <p:nvPicPr>
          <p:cNvPr id="128" name="Imagen 127">
            <a:extLst>
              <a:ext uri="{FF2B5EF4-FFF2-40B4-BE49-F238E27FC236}">
                <a16:creationId xmlns:a16="http://schemas.microsoft.com/office/drawing/2014/main" id="{9D74404A-6D24-C086-F1AE-BDE5287664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04" y="6836685"/>
            <a:ext cx="2160000" cy="720000"/>
          </a:xfrm>
          <a:prstGeom prst="rect">
            <a:avLst/>
          </a:prstGeom>
        </p:spPr>
      </p:pic>
      <p:pic>
        <p:nvPicPr>
          <p:cNvPr id="129" name="Imagen 128">
            <a:extLst>
              <a:ext uri="{FF2B5EF4-FFF2-40B4-BE49-F238E27FC236}">
                <a16:creationId xmlns:a16="http://schemas.microsoft.com/office/drawing/2014/main" id="{7FFF31AD-8F12-17EC-B8D7-7F1A02F46E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173" y="6836685"/>
            <a:ext cx="2160000" cy="720000"/>
          </a:xfrm>
          <a:prstGeom prst="rect">
            <a:avLst/>
          </a:prstGeom>
        </p:spPr>
      </p:pic>
      <p:pic>
        <p:nvPicPr>
          <p:cNvPr id="130" name="Imagen 129">
            <a:extLst>
              <a:ext uri="{FF2B5EF4-FFF2-40B4-BE49-F238E27FC236}">
                <a16:creationId xmlns:a16="http://schemas.microsoft.com/office/drawing/2014/main" id="{8839AC3A-D861-B304-659F-E0039B169C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642" y="6836685"/>
            <a:ext cx="2160000" cy="720000"/>
          </a:xfrm>
          <a:prstGeom prst="rect">
            <a:avLst/>
          </a:prstGeom>
        </p:spPr>
      </p:pic>
      <p:pic>
        <p:nvPicPr>
          <p:cNvPr id="131" name="Imagen 130">
            <a:extLst>
              <a:ext uri="{FF2B5EF4-FFF2-40B4-BE49-F238E27FC236}">
                <a16:creationId xmlns:a16="http://schemas.microsoft.com/office/drawing/2014/main" id="{C75A148D-20B1-9C68-134D-1FEE3D3E45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09" y="7556685"/>
            <a:ext cx="2160000" cy="720000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F2EC5C-93DD-A715-269B-2279332D8D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878" y="7556685"/>
            <a:ext cx="2160000" cy="720000"/>
          </a:xfrm>
          <a:prstGeom prst="rect">
            <a:avLst/>
          </a:prstGeom>
        </p:spPr>
      </p:pic>
      <p:pic>
        <p:nvPicPr>
          <p:cNvPr id="133" name="Imagen 132">
            <a:extLst>
              <a:ext uri="{FF2B5EF4-FFF2-40B4-BE49-F238E27FC236}">
                <a16:creationId xmlns:a16="http://schemas.microsoft.com/office/drawing/2014/main" id="{4D254CA8-2B62-F08A-F3E5-4E7851C44D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347" y="7556685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2878D4F-AB8B-BCE7-AEC7-57D98C6A5410}"/>
              </a:ext>
            </a:extLst>
          </p:cNvPr>
          <p:cNvSpPr txBox="1"/>
          <p:nvPr/>
        </p:nvSpPr>
        <p:spPr>
          <a:xfrm>
            <a:off x="1322403" y="4159422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E39F623-32D3-9BF7-FAB7-B86028B969D4}"/>
              </a:ext>
            </a:extLst>
          </p:cNvPr>
          <p:cNvSpPr txBox="1"/>
          <p:nvPr/>
        </p:nvSpPr>
        <p:spPr>
          <a:xfrm>
            <a:off x="1327166" y="439492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53135A3-35A2-F623-DECE-DFCF4CCD7C93}"/>
              </a:ext>
            </a:extLst>
          </p:cNvPr>
          <p:cNvSpPr txBox="1"/>
          <p:nvPr/>
        </p:nvSpPr>
        <p:spPr>
          <a:xfrm>
            <a:off x="3507761" y="4150707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2F02DEE-32B6-7E1E-5175-38F3780902B5}"/>
              </a:ext>
            </a:extLst>
          </p:cNvPr>
          <p:cNvSpPr txBox="1"/>
          <p:nvPr/>
        </p:nvSpPr>
        <p:spPr>
          <a:xfrm>
            <a:off x="3512524" y="438620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B01C9E3-33D9-2184-2207-D68C587DC59A}"/>
              </a:ext>
            </a:extLst>
          </p:cNvPr>
          <p:cNvSpPr txBox="1"/>
          <p:nvPr/>
        </p:nvSpPr>
        <p:spPr>
          <a:xfrm>
            <a:off x="5696339" y="4147566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F73C9A3-C5B0-7DAE-8C26-67EF68F35981}"/>
              </a:ext>
            </a:extLst>
          </p:cNvPr>
          <p:cNvSpPr txBox="1"/>
          <p:nvPr/>
        </p:nvSpPr>
        <p:spPr>
          <a:xfrm>
            <a:off x="5701102" y="4383067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5BD1E14-9D37-7396-9E47-A2417490966E}"/>
              </a:ext>
            </a:extLst>
          </p:cNvPr>
          <p:cNvSpPr txBox="1"/>
          <p:nvPr/>
        </p:nvSpPr>
        <p:spPr>
          <a:xfrm>
            <a:off x="1322403" y="4870843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924B513-3C0D-5A12-2AEA-7B0B0948EC96}"/>
              </a:ext>
            </a:extLst>
          </p:cNvPr>
          <p:cNvSpPr txBox="1"/>
          <p:nvPr/>
        </p:nvSpPr>
        <p:spPr>
          <a:xfrm>
            <a:off x="1327166" y="5106344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0419A7A-E934-EB59-0DE6-30845FE9B507}"/>
              </a:ext>
            </a:extLst>
          </p:cNvPr>
          <p:cNvSpPr txBox="1"/>
          <p:nvPr/>
        </p:nvSpPr>
        <p:spPr>
          <a:xfrm>
            <a:off x="3507761" y="4862128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D158BA2-CD6E-46FD-7195-81968A0646BC}"/>
              </a:ext>
            </a:extLst>
          </p:cNvPr>
          <p:cNvSpPr txBox="1"/>
          <p:nvPr/>
        </p:nvSpPr>
        <p:spPr>
          <a:xfrm>
            <a:off x="3512524" y="5097629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33AB049-13BF-DADC-0BE0-DC2EA36C9E8C}"/>
              </a:ext>
            </a:extLst>
          </p:cNvPr>
          <p:cNvSpPr txBox="1"/>
          <p:nvPr/>
        </p:nvSpPr>
        <p:spPr>
          <a:xfrm>
            <a:off x="5696339" y="4858987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A2EB33A-D744-D802-4251-C5FEFE7788DF}"/>
              </a:ext>
            </a:extLst>
          </p:cNvPr>
          <p:cNvSpPr txBox="1"/>
          <p:nvPr/>
        </p:nvSpPr>
        <p:spPr>
          <a:xfrm>
            <a:off x="5701102" y="509448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5AE9492-228F-42B0-087B-46AA54086499}"/>
              </a:ext>
            </a:extLst>
          </p:cNvPr>
          <p:cNvSpPr txBox="1"/>
          <p:nvPr/>
        </p:nvSpPr>
        <p:spPr>
          <a:xfrm>
            <a:off x="1322403" y="2737527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15CBB9C-BA17-A790-39E8-A92C663B37B9}"/>
              </a:ext>
            </a:extLst>
          </p:cNvPr>
          <p:cNvSpPr txBox="1"/>
          <p:nvPr/>
        </p:nvSpPr>
        <p:spPr>
          <a:xfrm>
            <a:off x="1327166" y="297302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67C5798-0CC1-9CF2-3824-F83CD9AAA1E3}"/>
              </a:ext>
            </a:extLst>
          </p:cNvPr>
          <p:cNvSpPr txBox="1"/>
          <p:nvPr/>
        </p:nvSpPr>
        <p:spPr>
          <a:xfrm>
            <a:off x="3507761" y="2728812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3EF29EF-FDD0-72C4-7FCA-D0A78995162A}"/>
              </a:ext>
            </a:extLst>
          </p:cNvPr>
          <p:cNvSpPr txBox="1"/>
          <p:nvPr/>
        </p:nvSpPr>
        <p:spPr>
          <a:xfrm>
            <a:off x="3512524" y="296431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26E8654-3F52-4820-74D6-0FAC80A0132F}"/>
              </a:ext>
            </a:extLst>
          </p:cNvPr>
          <p:cNvSpPr txBox="1"/>
          <p:nvPr/>
        </p:nvSpPr>
        <p:spPr>
          <a:xfrm>
            <a:off x="5696339" y="2725671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29126C9-E081-EBAE-EFDF-187EEDC7B7A4}"/>
              </a:ext>
            </a:extLst>
          </p:cNvPr>
          <p:cNvSpPr txBox="1"/>
          <p:nvPr/>
        </p:nvSpPr>
        <p:spPr>
          <a:xfrm>
            <a:off x="5701102" y="2961172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5441245-9CE7-18D1-EA86-8689D7A7EBD8}"/>
              </a:ext>
            </a:extLst>
          </p:cNvPr>
          <p:cNvSpPr txBox="1"/>
          <p:nvPr/>
        </p:nvSpPr>
        <p:spPr>
          <a:xfrm>
            <a:off x="1322403" y="3448948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F0B1224-5962-C1AE-F61D-CFB385E7633B}"/>
              </a:ext>
            </a:extLst>
          </p:cNvPr>
          <p:cNvSpPr txBox="1"/>
          <p:nvPr/>
        </p:nvSpPr>
        <p:spPr>
          <a:xfrm>
            <a:off x="1327166" y="3684449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15AAE64-4243-DAC4-548B-E026B097704E}"/>
              </a:ext>
            </a:extLst>
          </p:cNvPr>
          <p:cNvSpPr txBox="1"/>
          <p:nvPr/>
        </p:nvSpPr>
        <p:spPr>
          <a:xfrm>
            <a:off x="3507761" y="3440233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F24D93F-8B63-4F8A-4BA5-8EC9BF5ABCE0}"/>
              </a:ext>
            </a:extLst>
          </p:cNvPr>
          <p:cNvSpPr txBox="1"/>
          <p:nvPr/>
        </p:nvSpPr>
        <p:spPr>
          <a:xfrm>
            <a:off x="3512524" y="3675734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502F5CA-FAF5-8408-04AF-1709F9D992EA}"/>
              </a:ext>
            </a:extLst>
          </p:cNvPr>
          <p:cNvSpPr txBox="1"/>
          <p:nvPr/>
        </p:nvSpPr>
        <p:spPr>
          <a:xfrm>
            <a:off x="5696339" y="3437092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3F9FFAA-5774-9737-1B2C-01DD6E4B3EC4}"/>
              </a:ext>
            </a:extLst>
          </p:cNvPr>
          <p:cNvSpPr txBox="1"/>
          <p:nvPr/>
        </p:nvSpPr>
        <p:spPr>
          <a:xfrm>
            <a:off x="5701102" y="367259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11C0DAB-CA69-A83B-C745-B0C237617294}"/>
              </a:ext>
            </a:extLst>
          </p:cNvPr>
          <p:cNvSpPr txBox="1"/>
          <p:nvPr/>
        </p:nvSpPr>
        <p:spPr>
          <a:xfrm>
            <a:off x="1327166" y="1280410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7FA330A-D496-84AD-2BB5-313C224CC12B}"/>
              </a:ext>
            </a:extLst>
          </p:cNvPr>
          <p:cNvSpPr txBox="1"/>
          <p:nvPr/>
        </p:nvSpPr>
        <p:spPr>
          <a:xfrm>
            <a:off x="1331929" y="151114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0BFB777C-DA76-E73A-D0EA-87180632BC61}"/>
              </a:ext>
            </a:extLst>
          </p:cNvPr>
          <p:cNvSpPr txBox="1"/>
          <p:nvPr/>
        </p:nvSpPr>
        <p:spPr>
          <a:xfrm>
            <a:off x="3512524" y="1271695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F16473F-BD04-EC4E-A167-AD7C9E792EA6}"/>
              </a:ext>
            </a:extLst>
          </p:cNvPr>
          <p:cNvSpPr txBox="1"/>
          <p:nvPr/>
        </p:nvSpPr>
        <p:spPr>
          <a:xfrm>
            <a:off x="3517287" y="150243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E74D96B-6F1C-3CF5-4D61-257121E1F913}"/>
              </a:ext>
            </a:extLst>
          </p:cNvPr>
          <p:cNvSpPr txBox="1"/>
          <p:nvPr/>
        </p:nvSpPr>
        <p:spPr>
          <a:xfrm>
            <a:off x="5701102" y="1268554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A238CA9-2517-BC94-F36D-2A79607F07E2}"/>
              </a:ext>
            </a:extLst>
          </p:cNvPr>
          <p:cNvSpPr txBox="1"/>
          <p:nvPr/>
        </p:nvSpPr>
        <p:spPr>
          <a:xfrm>
            <a:off x="5705865" y="1499292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DCDD8006-DD22-A554-9256-EBC63AC9DEC5}"/>
              </a:ext>
            </a:extLst>
          </p:cNvPr>
          <p:cNvSpPr txBox="1"/>
          <p:nvPr/>
        </p:nvSpPr>
        <p:spPr>
          <a:xfrm>
            <a:off x="1327166" y="2006120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E72F358-1C90-04C5-CC9F-5F454EF30385}"/>
              </a:ext>
            </a:extLst>
          </p:cNvPr>
          <p:cNvSpPr txBox="1"/>
          <p:nvPr/>
        </p:nvSpPr>
        <p:spPr>
          <a:xfrm>
            <a:off x="1331929" y="2232095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13BC577-0EA1-6F0E-F054-652CB43AAF21}"/>
              </a:ext>
            </a:extLst>
          </p:cNvPr>
          <p:cNvSpPr txBox="1"/>
          <p:nvPr/>
        </p:nvSpPr>
        <p:spPr>
          <a:xfrm>
            <a:off x="3512524" y="1997405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04750BAE-2CD7-9E54-68B4-87547D23F9B3}"/>
              </a:ext>
            </a:extLst>
          </p:cNvPr>
          <p:cNvSpPr txBox="1"/>
          <p:nvPr/>
        </p:nvSpPr>
        <p:spPr>
          <a:xfrm>
            <a:off x="3517287" y="2232906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6FF2647-E4F9-1DB5-A627-FE81F91FC00F}"/>
              </a:ext>
            </a:extLst>
          </p:cNvPr>
          <p:cNvSpPr txBox="1"/>
          <p:nvPr/>
        </p:nvSpPr>
        <p:spPr>
          <a:xfrm>
            <a:off x="5701102" y="1994264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0180AB3-B9A0-4BFC-904B-BB0EF7CF010B}"/>
              </a:ext>
            </a:extLst>
          </p:cNvPr>
          <p:cNvSpPr txBox="1"/>
          <p:nvPr/>
        </p:nvSpPr>
        <p:spPr>
          <a:xfrm>
            <a:off x="5705865" y="2229765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EBA0173-5C8A-F00D-EF9A-FA3B26B14B85}"/>
              </a:ext>
            </a:extLst>
          </p:cNvPr>
          <p:cNvSpPr txBox="1"/>
          <p:nvPr/>
        </p:nvSpPr>
        <p:spPr>
          <a:xfrm>
            <a:off x="1331929" y="566620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6F99D285-0887-72B0-38CD-2F5AEAEA0BDA}"/>
              </a:ext>
            </a:extLst>
          </p:cNvPr>
          <p:cNvSpPr txBox="1"/>
          <p:nvPr/>
        </p:nvSpPr>
        <p:spPr>
          <a:xfrm>
            <a:off x="1336692" y="79735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D9893ED7-42D2-D149-4607-89A6721D4EDF}"/>
              </a:ext>
            </a:extLst>
          </p:cNvPr>
          <p:cNvSpPr txBox="1"/>
          <p:nvPr/>
        </p:nvSpPr>
        <p:spPr>
          <a:xfrm>
            <a:off x="3517287" y="557905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3DA8855A-7C0E-4F47-026D-ECFC4D35B51B}"/>
              </a:ext>
            </a:extLst>
          </p:cNvPr>
          <p:cNvSpPr txBox="1"/>
          <p:nvPr/>
        </p:nvSpPr>
        <p:spPr>
          <a:xfrm>
            <a:off x="3522050" y="78864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A4D2031-7802-66D1-28BE-167C007D013F}"/>
              </a:ext>
            </a:extLst>
          </p:cNvPr>
          <p:cNvSpPr txBox="1"/>
          <p:nvPr/>
        </p:nvSpPr>
        <p:spPr>
          <a:xfrm>
            <a:off x="5705865" y="554764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2129FA92-C318-907C-30E3-5CF17739EC5C}"/>
              </a:ext>
            </a:extLst>
          </p:cNvPr>
          <p:cNvSpPr txBox="1"/>
          <p:nvPr/>
        </p:nvSpPr>
        <p:spPr>
          <a:xfrm>
            <a:off x="5710628" y="785502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ABA74F1-857A-B80C-2DD6-687C7B067F9B}"/>
              </a:ext>
            </a:extLst>
          </p:cNvPr>
          <p:cNvSpPr txBox="1"/>
          <p:nvPr/>
        </p:nvSpPr>
        <p:spPr>
          <a:xfrm>
            <a:off x="1309874" y="5602699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6295AAF-9599-FE66-8F50-2C4B43E61490}"/>
              </a:ext>
            </a:extLst>
          </p:cNvPr>
          <p:cNvSpPr txBox="1"/>
          <p:nvPr/>
        </p:nvSpPr>
        <p:spPr>
          <a:xfrm>
            <a:off x="1314637" y="5838200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D7B7F5D5-E937-FFBE-62FA-037D0FA8F6E1}"/>
              </a:ext>
            </a:extLst>
          </p:cNvPr>
          <p:cNvSpPr txBox="1"/>
          <p:nvPr/>
        </p:nvSpPr>
        <p:spPr>
          <a:xfrm>
            <a:off x="3495232" y="5593984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2E5A5AA9-557E-54CB-3336-E32D215FA90D}"/>
              </a:ext>
            </a:extLst>
          </p:cNvPr>
          <p:cNvSpPr txBox="1"/>
          <p:nvPr/>
        </p:nvSpPr>
        <p:spPr>
          <a:xfrm>
            <a:off x="3499995" y="5829485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C2D13D1C-5BF5-50CD-EF37-551F11DD9F08}"/>
              </a:ext>
            </a:extLst>
          </p:cNvPr>
          <p:cNvSpPr txBox="1"/>
          <p:nvPr/>
        </p:nvSpPr>
        <p:spPr>
          <a:xfrm>
            <a:off x="5683810" y="5590843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6E869B7-E522-9117-9DA7-08822FA77C13}"/>
              </a:ext>
            </a:extLst>
          </p:cNvPr>
          <p:cNvSpPr txBox="1"/>
          <p:nvPr/>
        </p:nvSpPr>
        <p:spPr>
          <a:xfrm>
            <a:off x="5688573" y="5826344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C77121FF-7F59-7D05-1175-25A9B455A047}"/>
              </a:ext>
            </a:extLst>
          </p:cNvPr>
          <p:cNvSpPr txBox="1"/>
          <p:nvPr/>
        </p:nvSpPr>
        <p:spPr>
          <a:xfrm>
            <a:off x="1309874" y="6314120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AF438514-FE56-5C23-D9E6-ABD6237796AC}"/>
              </a:ext>
            </a:extLst>
          </p:cNvPr>
          <p:cNvSpPr txBox="1"/>
          <p:nvPr/>
        </p:nvSpPr>
        <p:spPr>
          <a:xfrm>
            <a:off x="1314637" y="6549621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C286F455-1ADD-DD17-1FD2-941CB19E93EC}"/>
              </a:ext>
            </a:extLst>
          </p:cNvPr>
          <p:cNvSpPr txBox="1"/>
          <p:nvPr/>
        </p:nvSpPr>
        <p:spPr>
          <a:xfrm>
            <a:off x="3495232" y="6305405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E87ADD4B-B4DE-B981-7002-C0351A6F9B2E}"/>
              </a:ext>
            </a:extLst>
          </p:cNvPr>
          <p:cNvSpPr txBox="1"/>
          <p:nvPr/>
        </p:nvSpPr>
        <p:spPr>
          <a:xfrm>
            <a:off x="3499995" y="6540906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94D4DE5D-A2F1-5827-BFD1-0508B4CD877E}"/>
              </a:ext>
            </a:extLst>
          </p:cNvPr>
          <p:cNvSpPr txBox="1"/>
          <p:nvPr/>
        </p:nvSpPr>
        <p:spPr>
          <a:xfrm>
            <a:off x="5683810" y="6302264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2C2F6FDC-9B93-33CC-81E7-E15DCBFA5BBB}"/>
              </a:ext>
            </a:extLst>
          </p:cNvPr>
          <p:cNvSpPr txBox="1"/>
          <p:nvPr/>
        </p:nvSpPr>
        <p:spPr>
          <a:xfrm>
            <a:off x="5688573" y="6537765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AE6197FF-2665-0CF5-8D34-FFE4FF1E899A}"/>
              </a:ext>
            </a:extLst>
          </p:cNvPr>
          <p:cNvSpPr txBox="1"/>
          <p:nvPr/>
        </p:nvSpPr>
        <p:spPr>
          <a:xfrm>
            <a:off x="1312877" y="7038883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CC74D91A-C607-B27D-2CB9-B88E1DBFA329}"/>
              </a:ext>
            </a:extLst>
          </p:cNvPr>
          <p:cNvSpPr txBox="1"/>
          <p:nvPr/>
        </p:nvSpPr>
        <p:spPr>
          <a:xfrm>
            <a:off x="1317640" y="7274384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2CD7A4DC-93DA-6E1C-F819-F8CD75C4B47D}"/>
              </a:ext>
            </a:extLst>
          </p:cNvPr>
          <p:cNvSpPr txBox="1"/>
          <p:nvPr/>
        </p:nvSpPr>
        <p:spPr>
          <a:xfrm>
            <a:off x="3498235" y="7030168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02CE78C5-ACC2-E91E-62D6-BCB384A158DD}"/>
              </a:ext>
            </a:extLst>
          </p:cNvPr>
          <p:cNvSpPr txBox="1"/>
          <p:nvPr/>
        </p:nvSpPr>
        <p:spPr>
          <a:xfrm>
            <a:off x="3502998" y="7265669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E929FDC7-3327-DB97-4F2C-B9162404ADAC}"/>
              </a:ext>
            </a:extLst>
          </p:cNvPr>
          <p:cNvSpPr txBox="1"/>
          <p:nvPr/>
        </p:nvSpPr>
        <p:spPr>
          <a:xfrm>
            <a:off x="5686813" y="7027027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D3E2D859-6D7A-3233-E351-DD303003705C}"/>
              </a:ext>
            </a:extLst>
          </p:cNvPr>
          <p:cNvSpPr txBox="1"/>
          <p:nvPr/>
        </p:nvSpPr>
        <p:spPr>
          <a:xfrm>
            <a:off x="5691576" y="726252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3D461FEB-C014-61A0-0020-047A39E81223}"/>
              </a:ext>
            </a:extLst>
          </p:cNvPr>
          <p:cNvSpPr txBox="1"/>
          <p:nvPr/>
        </p:nvSpPr>
        <p:spPr>
          <a:xfrm>
            <a:off x="1312877" y="7750304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ADBF526D-392B-C668-3FF2-F3E8999A01B3}"/>
              </a:ext>
            </a:extLst>
          </p:cNvPr>
          <p:cNvSpPr txBox="1"/>
          <p:nvPr/>
        </p:nvSpPr>
        <p:spPr>
          <a:xfrm>
            <a:off x="1317640" y="7985805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11FD082C-C27E-D0C1-3FAE-CBD641BBE10A}"/>
              </a:ext>
            </a:extLst>
          </p:cNvPr>
          <p:cNvSpPr txBox="1"/>
          <p:nvPr/>
        </p:nvSpPr>
        <p:spPr>
          <a:xfrm>
            <a:off x="3498235" y="7741589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885CF743-055E-A012-4578-8C1AE62B25AF}"/>
              </a:ext>
            </a:extLst>
          </p:cNvPr>
          <p:cNvSpPr txBox="1"/>
          <p:nvPr/>
        </p:nvSpPr>
        <p:spPr>
          <a:xfrm>
            <a:off x="3502998" y="7977090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08D014F8-8B42-17B5-B762-976DA032366F}"/>
              </a:ext>
            </a:extLst>
          </p:cNvPr>
          <p:cNvSpPr txBox="1"/>
          <p:nvPr/>
        </p:nvSpPr>
        <p:spPr>
          <a:xfrm>
            <a:off x="5686813" y="7738448"/>
            <a:ext cx="910256" cy="22678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227E7B34-0690-D5BD-7687-7BCB6DDBA3EA}"/>
              </a:ext>
            </a:extLst>
          </p:cNvPr>
          <p:cNvSpPr txBox="1"/>
          <p:nvPr/>
        </p:nvSpPr>
        <p:spPr>
          <a:xfrm>
            <a:off x="5691576" y="7973949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PRIMER GRADO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Imagen 103">
            <a:extLst>
              <a:ext uri="{FF2B5EF4-FFF2-40B4-BE49-F238E27FC236}">
                <a16:creationId xmlns:a16="http://schemas.microsoft.com/office/drawing/2014/main" id="{5AF98980-4E27-A4C6-1C40-7CF6FB59EF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537347"/>
            <a:ext cx="1800000" cy="360000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6134E2B3-6A13-55C9-F600-5D114FEB8B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537347"/>
            <a:ext cx="1800000" cy="360000"/>
          </a:xfrm>
          <a:prstGeom prst="rect">
            <a:avLst/>
          </a:prstGeom>
        </p:spPr>
      </p:pic>
      <p:pic>
        <p:nvPicPr>
          <p:cNvPr id="107" name="Imagen 106">
            <a:extLst>
              <a:ext uri="{FF2B5EF4-FFF2-40B4-BE49-F238E27FC236}">
                <a16:creationId xmlns:a16="http://schemas.microsoft.com/office/drawing/2014/main" id="{DD8EBEBC-2CEC-690D-E914-653D71D287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537347"/>
            <a:ext cx="1800000" cy="360000"/>
          </a:xfrm>
          <a:prstGeom prst="rect">
            <a:avLst/>
          </a:prstGeom>
        </p:spPr>
      </p:pic>
      <p:pic>
        <p:nvPicPr>
          <p:cNvPr id="108" name="Imagen 107">
            <a:extLst>
              <a:ext uri="{FF2B5EF4-FFF2-40B4-BE49-F238E27FC236}">
                <a16:creationId xmlns:a16="http://schemas.microsoft.com/office/drawing/2014/main" id="{089359F9-5AA7-5882-FC95-7413FCB639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897347"/>
            <a:ext cx="1800000" cy="360000"/>
          </a:xfrm>
          <a:prstGeom prst="rect">
            <a:avLst/>
          </a:prstGeom>
        </p:spPr>
      </p:pic>
      <p:pic>
        <p:nvPicPr>
          <p:cNvPr id="109" name="Imagen 108">
            <a:extLst>
              <a:ext uri="{FF2B5EF4-FFF2-40B4-BE49-F238E27FC236}">
                <a16:creationId xmlns:a16="http://schemas.microsoft.com/office/drawing/2014/main" id="{A7EEFB09-1B88-F957-DEC6-7207EA7F72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897347"/>
            <a:ext cx="1800000" cy="360000"/>
          </a:xfrm>
          <a:prstGeom prst="rect">
            <a:avLst/>
          </a:prstGeom>
        </p:spPr>
      </p:pic>
      <p:pic>
        <p:nvPicPr>
          <p:cNvPr id="110" name="Imagen 109">
            <a:extLst>
              <a:ext uri="{FF2B5EF4-FFF2-40B4-BE49-F238E27FC236}">
                <a16:creationId xmlns:a16="http://schemas.microsoft.com/office/drawing/2014/main" id="{00FB98F2-8395-A8D5-DB47-B2C6A1C8C1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897347"/>
            <a:ext cx="1800000" cy="360000"/>
          </a:xfrm>
          <a:prstGeom prst="rect">
            <a:avLst/>
          </a:prstGeom>
        </p:spPr>
      </p:pic>
      <p:pic>
        <p:nvPicPr>
          <p:cNvPr id="111" name="Imagen 110">
            <a:extLst>
              <a:ext uri="{FF2B5EF4-FFF2-40B4-BE49-F238E27FC236}">
                <a16:creationId xmlns:a16="http://schemas.microsoft.com/office/drawing/2014/main" id="{53D35A58-4EE4-324F-9922-5AA3C16340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1257347"/>
            <a:ext cx="1800000" cy="360000"/>
          </a:xfrm>
          <a:prstGeom prst="rect">
            <a:avLst/>
          </a:prstGeom>
        </p:spPr>
      </p:pic>
      <p:pic>
        <p:nvPicPr>
          <p:cNvPr id="112" name="Imagen 111">
            <a:extLst>
              <a:ext uri="{FF2B5EF4-FFF2-40B4-BE49-F238E27FC236}">
                <a16:creationId xmlns:a16="http://schemas.microsoft.com/office/drawing/2014/main" id="{264AC75E-A71E-6C10-93C9-06BB2A6045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1257347"/>
            <a:ext cx="1800000" cy="360000"/>
          </a:xfrm>
          <a:prstGeom prst="rect">
            <a:avLst/>
          </a:prstGeom>
        </p:spPr>
      </p:pic>
      <p:pic>
        <p:nvPicPr>
          <p:cNvPr id="113" name="Imagen 112">
            <a:extLst>
              <a:ext uri="{FF2B5EF4-FFF2-40B4-BE49-F238E27FC236}">
                <a16:creationId xmlns:a16="http://schemas.microsoft.com/office/drawing/2014/main" id="{F6958B49-F3BB-7F64-1B35-32EC131783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1257347"/>
            <a:ext cx="1800000" cy="360000"/>
          </a:xfrm>
          <a:prstGeom prst="rect">
            <a:avLst/>
          </a:prstGeom>
        </p:spPr>
      </p:pic>
      <p:pic>
        <p:nvPicPr>
          <p:cNvPr id="114" name="Imagen 113">
            <a:extLst>
              <a:ext uri="{FF2B5EF4-FFF2-40B4-BE49-F238E27FC236}">
                <a16:creationId xmlns:a16="http://schemas.microsoft.com/office/drawing/2014/main" id="{DB37C6E2-6ABB-B350-715A-6AB7DAAB30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1617347"/>
            <a:ext cx="1800000" cy="360000"/>
          </a:xfrm>
          <a:prstGeom prst="rect">
            <a:avLst/>
          </a:prstGeom>
        </p:spPr>
      </p:pic>
      <p:pic>
        <p:nvPicPr>
          <p:cNvPr id="115" name="Imagen 114">
            <a:extLst>
              <a:ext uri="{FF2B5EF4-FFF2-40B4-BE49-F238E27FC236}">
                <a16:creationId xmlns:a16="http://schemas.microsoft.com/office/drawing/2014/main" id="{282817A3-CBBD-2D2E-93E3-1608B9B4DA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1617347"/>
            <a:ext cx="1800000" cy="360000"/>
          </a:xfrm>
          <a:prstGeom prst="rect">
            <a:avLst/>
          </a:prstGeom>
        </p:spPr>
      </p:pic>
      <p:pic>
        <p:nvPicPr>
          <p:cNvPr id="116" name="Imagen 115">
            <a:extLst>
              <a:ext uri="{FF2B5EF4-FFF2-40B4-BE49-F238E27FC236}">
                <a16:creationId xmlns:a16="http://schemas.microsoft.com/office/drawing/2014/main" id="{6C30C21A-3B05-746F-D68E-175BD2D444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1617347"/>
            <a:ext cx="1800000" cy="360000"/>
          </a:xfrm>
          <a:prstGeom prst="rect">
            <a:avLst/>
          </a:prstGeom>
        </p:spPr>
      </p:pic>
      <p:pic>
        <p:nvPicPr>
          <p:cNvPr id="117" name="Imagen 116">
            <a:extLst>
              <a:ext uri="{FF2B5EF4-FFF2-40B4-BE49-F238E27FC236}">
                <a16:creationId xmlns:a16="http://schemas.microsoft.com/office/drawing/2014/main" id="{45920F1B-1358-A1A6-31B6-D0BEC221DC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1977347"/>
            <a:ext cx="1800000" cy="360000"/>
          </a:xfrm>
          <a:prstGeom prst="rect">
            <a:avLst/>
          </a:prstGeom>
        </p:spPr>
      </p:pic>
      <p:pic>
        <p:nvPicPr>
          <p:cNvPr id="118" name="Imagen 117">
            <a:extLst>
              <a:ext uri="{FF2B5EF4-FFF2-40B4-BE49-F238E27FC236}">
                <a16:creationId xmlns:a16="http://schemas.microsoft.com/office/drawing/2014/main" id="{C3BB4EAD-9BE6-BAF1-87B2-BA68A81474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1977347"/>
            <a:ext cx="1800000" cy="360000"/>
          </a:xfrm>
          <a:prstGeom prst="rect">
            <a:avLst/>
          </a:prstGeom>
        </p:spPr>
      </p:pic>
      <p:pic>
        <p:nvPicPr>
          <p:cNvPr id="119" name="Imagen 118">
            <a:extLst>
              <a:ext uri="{FF2B5EF4-FFF2-40B4-BE49-F238E27FC236}">
                <a16:creationId xmlns:a16="http://schemas.microsoft.com/office/drawing/2014/main" id="{CBD735D1-9651-F4F4-F26D-253151D3E6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1977347"/>
            <a:ext cx="1800000" cy="360000"/>
          </a:xfrm>
          <a:prstGeom prst="rect">
            <a:avLst/>
          </a:prstGeom>
        </p:spPr>
      </p:pic>
      <p:pic>
        <p:nvPicPr>
          <p:cNvPr id="120" name="Imagen 119">
            <a:extLst>
              <a:ext uri="{FF2B5EF4-FFF2-40B4-BE49-F238E27FC236}">
                <a16:creationId xmlns:a16="http://schemas.microsoft.com/office/drawing/2014/main" id="{9683C53B-D45B-AF96-0571-A136209CB2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2337347"/>
            <a:ext cx="1800000" cy="360000"/>
          </a:xfrm>
          <a:prstGeom prst="rect">
            <a:avLst/>
          </a:prstGeom>
        </p:spPr>
      </p:pic>
      <p:pic>
        <p:nvPicPr>
          <p:cNvPr id="121" name="Imagen 120">
            <a:extLst>
              <a:ext uri="{FF2B5EF4-FFF2-40B4-BE49-F238E27FC236}">
                <a16:creationId xmlns:a16="http://schemas.microsoft.com/office/drawing/2014/main" id="{DD8BA037-4F17-6EC1-8597-75F1DCD4AD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2337347"/>
            <a:ext cx="1800000" cy="360000"/>
          </a:xfrm>
          <a:prstGeom prst="rect">
            <a:avLst/>
          </a:prstGeom>
        </p:spPr>
      </p:pic>
      <p:pic>
        <p:nvPicPr>
          <p:cNvPr id="122" name="Imagen 121">
            <a:extLst>
              <a:ext uri="{FF2B5EF4-FFF2-40B4-BE49-F238E27FC236}">
                <a16:creationId xmlns:a16="http://schemas.microsoft.com/office/drawing/2014/main" id="{6F6FB136-31AD-884B-3B61-61C4B19339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2337347"/>
            <a:ext cx="1800000" cy="360000"/>
          </a:xfrm>
          <a:prstGeom prst="rect">
            <a:avLst/>
          </a:prstGeom>
        </p:spPr>
      </p:pic>
      <p:pic>
        <p:nvPicPr>
          <p:cNvPr id="123" name="Imagen 122">
            <a:extLst>
              <a:ext uri="{FF2B5EF4-FFF2-40B4-BE49-F238E27FC236}">
                <a16:creationId xmlns:a16="http://schemas.microsoft.com/office/drawing/2014/main" id="{BE72C201-5EC0-049B-B9BF-EE66AA43FA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2697347"/>
            <a:ext cx="1800000" cy="360000"/>
          </a:xfrm>
          <a:prstGeom prst="rect">
            <a:avLst/>
          </a:prstGeom>
        </p:spPr>
      </p:pic>
      <p:pic>
        <p:nvPicPr>
          <p:cNvPr id="124" name="Imagen 123">
            <a:extLst>
              <a:ext uri="{FF2B5EF4-FFF2-40B4-BE49-F238E27FC236}">
                <a16:creationId xmlns:a16="http://schemas.microsoft.com/office/drawing/2014/main" id="{ACE9B206-2445-FC79-E0B0-182D3ADB31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2697347"/>
            <a:ext cx="1800000" cy="360000"/>
          </a:xfrm>
          <a:prstGeom prst="rect">
            <a:avLst/>
          </a:prstGeom>
        </p:spPr>
      </p:pic>
      <p:pic>
        <p:nvPicPr>
          <p:cNvPr id="125" name="Imagen 124">
            <a:extLst>
              <a:ext uri="{FF2B5EF4-FFF2-40B4-BE49-F238E27FC236}">
                <a16:creationId xmlns:a16="http://schemas.microsoft.com/office/drawing/2014/main" id="{C12F6010-323B-183C-93C9-9FDB6CE504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2697347"/>
            <a:ext cx="1800000" cy="360000"/>
          </a:xfrm>
          <a:prstGeom prst="rect">
            <a:avLst/>
          </a:prstGeom>
        </p:spPr>
      </p:pic>
      <p:pic>
        <p:nvPicPr>
          <p:cNvPr id="126" name="Imagen 125">
            <a:extLst>
              <a:ext uri="{FF2B5EF4-FFF2-40B4-BE49-F238E27FC236}">
                <a16:creationId xmlns:a16="http://schemas.microsoft.com/office/drawing/2014/main" id="{F2FF2DC7-6677-FD6F-F6E3-CCB482C2B3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3057347"/>
            <a:ext cx="1800000" cy="360000"/>
          </a:xfrm>
          <a:prstGeom prst="rect">
            <a:avLst/>
          </a:prstGeom>
        </p:spPr>
      </p:pic>
      <p:pic>
        <p:nvPicPr>
          <p:cNvPr id="127" name="Imagen 126">
            <a:extLst>
              <a:ext uri="{FF2B5EF4-FFF2-40B4-BE49-F238E27FC236}">
                <a16:creationId xmlns:a16="http://schemas.microsoft.com/office/drawing/2014/main" id="{A9EB9581-08A2-4109-5685-07EFC10D56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3057347"/>
            <a:ext cx="1800000" cy="360000"/>
          </a:xfrm>
          <a:prstGeom prst="rect">
            <a:avLst/>
          </a:prstGeom>
        </p:spPr>
      </p:pic>
      <p:pic>
        <p:nvPicPr>
          <p:cNvPr id="128" name="Imagen 127">
            <a:extLst>
              <a:ext uri="{FF2B5EF4-FFF2-40B4-BE49-F238E27FC236}">
                <a16:creationId xmlns:a16="http://schemas.microsoft.com/office/drawing/2014/main" id="{27EDA253-9A3C-9928-85A3-E253D829AC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3057347"/>
            <a:ext cx="1800000" cy="360000"/>
          </a:xfrm>
          <a:prstGeom prst="rect">
            <a:avLst/>
          </a:prstGeom>
        </p:spPr>
      </p:pic>
      <p:pic>
        <p:nvPicPr>
          <p:cNvPr id="129" name="Imagen 128">
            <a:extLst>
              <a:ext uri="{FF2B5EF4-FFF2-40B4-BE49-F238E27FC236}">
                <a16:creationId xmlns:a16="http://schemas.microsoft.com/office/drawing/2014/main" id="{EAE3E980-5631-8787-ED6E-46C96C0AED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3417347"/>
            <a:ext cx="1800000" cy="360000"/>
          </a:xfrm>
          <a:prstGeom prst="rect">
            <a:avLst/>
          </a:prstGeom>
        </p:spPr>
      </p:pic>
      <p:pic>
        <p:nvPicPr>
          <p:cNvPr id="130" name="Imagen 129">
            <a:extLst>
              <a:ext uri="{FF2B5EF4-FFF2-40B4-BE49-F238E27FC236}">
                <a16:creationId xmlns:a16="http://schemas.microsoft.com/office/drawing/2014/main" id="{41D6F51A-EB96-7475-A31B-DDDD51F999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3417347"/>
            <a:ext cx="1800000" cy="360000"/>
          </a:xfrm>
          <a:prstGeom prst="rect">
            <a:avLst/>
          </a:prstGeom>
        </p:spPr>
      </p:pic>
      <p:pic>
        <p:nvPicPr>
          <p:cNvPr id="131" name="Imagen 130">
            <a:extLst>
              <a:ext uri="{FF2B5EF4-FFF2-40B4-BE49-F238E27FC236}">
                <a16:creationId xmlns:a16="http://schemas.microsoft.com/office/drawing/2014/main" id="{3D1F0248-8C23-6095-3368-BAFC3B0A97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3417347"/>
            <a:ext cx="1800000" cy="360000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7B2882F7-CF02-02A1-D119-C401384CB2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3777347"/>
            <a:ext cx="1800000" cy="360000"/>
          </a:xfrm>
          <a:prstGeom prst="rect">
            <a:avLst/>
          </a:prstGeom>
        </p:spPr>
      </p:pic>
      <p:pic>
        <p:nvPicPr>
          <p:cNvPr id="133" name="Imagen 132">
            <a:extLst>
              <a:ext uri="{FF2B5EF4-FFF2-40B4-BE49-F238E27FC236}">
                <a16:creationId xmlns:a16="http://schemas.microsoft.com/office/drawing/2014/main" id="{29A50D3D-FB5C-8568-D214-A3C900DB33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3777347"/>
            <a:ext cx="1800000" cy="360000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4AAA078D-3777-304D-5B5C-B8B9CF6824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3777347"/>
            <a:ext cx="1800000" cy="360000"/>
          </a:xfrm>
          <a:prstGeom prst="rect">
            <a:avLst/>
          </a:prstGeom>
        </p:spPr>
      </p:pic>
      <p:pic>
        <p:nvPicPr>
          <p:cNvPr id="135" name="Imagen 134">
            <a:extLst>
              <a:ext uri="{FF2B5EF4-FFF2-40B4-BE49-F238E27FC236}">
                <a16:creationId xmlns:a16="http://schemas.microsoft.com/office/drawing/2014/main" id="{44187FC0-3694-5C20-B096-C2F7881830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4137347"/>
            <a:ext cx="1800000" cy="360000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84D87FB1-78C1-CCA4-F334-D453F2786C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4137347"/>
            <a:ext cx="1800000" cy="360000"/>
          </a:xfrm>
          <a:prstGeom prst="rect">
            <a:avLst/>
          </a:prstGeom>
        </p:spPr>
      </p:pic>
      <p:pic>
        <p:nvPicPr>
          <p:cNvPr id="137" name="Imagen 136">
            <a:extLst>
              <a:ext uri="{FF2B5EF4-FFF2-40B4-BE49-F238E27FC236}">
                <a16:creationId xmlns:a16="http://schemas.microsoft.com/office/drawing/2014/main" id="{D5CDBE7C-06E3-4AEA-7B5D-6FF8C040E0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4137347"/>
            <a:ext cx="1800000" cy="3600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807140DC-7B16-A67C-2A96-594186AD80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4497347"/>
            <a:ext cx="1800000" cy="360000"/>
          </a:xfrm>
          <a:prstGeom prst="rect">
            <a:avLst/>
          </a:prstGeom>
        </p:spPr>
      </p:pic>
      <p:pic>
        <p:nvPicPr>
          <p:cNvPr id="139" name="Imagen 138">
            <a:extLst>
              <a:ext uri="{FF2B5EF4-FFF2-40B4-BE49-F238E27FC236}">
                <a16:creationId xmlns:a16="http://schemas.microsoft.com/office/drawing/2014/main" id="{8EAA9B72-CDD3-1C05-37F0-53EDE3BF97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4497347"/>
            <a:ext cx="1800000" cy="360000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7F81BEF0-2F23-4AE9-B316-FD5EFC9BFF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4497347"/>
            <a:ext cx="1800000" cy="360000"/>
          </a:xfrm>
          <a:prstGeom prst="rect">
            <a:avLst/>
          </a:prstGeom>
        </p:spPr>
      </p:pic>
      <p:pic>
        <p:nvPicPr>
          <p:cNvPr id="141" name="Imagen 140">
            <a:extLst>
              <a:ext uri="{FF2B5EF4-FFF2-40B4-BE49-F238E27FC236}">
                <a16:creationId xmlns:a16="http://schemas.microsoft.com/office/drawing/2014/main" id="{FCA9C77A-5D0A-7785-2F68-4ADB5BA46C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4857347"/>
            <a:ext cx="1800000" cy="360000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526D80EB-FBEC-6F73-0D61-EE582E5C12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4857347"/>
            <a:ext cx="1800000" cy="360000"/>
          </a:xfrm>
          <a:prstGeom prst="rect">
            <a:avLst/>
          </a:prstGeom>
        </p:spPr>
      </p:pic>
      <p:pic>
        <p:nvPicPr>
          <p:cNvPr id="143" name="Imagen 142">
            <a:extLst>
              <a:ext uri="{FF2B5EF4-FFF2-40B4-BE49-F238E27FC236}">
                <a16:creationId xmlns:a16="http://schemas.microsoft.com/office/drawing/2014/main" id="{7B8DC89A-4D41-67A3-0202-5D79E92750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4857347"/>
            <a:ext cx="1800000" cy="360000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69923E99-80DF-A8D3-A59A-676CDDFB6A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5217347"/>
            <a:ext cx="1800000" cy="360000"/>
          </a:xfrm>
          <a:prstGeom prst="rect">
            <a:avLst/>
          </a:prstGeom>
        </p:spPr>
      </p:pic>
      <p:pic>
        <p:nvPicPr>
          <p:cNvPr id="145" name="Imagen 144">
            <a:extLst>
              <a:ext uri="{FF2B5EF4-FFF2-40B4-BE49-F238E27FC236}">
                <a16:creationId xmlns:a16="http://schemas.microsoft.com/office/drawing/2014/main" id="{1D5E7677-6738-3396-64FA-82D34D0E6F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5217347"/>
            <a:ext cx="1800000" cy="360000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F44BC0BF-D78B-BC8B-DBBE-CBB5606E1A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5217347"/>
            <a:ext cx="1800000" cy="360000"/>
          </a:xfrm>
          <a:prstGeom prst="rect">
            <a:avLst/>
          </a:prstGeom>
        </p:spPr>
      </p:pic>
      <p:pic>
        <p:nvPicPr>
          <p:cNvPr id="147" name="Imagen 146">
            <a:extLst>
              <a:ext uri="{FF2B5EF4-FFF2-40B4-BE49-F238E27FC236}">
                <a16:creationId xmlns:a16="http://schemas.microsoft.com/office/drawing/2014/main" id="{7FBE1878-CD7D-E8E1-5A84-A81EC2C10C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5577347"/>
            <a:ext cx="1800000" cy="360000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AE690F96-D29C-E254-7480-A35232B44E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5577347"/>
            <a:ext cx="1800000" cy="360000"/>
          </a:xfrm>
          <a:prstGeom prst="rect">
            <a:avLst/>
          </a:prstGeom>
        </p:spPr>
      </p:pic>
      <p:pic>
        <p:nvPicPr>
          <p:cNvPr id="149" name="Imagen 148">
            <a:extLst>
              <a:ext uri="{FF2B5EF4-FFF2-40B4-BE49-F238E27FC236}">
                <a16:creationId xmlns:a16="http://schemas.microsoft.com/office/drawing/2014/main" id="{9DF57862-BD0F-8BCC-B79B-0BE7B75551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5577347"/>
            <a:ext cx="1800000" cy="360000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21961940-B3DB-A932-2985-F10A3ADDB6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5937347"/>
            <a:ext cx="1800000" cy="360000"/>
          </a:xfrm>
          <a:prstGeom prst="rect">
            <a:avLst/>
          </a:prstGeom>
        </p:spPr>
      </p:pic>
      <p:pic>
        <p:nvPicPr>
          <p:cNvPr id="151" name="Imagen 150">
            <a:extLst>
              <a:ext uri="{FF2B5EF4-FFF2-40B4-BE49-F238E27FC236}">
                <a16:creationId xmlns:a16="http://schemas.microsoft.com/office/drawing/2014/main" id="{260D7DE9-0D82-C3E0-BC62-0466C558BB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5937347"/>
            <a:ext cx="1800000" cy="360000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48E9185A-387C-CC9A-541A-149D08B6F3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5937347"/>
            <a:ext cx="1800000" cy="360000"/>
          </a:xfrm>
          <a:prstGeom prst="rect">
            <a:avLst/>
          </a:prstGeom>
        </p:spPr>
      </p:pic>
      <p:pic>
        <p:nvPicPr>
          <p:cNvPr id="153" name="Imagen 152">
            <a:extLst>
              <a:ext uri="{FF2B5EF4-FFF2-40B4-BE49-F238E27FC236}">
                <a16:creationId xmlns:a16="http://schemas.microsoft.com/office/drawing/2014/main" id="{9201BB18-0C82-B2AE-F7AD-311D570481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6296859"/>
            <a:ext cx="1800000" cy="360000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3483BE6C-6AEE-E0D9-47A5-EAC87F2C10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6296859"/>
            <a:ext cx="1800000" cy="360000"/>
          </a:xfrm>
          <a:prstGeom prst="rect">
            <a:avLst/>
          </a:prstGeom>
        </p:spPr>
      </p:pic>
      <p:pic>
        <p:nvPicPr>
          <p:cNvPr id="155" name="Imagen 154">
            <a:extLst>
              <a:ext uri="{FF2B5EF4-FFF2-40B4-BE49-F238E27FC236}">
                <a16:creationId xmlns:a16="http://schemas.microsoft.com/office/drawing/2014/main" id="{37C9C940-D988-0E78-15E3-4D22FFD8B9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6296859"/>
            <a:ext cx="1800000" cy="360000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7F4BC01-AF3B-716B-493E-3185250C7A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6656859"/>
            <a:ext cx="1800000" cy="360000"/>
          </a:xfrm>
          <a:prstGeom prst="rect">
            <a:avLst/>
          </a:prstGeom>
        </p:spPr>
      </p:pic>
      <p:pic>
        <p:nvPicPr>
          <p:cNvPr id="157" name="Imagen 156">
            <a:extLst>
              <a:ext uri="{FF2B5EF4-FFF2-40B4-BE49-F238E27FC236}">
                <a16:creationId xmlns:a16="http://schemas.microsoft.com/office/drawing/2014/main" id="{BC244781-F19E-83A5-12BC-924EBBF3CC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6656859"/>
            <a:ext cx="1800000" cy="360000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32C4DB0B-D164-DF56-0E43-7AD67A47F7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6656859"/>
            <a:ext cx="1800000" cy="360000"/>
          </a:xfrm>
          <a:prstGeom prst="rect">
            <a:avLst/>
          </a:prstGeom>
        </p:spPr>
      </p:pic>
      <p:pic>
        <p:nvPicPr>
          <p:cNvPr id="159" name="Imagen 158">
            <a:extLst>
              <a:ext uri="{FF2B5EF4-FFF2-40B4-BE49-F238E27FC236}">
                <a16:creationId xmlns:a16="http://schemas.microsoft.com/office/drawing/2014/main" id="{01577D22-BE85-0F03-522B-8BB78C2F54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7016859"/>
            <a:ext cx="1800000" cy="360000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BD67C9EE-1A60-0D3C-7A4A-1389586CC9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7016859"/>
            <a:ext cx="1800000" cy="360000"/>
          </a:xfrm>
          <a:prstGeom prst="rect">
            <a:avLst/>
          </a:prstGeom>
        </p:spPr>
      </p:pic>
      <p:pic>
        <p:nvPicPr>
          <p:cNvPr id="161" name="Imagen 160">
            <a:extLst>
              <a:ext uri="{FF2B5EF4-FFF2-40B4-BE49-F238E27FC236}">
                <a16:creationId xmlns:a16="http://schemas.microsoft.com/office/drawing/2014/main" id="{C322596E-5930-F2EB-E91E-FCDEF1883D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7016859"/>
            <a:ext cx="1800000" cy="360000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2C9F5D6B-6497-33CD-CBE6-3442156C9D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7376859"/>
            <a:ext cx="1800000" cy="360000"/>
          </a:xfrm>
          <a:prstGeom prst="rect">
            <a:avLst/>
          </a:prstGeom>
        </p:spPr>
      </p:pic>
      <p:pic>
        <p:nvPicPr>
          <p:cNvPr id="163" name="Imagen 162">
            <a:extLst>
              <a:ext uri="{FF2B5EF4-FFF2-40B4-BE49-F238E27FC236}">
                <a16:creationId xmlns:a16="http://schemas.microsoft.com/office/drawing/2014/main" id="{27AD0176-21D5-6F13-5AAA-40AC6E2E0E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7376859"/>
            <a:ext cx="1800000" cy="360000"/>
          </a:xfrm>
          <a:prstGeom prst="rect">
            <a:avLst/>
          </a:prstGeom>
        </p:spPr>
      </p:pic>
      <p:pic>
        <p:nvPicPr>
          <p:cNvPr id="164" name="Imagen 163">
            <a:extLst>
              <a:ext uri="{FF2B5EF4-FFF2-40B4-BE49-F238E27FC236}">
                <a16:creationId xmlns:a16="http://schemas.microsoft.com/office/drawing/2014/main" id="{11D5AC72-3435-2CDA-BFF8-FDB60CF6BE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7376859"/>
            <a:ext cx="1800000" cy="360000"/>
          </a:xfrm>
          <a:prstGeom prst="rect">
            <a:avLst/>
          </a:prstGeom>
        </p:spPr>
      </p:pic>
      <p:pic>
        <p:nvPicPr>
          <p:cNvPr id="165" name="Imagen 164">
            <a:extLst>
              <a:ext uri="{FF2B5EF4-FFF2-40B4-BE49-F238E27FC236}">
                <a16:creationId xmlns:a16="http://schemas.microsoft.com/office/drawing/2014/main" id="{BB13E09C-0791-A647-9860-4041D9DBD4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0" y="7736859"/>
            <a:ext cx="1800000" cy="360000"/>
          </a:xfrm>
          <a:prstGeom prst="rect">
            <a:avLst/>
          </a:prstGeom>
        </p:spPr>
      </p:pic>
      <p:pic>
        <p:nvPicPr>
          <p:cNvPr id="166" name="Imagen 165">
            <a:extLst>
              <a:ext uri="{FF2B5EF4-FFF2-40B4-BE49-F238E27FC236}">
                <a16:creationId xmlns:a16="http://schemas.microsoft.com/office/drawing/2014/main" id="{8E07D46E-52B2-C4D6-7363-BCAE317D01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990" y="7736859"/>
            <a:ext cx="1800000" cy="360000"/>
          </a:xfrm>
          <a:prstGeom prst="rect">
            <a:avLst/>
          </a:prstGeom>
        </p:spPr>
      </p:pic>
      <p:pic>
        <p:nvPicPr>
          <p:cNvPr id="167" name="Imagen 166">
            <a:extLst>
              <a:ext uri="{FF2B5EF4-FFF2-40B4-BE49-F238E27FC236}">
                <a16:creationId xmlns:a16="http://schemas.microsoft.com/office/drawing/2014/main" id="{C64B9082-F7EE-ED62-76E8-93DCEA6E20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790" y="7736859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92CBC4D-E52A-2993-3EBE-A49054C27FE1}"/>
              </a:ext>
            </a:extLst>
          </p:cNvPr>
          <p:cNvSpPr txBox="1"/>
          <p:nvPr/>
        </p:nvSpPr>
        <p:spPr>
          <a:xfrm>
            <a:off x="1609726" y="5661800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25F1BBF-E9A1-410C-7498-15868D32433D}"/>
              </a:ext>
            </a:extLst>
          </p:cNvPr>
          <p:cNvSpPr txBox="1"/>
          <p:nvPr/>
        </p:nvSpPr>
        <p:spPr>
          <a:xfrm>
            <a:off x="3457574" y="5661800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B6B8661-A33F-2B2A-428C-76DA5BEF1E41}"/>
              </a:ext>
            </a:extLst>
          </p:cNvPr>
          <p:cNvSpPr txBox="1"/>
          <p:nvPr/>
        </p:nvSpPr>
        <p:spPr>
          <a:xfrm>
            <a:off x="5310186" y="5661800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FC8FC65-4834-AF82-0DF0-3BE6E3A8F7E7}"/>
              </a:ext>
            </a:extLst>
          </p:cNvPr>
          <p:cNvSpPr txBox="1"/>
          <p:nvPr/>
        </p:nvSpPr>
        <p:spPr>
          <a:xfrm>
            <a:off x="1609726" y="6021312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B30A921-AFA2-8A0A-B06B-91047F0D40FB}"/>
              </a:ext>
            </a:extLst>
          </p:cNvPr>
          <p:cNvSpPr txBox="1"/>
          <p:nvPr/>
        </p:nvSpPr>
        <p:spPr>
          <a:xfrm>
            <a:off x="3457574" y="6021312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16033BE-7EBB-00E8-BD60-368A62291D4C}"/>
              </a:ext>
            </a:extLst>
          </p:cNvPr>
          <p:cNvSpPr txBox="1"/>
          <p:nvPr/>
        </p:nvSpPr>
        <p:spPr>
          <a:xfrm>
            <a:off x="5310186" y="6021312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2379337-ED50-6EE0-D559-A8727E595384}"/>
              </a:ext>
            </a:extLst>
          </p:cNvPr>
          <p:cNvSpPr txBox="1"/>
          <p:nvPr/>
        </p:nvSpPr>
        <p:spPr>
          <a:xfrm>
            <a:off x="1609726" y="637912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0F657FB-A600-2AE9-41DE-74F8C4B966E2}"/>
              </a:ext>
            </a:extLst>
          </p:cNvPr>
          <p:cNvSpPr txBox="1"/>
          <p:nvPr/>
        </p:nvSpPr>
        <p:spPr>
          <a:xfrm>
            <a:off x="3457574" y="637912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E290909-C936-3559-D2A8-B647B8D0DC9C}"/>
              </a:ext>
            </a:extLst>
          </p:cNvPr>
          <p:cNvSpPr txBox="1"/>
          <p:nvPr/>
        </p:nvSpPr>
        <p:spPr>
          <a:xfrm>
            <a:off x="5310186" y="637912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4140476-66CE-616A-D065-88FCD0826572}"/>
              </a:ext>
            </a:extLst>
          </p:cNvPr>
          <p:cNvSpPr txBox="1"/>
          <p:nvPr/>
        </p:nvSpPr>
        <p:spPr>
          <a:xfrm>
            <a:off x="1609726" y="6738641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025D311-9C78-828A-266E-36E05DB39A72}"/>
              </a:ext>
            </a:extLst>
          </p:cNvPr>
          <p:cNvSpPr txBox="1"/>
          <p:nvPr/>
        </p:nvSpPr>
        <p:spPr>
          <a:xfrm>
            <a:off x="3457574" y="6738641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F927E56-0BC1-4E4A-6A9B-7B1D31938FDC}"/>
              </a:ext>
            </a:extLst>
          </p:cNvPr>
          <p:cNvSpPr txBox="1"/>
          <p:nvPr/>
        </p:nvSpPr>
        <p:spPr>
          <a:xfrm>
            <a:off x="5310186" y="6738641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691D1AF-AB5C-6CE8-BCCB-354FF4EEA128}"/>
              </a:ext>
            </a:extLst>
          </p:cNvPr>
          <p:cNvSpPr txBox="1"/>
          <p:nvPr/>
        </p:nvSpPr>
        <p:spPr>
          <a:xfrm>
            <a:off x="1609726" y="7098641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0BE1952-5AF9-E51A-A581-F45408E9E515}"/>
              </a:ext>
            </a:extLst>
          </p:cNvPr>
          <p:cNvSpPr txBox="1"/>
          <p:nvPr/>
        </p:nvSpPr>
        <p:spPr>
          <a:xfrm>
            <a:off x="3457574" y="7098641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F332DDA-D966-D07A-68C5-ECC5FF04F803}"/>
              </a:ext>
            </a:extLst>
          </p:cNvPr>
          <p:cNvSpPr txBox="1"/>
          <p:nvPr/>
        </p:nvSpPr>
        <p:spPr>
          <a:xfrm>
            <a:off x="5310186" y="7098641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1155BB3-7D8A-73ED-D209-B4A54FA8825F}"/>
              </a:ext>
            </a:extLst>
          </p:cNvPr>
          <p:cNvSpPr txBox="1"/>
          <p:nvPr/>
        </p:nvSpPr>
        <p:spPr>
          <a:xfrm>
            <a:off x="1609726" y="7458153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716E3B1-A3B5-4974-4F2C-4995DAD7DB5F}"/>
              </a:ext>
            </a:extLst>
          </p:cNvPr>
          <p:cNvSpPr txBox="1"/>
          <p:nvPr/>
        </p:nvSpPr>
        <p:spPr>
          <a:xfrm>
            <a:off x="3457574" y="7458153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AAD6D6F-58EB-B5B2-98BE-142CE55253C6}"/>
              </a:ext>
            </a:extLst>
          </p:cNvPr>
          <p:cNvSpPr txBox="1"/>
          <p:nvPr/>
        </p:nvSpPr>
        <p:spPr>
          <a:xfrm>
            <a:off x="5310186" y="7458153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363D26B-34D6-E309-817E-E1C0DED67245}"/>
              </a:ext>
            </a:extLst>
          </p:cNvPr>
          <p:cNvSpPr txBox="1"/>
          <p:nvPr/>
        </p:nvSpPr>
        <p:spPr>
          <a:xfrm>
            <a:off x="1609726" y="7815970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21C3BE4-1685-20AB-3A4B-1DD3DC7EEE03}"/>
              </a:ext>
            </a:extLst>
          </p:cNvPr>
          <p:cNvSpPr txBox="1"/>
          <p:nvPr/>
        </p:nvSpPr>
        <p:spPr>
          <a:xfrm>
            <a:off x="3457574" y="7815970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B40E5AD-DAAE-FD98-35DD-881D8D828545}"/>
              </a:ext>
            </a:extLst>
          </p:cNvPr>
          <p:cNvSpPr txBox="1"/>
          <p:nvPr/>
        </p:nvSpPr>
        <p:spPr>
          <a:xfrm>
            <a:off x="5310186" y="7815970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094020B6-20D3-5085-7715-2C6795F9050F}"/>
              </a:ext>
            </a:extLst>
          </p:cNvPr>
          <p:cNvSpPr txBox="1"/>
          <p:nvPr/>
        </p:nvSpPr>
        <p:spPr>
          <a:xfrm>
            <a:off x="1609726" y="422596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1835B64-81A6-A11D-2385-995F2F8B1D11}"/>
              </a:ext>
            </a:extLst>
          </p:cNvPr>
          <p:cNvSpPr txBox="1"/>
          <p:nvPr/>
        </p:nvSpPr>
        <p:spPr>
          <a:xfrm>
            <a:off x="3457574" y="422596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2B446EAB-4B16-FF40-A79F-49FA64458E9B}"/>
              </a:ext>
            </a:extLst>
          </p:cNvPr>
          <p:cNvSpPr txBox="1"/>
          <p:nvPr/>
        </p:nvSpPr>
        <p:spPr>
          <a:xfrm>
            <a:off x="5310186" y="422596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0D11CA7-757D-1292-7B2F-3AF7B0CC4969}"/>
              </a:ext>
            </a:extLst>
          </p:cNvPr>
          <p:cNvSpPr txBox="1"/>
          <p:nvPr/>
        </p:nvSpPr>
        <p:spPr>
          <a:xfrm>
            <a:off x="1609726" y="458547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8B0E9FC-9DAF-CC96-09F7-F9B8F6798313}"/>
              </a:ext>
            </a:extLst>
          </p:cNvPr>
          <p:cNvSpPr txBox="1"/>
          <p:nvPr/>
        </p:nvSpPr>
        <p:spPr>
          <a:xfrm>
            <a:off x="3457574" y="458547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4C13297-7322-5F1E-33AF-F4868092D0D2}"/>
              </a:ext>
            </a:extLst>
          </p:cNvPr>
          <p:cNvSpPr txBox="1"/>
          <p:nvPr/>
        </p:nvSpPr>
        <p:spPr>
          <a:xfrm>
            <a:off x="5310186" y="458547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A981B637-26D5-F7E3-4FCA-0C82665370C7}"/>
              </a:ext>
            </a:extLst>
          </p:cNvPr>
          <p:cNvSpPr txBox="1"/>
          <p:nvPr/>
        </p:nvSpPr>
        <p:spPr>
          <a:xfrm>
            <a:off x="1609726" y="494329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C4C4E8F-BF10-262C-A66D-04E9BA1BD9B4}"/>
              </a:ext>
            </a:extLst>
          </p:cNvPr>
          <p:cNvSpPr txBox="1"/>
          <p:nvPr/>
        </p:nvSpPr>
        <p:spPr>
          <a:xfrm>
            <a:off x="3457574" y="494329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EAC4F67F-38DD-220C-8D3F-23B996214196}"/>
              </a:ext>
            </a:extLst>
          </p:cNvPr>
          <p:cNvSpPr txBox="1"/>
          <p:nvPr/>
        </p:nvSpPr>
        <p:spPr>
          <a:xfrm>
            <a:off x="5310186" y="494329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7DEC9CF1-9FC2-674F-1995-A9B9DF3B7E96}"/>
              </a:ext>
            </a:extLst>
          </p:cNvPr>
          <p:cNvSpPr txBox="1"/>
          <p:nvPr/>
        </p:nvSpPr>
        <p:spPr>
          <a:xfrm>
            <a:off x="1609726" y="530280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C06689B2-07EC-3A47-8DF3-7B081C49CAA9}"/>
              </a:ext>
            </a:extLst>
          </p:cNvPr>
          <p:cNvSpPr txBox="1"/>
          <p:nvPr/>
        </p:nvSpPr>
        <p:spPr>
          <a:xfrm>
            <a:off x="3457574" y="530280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504C6454-E3A1-5F34-5B70-421C04B4064D}"/>
              </a:ext>
            </a:extLst>
          </p:cNvPr>
          <p:cNvSpPr txBox="1"/>
          <p:nvPr/>
        </p:nvSpPr>
        <p:spPr>
          <a:xfrm>
            <a:off x="5310186" y="530280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C30CC2D8-BED6-15FA-FE64-8FD51277A8C4}"/>
              </a:ext>
            </a:extLst>
          </p:cNvPr>
          <p:cNvSpPr txBox="1"/>
          <p:nvPr/>
        </p:nvSpPr>
        <p:spPr>
          <a:xfrm>
            <a:off x="1609726" y="278596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03F94610-01F0-CF66-1455-8B52869C6ED7}"/>
              </a:ext>
            </a:extLst>
          </p:cNvPr>
          <p:cNvSpPr txBox="1"/>
          <p:nvPr/>
        </p:nvSpPr>
        <p:spPr>
          <a:xfrm>
            <a:off x="3457574" y="278596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8F628CA-174A-E69B-C3F1-530781D6528D}"/>
              </a:ext>
            </a:extLst>
          </p:cNvPr>
          <p:cNvSpPr txBox="1"/>
          <p:nvPr/>
        </p:nvSpPr>
        <p:spPr>
          <a:xfrm>
            <a:off x="5310186" y="278596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30D8E922-90D3-4D14-0119-581C0128C212}"/>
              </a:ext>
            </a:extLst>
          </p:cNvPr>
          <p:cNvSpPr txBox="1"/>
          <p:nvPr/>
        </p:nvSpPr>
        <p:spPr>
          <a:xfrm>
            <a:off x="1609726" y="314547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AC321E06-F853-2B04-2DC7-74C6C0A5E064}"/>
              </a:ext>
            </a:extLst>
          </p:cNvPr>
          <p:cNvSpPr txBox="1"/>
          <p:nvPr/>
        </p:nvSpPr>
        <p:spPr>
          <a:xfrm>
            <a:off x="3457574" y="314547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79AE22AB-0570-22F1-3708-22E47F42F3B9}"/>
              </a:ext>
            </a:extLst>
          </p:cNvPr>
          <p:cNvSpPr txBox="1"/>
          <p:nvPr/>
        </p:nvSpPr>
        <p:spPr>
          <a:xfrm>
            <a:off x="5310186" y="314547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AC6488A8-867E-36AB-AA90-585828326159}"/>
              </a:ext>
            </a:extLst>
          </p:cNvPr>
          <p:cNvSpPr txBox="1"/>
          <p:nvPr/>
        </p:nvSpPr>
        <p:spPr>
          <a:xfrm>
            <a:off x="1609726" y="350329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EB542233-DC35-B35F-2D5C-1988DB74F2C7}"/>
              </a:ext>
            </a:extLst>
          </p:cNvPr>
          <p:cNvSpPr txBox="1"/>
          <p:nvPr/>
        </p:nvSpPr>
        <p:spPr>
          <a:xfrm>
            <a:off x="3457574" y="350329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3287D837-B247-F4C8-71F7-10B7AAA90E02}"/>
              </a:ext>
            </a:extLst>
          </p:cNvPr>
          <p:cNvSpPr txBox="1"/>
          <p:nvPr/>
        </p:nvSpPr>
        <p:spPr>
          <a:xfrm>
            <a:off x="5310186" y="350329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EDEC3EBC-9A0F-EEB6-0FE6-D888312A42B4}"/>
              </a:ext>
            </a:extLst>
          </p:cNvPr>
          <p:cNvSpPr txBox="1"/>
          <p:nvPr/>
        </p:nvSpPr>
        <p:spPr>
          <a:xfrm>
            <a:off x="1609726" y="386280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0FA18F94-4E9F-C6AB-5475-C51640E2DC52}"/>
              </a:ext>
            </a:extLst>
          </p:cNvPr>
          <p:cNvSpPr txBox="1"/>
          <p:nvPr/>
        </p:nvSpPr>
        <p:spPr>
          <a:xfrm>
            <a:off x="3457574" y="386280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37DCA69B-AFAC-7E11-46CD-1DD0A23609F5}"/>
              </a:ext>
            </a:extLst>
          </p:cNvPr>
          <p:cNvSpPr txBox="1"/>
          <p:nvPr/>
        </p:nvSpPr>
        <p:spPr>
          <a:xfrm>
            <a:off x="5310186" y="386280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F0AD1355-C40B-4495-CD67-9558F177D06D}"/>
              </a:ext>
            </a:extLst>
          </p:cNvPr>
          <p:cNvSpPr txBox="1"/>
          <p:nvPr/>
        </p:nvSpPr>
        <p:spPr>
          <a:xfrm>
            <a:off x="1609726" y="133961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0D00A770-7BC5-DC67-580B-9329960A68E3}"/>
              </a:ext>
            </a:extLst>
          </p:cNvPr>
          <p:cNvSpPr txBox="1"/>
          <p:nvPr/>
        </p:nvSpPr>
        <p:spPr>
          <a:xfrm>
            <a:off x="3457574" y="133961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E6B441B9-AEB4-01FA-A55B-124EA7BCF384}"/>
              </a:ext>
            </a:extLst>
          </p:cNvPr>
          <p:cNvSpPr txBox="1"/>
          <p:nvPr/>
        </p:nvSpPr>
        <p:spPr>
          <a:xfrm>
            <a:off x="5310186" y="133961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E998520B-36CB-9FAD-7AE4-4C166F4C82AC}"/>
              </a:ext>
            </a:extLst>
          </p:cNvPr>
          <p:cNvSpPr txBox="1"/>
          <p:nvPr/>
        </p:nvSpPr>
        <p:spPr>
          <a:xfrm>
            <a:off x="1609726" y="169912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B896D79-E10D-5DF6-307A-1B0FA3A4B5EB}"/>
              </a:ext>
            </a:extLst>
          </p:cNvPr>
          <p:cNvSpPr txBox="1"/>
          <p:nvPr/>
        </p:nvSpPr>
        <p:spPr>
          <a:xfrm>
            <a:off x="3457574" y="169912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DBD26E5D-E62D-80E7-5A21-E90BFDADD4BC}"/>
              </a:ext>
            </a:extLst>
          </p:cNvPr>
          <p:cNvSpPr txBox="1"/>
          <p:nvPr/>
        </p:nvSpPr>
        <p:spPr>
          <a:xfrm>
            <a:off x="5310186" y="169912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CF685AA-88C1-3DDD-D442-18A37B7A40CC}"/>
              </a:ext>
            </a:extLst>
          </p:cNvPr>
          <p:cNvSpPr txBox="1"/>
          <p:nvPr/>
        </p:nvSpPr>
        <p:spPr>
          <a:xfrm>
            <a:off x="1609726" y="205694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10757280-B9D4-3FC8-2A56-B829FB629EEE}"/>
              </a:ext>
            </a:extLst>
          </p:cNvPr>
          <p:cNvSpPr txBox="1"/>
          <p:nvPr/>
        </p:nvSpPr>
        <p:spPr>
          <a:xfrm>
            <a:off x="3457574" y="205694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F67DB1B1-9416-F805-DEDF-D2785C359B29}"/>
              </a:ext>
            </a:extLst>
          </p:cNvPr>
          <p:cNvSpPr txBox="1"/>
          <p:nvPr/>
        </p:nvSpPr>
        <p:spPr>
          <a:xfrm>
            <a:off x="5310186" y="2056946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FED9A7F4-9C20-B70C-A839-3CEE22B72B58}"/>
              </a:ext>
            </a:extLst>
          </p:cNvPr>
          <p:cNvSpPr txBox="1"/>
          <p:nvPr/>
        </p:nvSpPr>
        <p:spPr>
          <a:xfrm>
            <a:off x="1609726" y="241645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7FDB296A-AC59-BA21-9F51-CF619470CB08}"/>
              </a:ext>
            </a:extLst>
          </p:cNvPr>
          <p:cNvSpPr txBox="1"/>
          <p:nvPr/>
        </p:nvSpPr>
        <p:spPr>
          <a:xfrm>
            <a:off x="3457574" y="241645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63BB2AC9-F0DB-AD43-BEB1-61F832E0AA6F}"/>
              </a:ext>
            </a:extLst>
          </p:cNvPr>
          <p:cNvSpPr txBox="1"/>
          <p:nvPr/>
        </p:nvSpPr>
        <p:spPr>
          <a:xfrm>
            <a:off x="5310186" y="2416458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F84D7111-EA09-0D93-804D-9297D4483CA9}"/>
              </a:ext>
            </a:extLst>
          </p:cNvPr>
          <p:cNvSpPr txBox="1"/>
          <p:nvPr/>
        </p:nvSpPr>
        <p:spPr>
          <a:xfrm>
            <a:off x="1609726" y="61803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599B99CC-1B24-539E-6360-2F739F43481F}"/>
              </a:ext>
            </a:extLst>
          </p:cNvPr>
          <p:cNvSpPr txBox="1"/>
          <p:nvPr/>
        </p:nvSpPr>
        <p:spPr>
          <a:xfrm>
            <a:off x="3457574" y="61803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5B6D9A97-E952-2D7E-BCC1-BE0263112624}"/>
              </a:ext>
            </a:extLst>
          </p:cNvPr>
          <p:cNvSpPr txBox="1"/>
          <p:nvPr/>
        </p:nvSpPr>
        <p:spPr>
          <a:xfrm>
            <a:off x="5310186" y="618037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92EFA2F0-6B68-CACD-2851-3B48BE09742D}"/>
              </a:ext>
            </a:extLst>
          </p:cNvPr>
          <p:cNvSpPr txBox="1"/>
          <p:nvPr/>
        </p:nvSpPr>
        <p:spPr>
          <a:xfrm>
            <a:off x="1609726" y="97754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6A31769D-9E2D-5BD6-05DA-841728AC8522}"/>
              </a:ext>
            </a:extLst>
          </p:cNvPr>
          <p:cNvSpPr txBox="1"/>
          <p:nvPr/>
        </p:nvSpPr>
        <p:spPr>
          <a:xfrm>
            <a:off x="3457574" y="97754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6BB6F8F9-A087-F086-C077-38C838DC5ED0}"/>
              </a:ext>
            </a:extLst>
          </p:cNvPr>
          <p:cNvSpPr txBox="1"/>
          <p:nvPr/>
        </p:nvSpPr>
        <p:spPr>
          <a:xfrm>
            <a:off x="5310186" y="977549"/>
            <a:ext cx="743806" cy="18531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69018"/>
              </a:avLst>
            </a:prstTxWarp>
            <a:spAutoFit/>
          </a:bodyPr>
          <a:lstStyle/>
          <a:p>
            <a:r>
              <a:rPr lang="es-VE" sz="3200" dirty="0">
                <a:ln w="9525">
                  <a:solidFill>
                    <a:srgbClr val="FF94C7"/>
                  </a:solidFill>
                </a:ln>
                <a:solidFill>
                  <a:srgbClr val="D71A7D"/>
                </a:solidFill>
                <a:latin typeface="GROBOLD" panose="02000603030000020004" pitchFamily="2" charset="0"/>
              </a:rPr>
              <a:t>MIA VERA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9730</TotalTime>
  <Words>446</Words>
  <Application>Microsoft Office PowerPoint</Application>
  <PresentationFormat>Carta (216 x 279 mm)</PresentationFormat>
  <Paragraphs>229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GROBOLD</vt:lpstr>
      <vt:lpstr>Calibri Light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6</cp:revision>
  <dcterms:created xsi:type="dcterms:W3CDTF">2024-07-23T03:15:22Z</dcterms:created>
  <dcterms:modified xsi:type="dcterms:W3CDTF">2024-08-22T20:47:36Z</dcterms:modified>
</cp:coreProperties>
</file>