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Anydore" panose="02000500000000000000" pitchFamily="2" charset="0"/>
      <p:regular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14F85"/>
    <a:srgbClr val="A60B3B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2556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n 31">
            <a:extLst>
              <a:ext uri="{FF2B5EF4-FFF2-40B4-BE49-F238E27FC236}">
                <a16:creationId xmlns:a16="http://schemas.microsoft.com/office/drawing/2014/main" id="{FF9F8F06-E73D-91BD-5600-E79DB88EE5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600" y="717100"/>
            <a:ext cx="3308400" cy="35442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30691845-6B07-7F8A-81BE-60B1BCF068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900" y="717100"/>
            <a:ext cx="3308400" cy="3544200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B27A25DA-D609-B27E-EEB8-58A6326E4B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00" y="4253601"/>
            <a:ext cx="3308400" cy="35442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E2EE3A15-E7D8-3F26-0FC1-E4613D1CF7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600" y="4253601"/>
            <a:ext cx="3308400" cy="35442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7942F42-819B-0C57-B4E6-5008655D4553}"/>
              </a:ext>
            </a:extLst>
          </p:cNvPr>
          <p:cNvSpPr txBox="1"/>
          <p:nvPr/>
        </p:nvSpPr>
        <p:spPr>
          <a:xfrm>
            <a:off x="789594" y="2413000"/>
            <a:ext cx="1970411" cy="830997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8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8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F78A770-B19C-1F20-97C2-66F2009C8CBA}"/>
              </a:ext>
            </a:extLst>
          </p:cNvPr>
          <p:cNvSpPr txBox="1"/>
          <p:nvPr/>
        </p:nvSpPr>
        <p:spPr>
          <a:xfrm>
            <a:off x="1005840" y="3040380"/>
            <a:ext cx="1680268" cy="646331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6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6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4CDACCE-7987-178E-EE7D-5688273FB9AE}"/>
              </a:ext>
            </a:extLst>
          </p:cNvPr>
          <p:cNvSpPr txBox="1"/>
          <p:nvPr/>
        </p:nvSpPr>
        <p:spPr>
          <a:xfrm>
            <a:off x="3951894" y="2418322"/>
            <a:ext cx="1970411" cy="830997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8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8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30F8949-5EE4-E83B-63A7-462259E382BA}"/>
              </a:ext>
            </a:extLst>
          </p:cNvPr>
          <p:cNvSpPr txBox="1"/>
          <p:nvPr/>
        </p:nvSpPr>
        <p:spPr>
          <a:xfrm>
            <a:off x="4168140" y="3045702"/>
            <a:ext cx="1680268" cy="646331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6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6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E016B1C-29F5-E692-EBEB-E5A4C9E7B6C4}"/>
              </a:ext>
            </a:extLst>
          </p:cNvPr>
          <p:cNvSpPr txBox="1"/>
          <p:nvPr/>
        </p:nvSpPr>
        <p:spPr>
          <a:xfrm>
            <a:off x="738542" y="5949501"/>
            <a:ext cx="1970411" cy="830997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8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8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4DDCBFD-5A32-E9C2-E82E-6119A756A274}"/>
              </a:ext>
            </a:extLst>
          </p:cNvPr>
          <p:cNvSpPr txBox="1"/>
          <p:nvPr/>
        </p:nvSpPr>
        <p:spPr>
          <a:xfrm>
            <a:off x="954788" y="6576881"/>
            <a:ext cx="1680268" cy="646331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6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6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01AA0C4-F0C8-48E5-9F44-9E57E29A06EF}"/>
              </a:ext>
            </a:extLst>
          </p:cNvPr>
          <p:cNvSpPr txBox="1"/>
          <p:nvPr/>
        </p:nvSpPr>
        <p:spPr>
          <a:xfrm>
            <a:off x="3900842" y="5954823"/>
            <a:ext cx="1970411" cy="830997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8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8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414C06C-5E30-A37E-AB3D-CF10A5F725A1}"/>
              </a:ext>
            </a:extLst>
          </p:cNvPr>
          <p:cNvSpPr txBox="1"/>
          <p:nvPr/>
        </p:nvSpPr>
        <p:spPr>
          <a:xfrm>
            <a:off x="4117088" y="6582203"/>
            <a:ext cx="1680268" cy="646331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6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6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n 30">
            <a:extLst>
              <a:ext uri="{FF2B5EF4-FFF2-40B4-BE49-F238E27FC236}">
                <a16:creationId xmlns:a16="http://schemas.microsoft.com/office/drawing/2014/main" id="{D9A71D1F-7A75-1880-BB45-CF79CB34D0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801800"/>
            <a:ext cx="2880000" cy="18000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632F4C47-BDA8-BC63-33C1-6753E751DD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801800"/>
            <a:ext cx="2880000" cy="18000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A4C3B341-4DAC-A3B7-D353-4F0EA58B80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56000"/>
            <a:ext cx="2880000" cy="1800000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F8BE7E3B-A4B7-1D00-5385-339D97E4B6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656000"/>
            <a:ext cx="2880000" cy="18000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380EEE7F-AAA1-C17C-7930-8714DAE99D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10200"/>
            <a:ext cx="2880000" cy="1800000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2C311E1A-8A1B-906E-C5D3-1D5B3472AB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510200"/>
            <a:ext cx="2880000" cy="18000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DB536296-142A-D8AA-3C0D-6AF76F1001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364400"/>
            <a:ext cx="2880000" cy="1800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B757229E-1374-3850-5759-6D15281325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364400"/>
            <a:ext cx="288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D3B1132-85E0-62DA-9628-F39EBAC76BA9}"/>
              </a:ext>
            </a:extLst>
          </p:cNvPr>
          <p:cNvSpPr txBox="1"/>
          <p:nvPr/>
        </p:nvSpPr>
        <p:spPr>
          <a:xfrm>
            <a:off x="1504543" y="3242823"/>
            <a:ext cx="1779911" cy="750656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EC9AE0D-97BE-A2D3-947B-1391EC8572D0}"/>
              </a:ext>
            </a:extLst>
          </p:cNvPr>
          <p:cNvSpPr txBox="1"/>
          <p:nvPr/>
        </p:nvSpPr>
        <p:spPr>
          <a:xfrm>
            <a:off x="1766635" y="3829490"/>
            <a:ext cx="1517819" cy="58384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F061436-D50A-8285-8DB3-BB95F89CE8D1}"/>
              </a:ext>
            </a:extLst>
          </p:cNvPr>
          <p:cNvSpPr txBox="1"/>
          <p:nvPr/>
        </p:nvSpPr>
        <p:spPr>
          <a:xfrm>
            <a:off x="4438243" y="3242823"/>
            <a:ext cx="1779911" cy="750656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E7680B5-3529-9932-4AD6-6C246F09399D}"/>
              </a:ext>
            </a:extLst>
          </p:cNvPr>
          <p:cNvSpPr txBox="1"/>
          <p:nvPr/>
        </p:nvSpPr>
        <p:spPr>
          <a:xfrm>
            <a:off x="4700335" y="3829490"/>
            <a:ext cx="1517819" cy="58384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F3BFA82-B57F-C0C0-1783-888E137B7748}"/>
              </a:ext>
            </a:extLst>
          </p:cNvPr>
          <p:cNvSpPr txBox="1"/>
          <p:nvPr/>
        </p:nvSpPr>
        <p:spPr>
          <a:xfrm>
            <a:off x="1367383" y="5132752"/>
            <a:ext cx="1779911" cy="750656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2C327D9-AD2B-302C-B640-067910745B92}"/>
              </a:ext>
            </a:extLst>
          </p:cNvPr>
          <p:cNvSpPr txBox="1"/>
          <p:nvPr/>
        </p:nvSpPr>
        <p:spPr>
          <a:xfrm>
            <a:off x="1629475" y="5719419"/>
            <a:ext cx="1517819" cy="58384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5EA57E6-C235-1B50-AA61-43237D7BF2B9}"/>
              </a:ext>
            </a:extLst>
          </p:cNvPr>
          <p:cNvSpPr txBox="1"/>
          <p:nvPr/>
        </p:nvSpPr>
        <p:spPr>
          <a:xfrm>
            <a:off x="4301083" y="5132752"/>
            <a:ext cx="1779911" cy="750656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FF1B33A-6785-3DCD-BE57-1026A7DDDDF7}"/>
              </a:ext>
            </a:extLst>
          </p:cNvPr>
          <p:cNvSpPr txBox="1"/>
          <p:nvPr/>
        </p:nvSpPr>
        <p:spPr>
          <a:xfrm>
            <a:off x="4563175" y="5719419"/>
            <a:ext cx="1517819" cy="58384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67D9A37-83E1-8AE9-421C-F151003EB44B}"/>
              </a:ext>
            </a:extLst>
          </p:cNvPr>
          <p:cNvSpPr txBox="1"/>
          <p:nvPr/>
        </p:nvSpPr>
        <p:spPr>
          <a:xfrm>
            <a:off x="1397863" y="6993890"/>
            <a:ext cx="1779911" cy="750656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D8A837B-05B5-A9A3-0861-ED63ED325090}"/>
              </a:ext>
            </a:extLst>
          </p:cNvPr>
          <p:cNvSpPr txBox="1"/>
          <p:nvPr/>
        </p:nvSpPr>
        <p:spPr>
          <a:xfrm>
            <a:off x="1659955" y="7580557"/>
            <a:ext cx="1517819" cy="58384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16E5B34-30B7-57BE-BCE5-69CA66746506}"/>
              </a:ext>
            </a:extLst>
          </p:cNvPr>
          <p:cNvSpPr txBox="1"/>
          <p:nvPr/>
        </p:nvSpPr>
        <p:spPr>
          <a:xfrm>
            <a:off x="4331563" y="6993890"/>
            <a:ext cx="1779911" cy="750656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7085F8D-1968-F974-2109-AFE0BCC3B73F}"/>
              </a:ext>
            </a:extLst>
          </p:cNvPr>
          <p:cNvSpPr txBox="1"/>
          <p:nvPr/>
        </p:nvSpPr>
        <p:spPr>
          <a:xfrm>
            <a:off x="4593655" y="7580557"/>
            <a:ext cx="1517819" cy="58384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834EAFA-8769-0849-E6A8-B7F74938C019}"/>
              </a:ext>
            </a:extLst>
          </p:cNvPr>
          <p:cNvSpPr txBox="1"/>
          <p:nvPr/>
        </p:nvSpPr>
        <p:spPr>
          <a:xfrm>
            <a:off x="1504543" y="1420614"/>
            <a:ext cx="1779911" cy="750656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53B3EC0-96BB-2C17-EB09-52B0FFEBAC3B}"/>
              </a:ext>
            </a:extLst>
          </p:cNvPr>
          <p:cNvSpPr txBox="1"/>
          <p:nvPr/>
        </p:nvSpPr>
        <p:spPr>
          <a:xfrm>
            <a:off x="1766635" y="2007281"/>
            <a:ext cx="1517819" cy="58384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827357B-C81D-CEA3-3A9F-70662B3E0367}"/>
              </a:ext>
            </a:extLst>
          </p:cNvPr>
          <p:cNvSpPr txBox="1"/>
          <p:nvPr/>
        </p:nvSpPr>
        <p:spPr>
          <a:xfrm>
            <a:off x="4438243" y="1420614"/>
            <a:ext cx="1779911" cy="750656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8B498BF-ED60-CD9F-930D-6D0C6BAE86A9}"/>
              </a:ext>
            </a:extLst>
          </p:cNvPr>
          <p:cNvSpPr txBox="1"/>
          <p:nvPr/>
        </p:nvSpPr>
        <p:spPr>
          <a:xfrm>
            <a:off x="4700335" y="2007281"/>
            <a:ext cx="1517819" cy="58384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n 44">
            <a:extLst>
              <a:ext uri="{FF2B5EF4-FFF2-40B4-BE49-F238E27FC236}">
                <a16:creationId xmlns:a16="http://schemas.microsoft.com/office/drawing/2014/main" id="{574C8CA7-118F-694F-055F-659355406E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00" y="625700"/>
            <a:ext cx="1440000" cy="180000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ED9C65D3-9CFE-2715-05A5-40FB6CC658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200" y="625700"/>
            <a:ext cx="1440000" cy="180000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4E4F81EA-7A1F-C0FF-614A-6F0CA095E2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25700"/>
            <a:ext cx="1440000" cy="1800000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792DF17F-D5B4-9A74-2902-C6CD0ACEF8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800" y="625700"/>
            <a:ext cx="1440000" cy="1800000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57E0E768-B184-94DE-A6AE-5EB0F9AE05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00" y="2518000"/>
            <a:ext cx="1440000" cy="1800000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29384248-F77A-DB8C-5DF6-4C4BF96BCB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200" y="2518000"/>
            <a:ext cx="1440000" cy="1800000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F30952BB-E162-3E9D-9CB7-5856FD3B13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518000"/>
            <a:ext cx="1440000" cy="1800000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0A9DF355-AFC0-79C2-B446-EF8B5B32F9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800" y="2518000"/>
            <a:ext cx="1440000" cy="1800000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69093F2E-4ADB-C411-08EB-DA60384109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00" y="4410300"/>
            <a:ext cx="1440000" cy="1800000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6414B7D7-704D-574F-4D61-D65962E88F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200" y="4410300"/>
            <a:ext cx="1440000" cy="1800000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2DC74A9F-A221-A974-2D28-6D1B6E7DDC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410300"/>
            <a:ext cx="1440000" cy="1800000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E58CE98E-691F-E52B-3659-D7266A9F5C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800" y="4410300"/>
            <a:ext cx="1440000" cy="1800000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21B1DD7F-064C-8081-DF16-31E4E43CF4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00" y="6302600"/>
            <a:ext cx="1440000" cy="1800000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0FCD751D-94D4-0156-4CBB-524E766D43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200" y="6302600"/>
            <a:ext cx="1440000" cy="1800000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D2B3BBCA-62AE-8B0C-EEE1-D6824E38AA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302600"/>
            <a:ext cx="1440000" cy="1800000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AC0BFD27-BC1B-7BF3-9811-4A15660B21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800" y="6302600"/>
            <a:ext cx="144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2459494-65FE-C456-8524-A50797028D3E}"/>
              </a:ext>
            </a:extLst>
          </p:cNvPr>
          <p:cNvSpPr txBox="1"/>
          <p:nvPr/>
        </p:nvSpPr>
        <p:spPr>
          <a:xfrm>
            <a:off x="588688" y="7288843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153DB12-0729-CB2F-D3E1-A3C8DA3E259D}"/>
              </a:ext>
            </a:extLst>
          </p:cNvPr>
          <p:cNvSpPr txBox="1"/>
          <p:nvPr/>
        </p:nvSpPr>
        <p:spPr>
          <a:xfrm>
            <a:off x="828255" y="7685646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68FBBFC-AD21-86C8-F405-E467FC1A6664}"/>
              </a:ext>
            </a:extLst>
          </p:cNvPr>
          <p:cNvSpPr txBox="1"/>
          <p:nvPr/>
        </p:nvSpPr>
        <p:spPr>
          <a:xfrm>
            <a:off x="2109643" y="7288843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26BAEBF-2B64-D4B8-B83E-7A15D1413857}"/>
              </a:ext>
            </a:extLst>
          </p:cNvPr>
          <p:cNvSpPr txBox="1"/>
          <p:nvPr/>
        </p:nvSpPr>
        <p:spPr>
          <a:xfrm>
            <a:off x="2349210" y="7685646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0C0B63C-4072-0202-548B-0D7BCB1FD7C1}"/>
              </a:ext>
            </a:extLst>
          </p:cNvPr>
          <p:cNvSpPr txBox="1"/>
          <p:nvPr/>
        </p:nvSpPr>
        <p:spPr>
          <a:xfrm>
            <a:off x="3592367" y="7288843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8C04441-CF1D-82CB-1870-DC64197E242C}"/>
              </a:ext>
            </a:extLst>
          </p:cNvPr>
          <p:cNvSpPr txBox="1"/>
          <p:nvPr/>
        </p:nvSpPr>
        <p:spPr>
          <a:xfrm>
            <a:off x="3831934" y="7685646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3576AB7-87B9-DFCD-A870-E3754E8AA6F6}"/>
              </a:ext>
            </a:extLst>
          </p:cNvPr>
          <p:cNvSpPr txBox="1"/>
          <p:nvPr/>
        </p:nvSpPr>
        <p:spPr>
          <a:xfrm>
            <a:off x="5094272" y="7288843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0C165FC-A2F6-6506-57B1-1B109D70D568}"/>
              </a:ext>
            </a:extLst>
          </p:cNvPr>
          <p:cNvSpPr txBox="1"/>
          <p:nvPr/>
        </p:nvSpPr>
        <p:spPr>
          <a:xfrm>
            <a:off x="5333839" y="7685646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336001C-697F-4223-7CEB-73BD5A1A7619}"/>
              </a:ext>
            </a:extLst>
          </p:cNvPr>
          <p:cNvSpPr txBox="1"/>
          <p:nvPr/>
        </p:nvSpPr>
        <p:spPr>
          <a:xfrm>
            <a:off x="601388" y="5418905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3730B03-A875-A96F-6B73-8A7D06B036A7}"/>
              </a:ext>
            </a:extLst>
          </p:cNvPr>
          <p:cNvSpPr txBox="1"/>
          <p:nvPr/>
        </p:nvSpPr>
        <p:spPr>
          <a:xfrm>
            <a:off x="840955" y="5815708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E9D7BB6-E9F0-31E2-E72C-972FA3F6FC36}"/>
              </a:ext>
            </a:extLst>
          </p:cNvPr>
          <p:cNvSpPr txBox="1"/>
          <p:nvPr/>
        </p:nvSpPr>
        <p:spPr>
          <a:xfrm>
            <a:off x="2077893" y="5418905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1AA85AF-5AC3-5B97-DA18-024B72A7E973}"/>
              </a:ext>
            </a:extLst>
          </p:cNvPr>
          <p:cNvSpPr txBox="1"/>
          <p:nvPr/>
        </p:nvSpPr>
        <p:spPr>
          <a:xfrm>
            <a:off x="2317460" y="5815708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74C327C-D0D8-171D-3D5D-1ED56A04CABC}"/>
              </a:ext>
            </a:extLst>
          </p:cNvPr>
          <p:cNvSpPr txBox="1"/>
          <p:nvPr/>
        </p:nvSpPr>
        <p:spPr>
          <a:xfrm>
            <a:off x="3586017" y="5418905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3C32D45-EE05-17FC-DABD-16B8EBF8CD19}"/>
              </a:ext>
            </a:extLst>
          </p:cNvPr>
          <p:cNvSpPr txBox="1"/>
          <p:nvPr/>
        </p:nvSpPr>
        <p:spPr>
          <a:xfrm>
            <a:off x="3825584" y="5815708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707B8DF-569F-5D19-FA46-DFE6FAAE33E4}"/>
              </a:ext>
            </a:extLst>
          </p:cNvPr>
          <p:cNvSpPr txBox="1"/>
          <p:nvPr/>
        </p:nvSpPr>
        <p:spPr>
          <a:xfrm>
            <a:off x="5106972" y="5418905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1855AB5-B394-4681-6735-1C9FABF53167}"/>
              </a:ext>
            </a:extLst>
          </p:cNvPr>
          <p:cNvSpPr txBox="1"/>
          <p:nvPr/>
        </p:nvSpPr>
        <p:spPr>
          <a:xfrm>
            <a:off x="5346539" y="5815708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6ED91F1-C105-F0E4-6AD0-E7B6DD4B3661}"/>
              </a:ext>
            </a:extLst>
          </p:cNvPr>
          <p:cNvSpPr txBox="1"/>
          <p:nvPr/>
        </p:nvSpPr>
        <p:spPr>
          <a:xfrm>
            <a:off x="601388" y="3512602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268368B-7572-CF5B-0A61-3AE4A73E0DE5}"/>
              </a:ext>
            </a:extLst>
          </p:cNvPr>
          <p:cNvSpPr txBox="1"/>
          <p:nvPr/>
        </p:nvSpPr>
        <p:spPr>
          <a:xfrm>
            <a:off x="840955" y="3909405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FCDD54B1-A1C9-B290-736D-D4A374B090E2}"/>
              </a:ext>
            </a:extLst>
          </p:cNvPr>
          <p:cNvSpPr txBox="1"/>
          <p:nvPr/>
        </p:nvSpPr>
        <p:spPr>
          <a:xfrm>
            <a:off x="2065193" y="3512602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2C28AD1-4F79-E639-2495-72811B3A69AF}"/>
              </a:ext>
            </a:extLst>
          </p:cNvPr>
          <p:cNvSpPr txBox="1"/>
          <p:nvPr/>
        </p:nvSpPr>
        <p:spPr>
          <a:xfrm>
            <a:off x="2304760" y="3909405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9D0E359-DC80-1BB3-6EE0-AD5AD9B80476}"/>
              </a:ext>
            </a:extLst>
          </p:cNvPr>
          <p:cNvSpPr txBox="1"/>
          <p:nvPr/>
        </p:nvSpPr>
        <p:spPr>
          <a:xfrm>
            <a:off x="3573317" y="3512602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BAF5EC3-1123-B8F2-27B1-74EF39C754D8}"/>
              </a:ext>
            </a:extLst>
          </p:cNvPr>
          <p:cNvSpPr txBox="1"/>
          <p:nvPr/>
        </p:nvSpPr>
        <p:spPr>
          <a:xfrm>
            <a:off x="3812884" y="3909405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3848A81-F91F-6D8B-02B8-642EA697F8B2}"/>
              </a:ext>
            </a:extLst>
          </p:cNvPr>
          <p:cNvSpPr txBox="1"/>
          <p:nvPr/>
        </p:nvSpPr>
        <p:spPr>
          <a:xfrm>
            <a:off x="5094272" y="3512602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862197A-9EB1-D29E-D726-605DD805A72F}"/>
              </a:ext>
            </a:extLst>
          </p:cNvPr>
          <p:cNvSpPr txBox="1"/>
          <p:nvPr/>
        </p:nvSpPr>
        <p:spPr>
          <a:xfrm>
            <a:off x="5333839" y="3909405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447F7A3-041D-EB62-F45C-2F882F6F0AF4}"/>
              </a:ext>
            </a:extLst>
          </p:cNvPr>
          <p:cNvSpPr txBox="1"/>
          <p:nvPr/>
        </p:nvSpPr>
        <p:spPr>
          <a:xfrm>
            <a:off x="601388" y="1627304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F222721-9871-6D3B-4B6F-A7DFAA5D0F70}"/>
              </a:ext>
            </a:extLst>
          </p:cNvPr>
          <p:cNvSpPr txBox="1"/>
          <p:nvPr/>
        </p:nvSpPr>
        <p:spPr>
          <a:xfrm>
            <a:off x="840955" y="2024107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4D9CC392-27B3-2314-244D-6EEB56934E92}"/>
              </a:ext>
            </a:extLst>
          </p:cNvPr>
          <p:cNvSpPr txBox="1"/>
          <p:nvPr/>
        </p:nvSpPr>
        <p:spPr>
          <a:xfrm>
            <a:off x="2109643" y="1627304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880EEE7E-384F-F193-DC5F-BF5A2EA13F47}"/>
              </a:ext>
            </a:extLst>
          </p:cNvPr>
          <p:cNvSpPr txBox="1"/>
          <p:nvPr/>
        </p:nvSpPr>
        <p:spPr>
          <a:xfrm>
            <a:off x="2349210" y="2024107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578F381-E764-CEF5-8E51-85B74C1A7F69}"/>
              </a:ext>
            </a:extLst>
          </p:cNvPr>
          <p:cNvSpPr txBox="1"/>
          <p:nvPr/>
        </p:nvSpPr>
        <p:spPr>
          <a:xfrm>
            <a:off x="3598717" y="1627304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93FD812D-067D-E03F-7BDD-D9DE776BC7C8}"/>
              </a:ext>
            </a:extLst>
          </p:cNvPr>
          <p:cNvSpPr txBox="1"/>
          <p:nvPr/>
        </p:nvSpPr>
        <p:spPr>
          <a:xfrm>
            <a:off x="3838284" y="2024107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CD781502-14FB-F68C-1CA8-82CC682658F2}"/>
              </a:ext>
            </a:extLst>
          </p:cNvPr>
          <p:cNvSpPr txBox="1"/>
          <p:nvPr/>
        </p:nvSpPr>
        <p:spPr>
          <a:xfrm>
            <a:off x="5113322" y="1627304"/>
            <a:ext cx="1230588" cy="518986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DB9C19D-29C0-9DA2-F54E-6C35E338FCEC}"/>
              </a:ext>
            </a:extLst>
          </p:cNvPr>
          <p:cNvSpPr txBox="1"/>
          <p:nvPr/>
        </p:nvSpPr>
        <p:spPr>
          <a:xfrm>
            <a:off x="5352889" y="2024107"/>
            <a:ext cx="900533" cy="34639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n 23">
            <a:extLst>
              <a:ext uri="{FF2B5EF4-FFF2-40B4-BE49-F238E27FC236}">
                <a16:creationId xmlns:a16="http://schemas.microsoft.com/office/drawing/2014/main" id="{471A11B0-16F9-E664-FAFB-1E15E4433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900" y="562700"/>
            <a:ext cx="1440000" cy="14400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AF9AA950-A2CA-3B4A-563E-DAF6B7EFDD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900" y="562700"/>
            <a:ext cx="1440000" cy="144000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FEDCCDC2-5E96-2EBB-4B35-6BD654C267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900" y="562700"/>
            <a:ext cx="1440000" cy="144000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A46BEC12-F3A8-9069-E455-931777F4F7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900" y="562700"/>
            <a:ext cx="1440000" cy="144000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0FEF15C0-D48B-DB67-EA88-CF73C2FB02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900" y="2137500"/>
            <a:ext cx="1440000" cy="144000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F952B017-32B5-4664-C9D1-1B80857FDE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900" y="2137500"/>
            <a:ext cx="1440000" cy="14400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025CE935-CDCD-BBB9-7951-ADB802CDC0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900" y="2137500"/>
            <a:ext cx="1440000" cy="14400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FD40F1F-F985-4350-126A-EC20E30C6E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900" y="2137500"/>
            <a:ext cx="1440000" cy="14400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F5CA85A7-EA27-A2B4-578A-A43487FA75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900" y="3712300"/>
            <a:ext cx="1440000" cy="14400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BFF9A7CD-C985-2254-575D-DB3985B4ED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900" y="3712300"/>
            <a:ext cx="1440000" cy="1440000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A844EADA-C3D7-AE2B-B8C2-ED3CCA376D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900" y="3712300"/>
            <a:ext cx="1440000" cy="14400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400C48E1-649C-107B-E783-D6F50E40F1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900" y="3712300"/>
            <a:ext cx="1440000" cy="1440000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F4C8867E-992E-62D3-E37E-8BBEFA3ED6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900" y="5287100"/>
            <a:ext cx="1440000" cy="14400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A774FDB2-6027-B50B-7ABB-23FA7CCDFF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900" y="5287100"/>
            <a:ext cx="1440000" cy="1440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FBACBFD6-B3C5-62D3-7CEA-6F24A0A81A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900" y="5287100"/>
            <a:ext cx="1440000" cy="144000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EBCA81F4-F644-47F6-607C-E7FF47E594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900" y="5287100"/>
            <a:ext cx="1440000" cy="144000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AAEE30BE-BE42-5890-5629-CEE34F354D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900" y="6861900"/>
            <a:ext cx="1440000" cy="144000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7872F990-CCFC-3B81-E052-1BBE086769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900" y="6861900"/>
            <a:ext cx="1440000" cy="1440000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B171682A-1395-3CFD-08E7-8853EE72C2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900" y="6861900"/>
            <a:ext cx="1440000" cy="1440000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FE9B07FE-EBE1-9623-5A9A-A5C02E1E96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900" y="6861900"/>
            <a:ext cx="1440000" cy="144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60633AB-1C05-D8BA-081C-14DF4ABA5D67}"/>
              </a:ext>
            </a:extLst>
          </p:cNvPr>
          <p:cNvSpPr txBox="1"/>
          <p:nvPr/>
        </p:nvSpPr>
        <p:spPr>
          <a:xfrm>
            <a:off x="633138" y="7611215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FC5CF89-915F-A2C6-1F83-E8DF3D12CCD9}"/>
              </a:ext>
            </a:extLst>
          </p:cNvPr>
          <p:cNvSpPr txBox="1"/>
          <p:nvPr/>
        </p:nvSpPr>
        <p:spPr>
          <a:xfrm>
            <a:off x="826281" y="7914413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1B5C5D7-127B-4461-3BE8-A411FEE54B25}"/>
              </a:ext>
            </a:extLst>
          </p:cNvPr>
          <p:cNvSpPr txBox="1"/>
          <p:nvPr/>
        </p:nvSpPr>
        <p:spPr>
          <a:xfrm>
            <a:off x="2153963" y="7574402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916F95-8BA5-1C09-9EFA-3D9372D28B92}"/>
              </a:ext>
            </a:extLst>
          </p:cNvPr>
          <p:cNvSpPr txBox="1"/>
          <p:nvPr/>
        </p:nvSpPr>
        <p:spPr>
          <a:xfrm>
            <a:off x="2347106" y="7877600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3A6AD68-4820-A723-02B3-4FF93EB50087}"/>
              </a:ext>
            </a:extLst>
          </p:cNvPr>
          <p:cNvSpPr txBox="1"/>
          <p:nvPr/>
        </p:nvSpPr>
        <p:spPr>
          <a:xfrm>
            <a:off x="3693182" y="7564152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95B2659-3E0F-8C2B-4248-A5708DC67B90}"/>
              </a:ext>
            </a:extLst>
          </p:cNvPr>
          <p:cNvSpPr txBox="1"/>
          <p:nvPr/>
        </p:nvSpPr>
        <p:spPr>
          <a:xfrm>
            <a:off x="3886325" y="7867350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36ED5C2-8781-0275-DA29-79DFA4506823}"/>
              </a:ext>
            </a:extLst>
          </p:cNvPr>
          <p:cNvSpPr txBox="1"/>
          <p:nvPr/>
        </p:nvSpPr>
        <p:spPr>
          <a:xfrm>
            <a:off x="5214007" y="7527339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BFDD8B6-19A2-133A-D7B7-F84DC6EC25A7}"/>
              </a:ext>
            </a:extLst>
          </p:cNvPr>
          <p:cNvSpPr txBox="1"/>
          <p:nvPr/>
        </p:nvSpPr>
        <p:spPr>
          <a:xfrm>
            <a:off x="5407150" y="7830537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94AD3B6-CEFF-CA57-5F19-7262EFBFAEFB}"/>
              </a:ext>
            </a:extLst>
          </p:cNvPr>
          <p:cNvSpPr txBox="1"/>
          <p:nvPr/>
        </p:nvSpPr>
        <p:spPr>
          <a:xfrm>
            <a:off x="633138" y="5988217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C6EF1FC-D78B-C8A3-7C82-FBD0CA629B18}"/>
              </a:ext>
            </a:extLst>
          </p:cNvPr>
          <p:cNvSpPr txBox="1"/>
          <p:nvPr/>
        </p:nvSpPr>
        <p:spPr>
          <a:xfrm>
            <a:off x="826281" y="6291415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DAFFB75-55F5-7C8E-470F-063CA5E300BE}"/>
              </a:ext>
            </a:extLst>
          </p:cNvPr>
          <p:cNvSpPr txBox="1"/>
          <p:nvPr/>
        </p:nvSpPr>
        <p:spPr>
          <a:xfrm>
            <a:off x="2153963" y="5951404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2D8FA7E-87D9-A90F-A385-EB5BFE76195D}"/>
              </a:ext>
            </a:extLst>
          </p:cNvPr>
          <p:cNvSpPr txBox="1"/>
          <p:nvPr/>
        </p:nvSpPr>
        <p:spPr>
          <a:xfrm>
            <a:off x="2347106" y="6254602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DED93C2-3525-75F6-7F52-075A506A4530}"/>
              </a:ext>
            </a:extLst>
          </p:cNvPr>
          <p:cNvSpPr txBox="1"/>
          <p:nvPr/>
        </p:nvSpPr>
        <p:spPr>
          <a:xfrm>
            <a:off x="3693182" y="5960204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BA49147-0D93-C014-CE72-0AF0911F702F}"/>
              </a:ext>
            </a:extLst>
          </p:cNvPr>
          <p:cNvSpPr txBox="1"/>
          <p:nvPr/>
        </p:nvSpPr>
        <p:spPr>
          <a:xfrm>
            <a:off x="3886325" y="6263402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A64345A-930F-C17D-3B68-984828E6BF52}"/>
              </a:ext>
            </a:extLst>
          </p:cNvPr>
          <p:cNvSpPr txBox="1"/>
          <p:nvPr/>
        </p:nvSpPr>
        <p:spPr>
          <a:xfrm>
            <a:off x="5214007" y="5961491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6603F9E-BE22-FCAB-7CB6-059E72525008}"/>
              </a:ext>
            </a:extLst>
          </p:cNvPr>
          <p:cNvSpPr txBox="1"/>
          <p:nvPr/>
        </p:nvSpPr>
        <p:spPr>
          <a:xfrm>
            <a:off x="5407150" y="6264689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3EB02F1-A693-0D5E-7223-D33A2528DF4E}"/>
              </a:ext>
            </a:extLst>
          </p:cNvPr>
          <p:cNvSpPr txBox="1"/>
          <p:nvPr/>
        </p:nvSpPr>
        <p:spPr>
          <a:xfrm>
            <a:off x="639488" y="4407295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73FF71C-E746-C5B1-74A4-64E42E84F172}"/>
              </a:ext>
            </a:extLst>
          </p:cNvPr>
          <p:cNvSpPr txBox="1"/>
          <p:nvPr/>
        </p:nvSpPr>
        <p:spPr>
          <a:xfrm>
            <a:off x="832631" y="4710493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C103239-7D26-BD36-6BA8-194988DCA85E}"/>
              </a:ext>
            </a:extLst>
          </p:cNvPr>
          <p:cNvSpPr txBox="1"/>
          <p:nvPr/>
        </p:nvSpPr>
        <p:spPr>
          <a:xfrm>
            <a:off x="2160313" y="4370482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A009770-0D62-6693-7BD1-3752BE9B7840}"/>
              </a:ext>
            </a:extLst>
          </p:cNvPr>
          <p:cNvSpPr txBox="1"/>
          <p:nvPr/>
        </p:nvSpPr>
        <p:spPr>
          <a:xfrm>
            <a:off x="2353456" y="4673680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B38D3A7E-CB8A-E6BB-097F-9F620DED9E12}"/>
              </a:ext>
            </a:extLst>
          </p:cNvPr>
          <p:cNvSpPr txBox="1"/>
          <p:nvPr/>
        </p:nvSpPr>
        <p:spPr>
          <a:xfrm>
            <a:off x="3699532" y="4385632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523823B-BAE6-A5F5-340F-158CA3E0A2C2}"/>
              </a:ext>
            </a:extLst>
          </p:cNvPr>
          <p:cNvSpPr txBox="1"/>
          <p:nvPr/>
        </p:nvSpPr>
        <p:spPr>
          <a:xfrm>
            <a:off x="3892675" y="4688830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A49C57A3-7D24-23D4-E653-17F6F010DE7E}"/>
              </a:ext>
            </a:extLst>
          </p:cNvPr>
          <p:cNvSpPr txBox="1"/>
          <p:nvPr/>
        </p:nvSpPr>
        <p:spPr>
          <a:xfrm>
            <a:off x="5220357" y="4393269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86D931CC-B91D-E2D6-449F-7F2EC2E25AFB}"/>
              </a:ext>
            </a:extLst>
          </p:cNvPr>
          <p:cNvSpPr txBox="1"/>
          <p:nvPr/>
        </p:nvSpPr>
        <p:spPr>
          <a:xfrm>
            <a:off x="5413500" y="4696467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B330B27C-0B46-982D-DC39-0D87C9CE4795}"/>
              </a:ext>
            </a:extLst>
          </p:cNvPr>
          <p:cNvSpPr txBox="1"/>
          <p:nvPr/>
        </p:nvSpPr>
        <p:spPr>
          <a:xfrm>
            <a:off x="633138" y="2827801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CA558AAD-80DD-1DA1-F782-9F0C0EFC3ECB}"/>
              </a:ext>
            </a:extLst>
          </p:cNvPr>
          <p:cNvSpPr txBox="1"/>
          <p:nvPr/>
        </p:nvSpPr>
        <p:spPr>
          <a:xfrm>
            <a:off x="826281" y="3130999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F74EC664-F109-DF6E-06D6-30E8A4ECDF16}"/>
              </a:ext>
            </a:extLst>
          </p:cNvPr>
          <p:cNvSpPr txBox="1"/>
          <p:nvPr/>
        </p:nvSpPr>
        <p:spPr>
          <a:xfrm>
            <a:off x="2153963" y="2790988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1B38614A-6715-BC0F-EB0B-C5C4C2F9841C}"/>
              </a:ext>
            </a:extLst>
          </p:cNvPr>
          <p:cNvSpPr txBox="1"/>
          <p:nvPr/>
        </p:nvSpPr>
        <p:spPr>
          <a:xfrm>
            <a:off x="2347106" y="3094186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F87927B0-A9CD-CD98-058C-2ABF21AA8535}"/>
              </a:ext>
            </a:extLst>
          </p:cNvPr>
          <p:cNvSpPr txBox="1"/>
          <p:nvPr/>
        </p:nvSpPr>
        <p:spPr>
          <a:xfrm>
            <a:off x="3693182" y="2812488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2B9450F8-3158-0DF1-3B2B-359A4DDC7DE4}"/>
              </a:ext>
            </a:extLst>
          </p:cNvPr>
          <p:cNvSpPr txBox="1"/>
          <p:nvPr/>
        </p:nvSpPr>
        <p:spPr>
          <a:xfrm>
            <a:off x="3886325" y="3115686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04C00563-3CA6-AB27-0C6C-84FF182A65C0}"/>
              </a:ext>
            </a:extLst>
          </p:cNvPr>
          <p:cNvSpPr txBox="1"/>
          <p:nvPr/>
        </p:nvSpPr>
        <p:spPr>
          <a:xfrm>
            <a:off x="5214007" y="2813775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1EC52A88-645C-B46F-DECC-347F1351605E}"/>
              </a:ext>
            </a:extLst>
          </p:cNvPr>
          <p:cNvSpPr txBox="1"/>
          <p:nvPr/>
        </p:nvSpPr>
        <p:spPr>
          <a:xfrm>
            <a:off x="5407150" y="3116973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D23D3064-D1F6-F3EB-DF0E-6B1A5CE22123}"/>
              </a:ext>
            </a:extLst>
          </p:cNvPr>
          <p:cNvSpPr txBox="1"/>
          <p:nvPr/>
        </p:nvSpPr>
        <p:spPr>
          <a:xfrm>
            <a:off x="639488" y="1253873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C0577A0F-79CE-1D9C-C832-7F1163BB1127}"/>
              </a:ext>
            </a:extLst>
          </p:cNvPr>
          <p:cNvSpPr txBox="1"/>
          <p:nvPr/>
        </p:nvSpPr>
        <p:spPr>
          <a:xfrm>
            <a:off x="832631" y="1557071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951C3D1F-1B3D-C532-9B28-A88FD4AC1835}"/>
              </a:ext>
            </a:extLst>
          </p:cNvPr>
          <p:cNvSpPr txBox="1"/>
          <p:nvPr/>
        </p:nvSpPr>
        <p:spPr>
          <a:xfrm>
            <a:off x="2160313" y="1217060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3B9F5CF1-891A-B23F-1927-3BE63B1E5FE1}"/>
              </a:ext>
            </a:extLst>
          </p:cNvPr>
          <p:cNvSpPr txBox="1"/>
          <p:nvPr/>
        </p:nvSpPr>
        <p:spPr>
          <a:xfrm>
            <a:off x="2353456" y="1520258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FF952B0C-51D7-EA77-8184-DB806AD11301}"/>
              </a:ext>
            </a:extLst>
          </p:cNvPr>
          <p:cNvSpPr txBox="1"/>
          <p:nvPr/>
        </p:nvSpPr>
        <p:spPr>
          <a:xfrm>
            <a:off x="3699532" y="1206810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8E67762B-D51B-59E2-7D1F-3B9F5B4BF1D6}"/>
              </a:ext>
            </a:extLst>
          </p:cNvPr>
          <p:cNvSpPr txBox="1"/>
          <p:nvPr/>
        </p:nvSpPr>
        <p:spPr>
          <a:xfrm>
            <a:off x="3892675" y="1510008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FD4D3827-187E-364B-B0B7-BED16828DDC5}"/>
              </a:ext>
            </a:extLst>
          </p:cNvPr>
          <p:cNvSpPr txBox="1"/>
          <p:nvPr/>
        </p:nvSpPr>
        <p:spPr>
          <a:xfrm>
            <a:off x="5220357" y="1239847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2FFA2261-E353-0A61-FDFC-A1ED90A6BD21}"/>
              </a:ext>
            </a:extLst>
          </p:cNvPr>
          <p:cNvSpPr txBox="1"/>
          <p:nvPr/>
        </p:nvSpPr>
        <p:spPr>
          <a:xfrm>
            <a:off x="5413500" y="1543045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Imagen 66">
            <a:extLst>
              <a:ext uri="{FF2B5EF4-FFF2-40B4-BE49-F238E27FC236}">
                <a16:creationId xmlns:a16="http://schemas.microsoft.com/office/drawing/2014/main" id="{55DE864F-20B2-D051-B626-AE3C3A7195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430620"/>
            <a:ext cx="2160000" cy="720000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C3B93BFE-B565-DB04-9A90-3DD49EB8EF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60" y="430620"/>
            <a:ext cx="2160000" cy="720000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EB8E58C5-343C-247B-4B31-658D037685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60" y="430620"/>
            <a:ext cx="2160000" cy="720000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CC6AD617-9F59-66A1-14CA-7B1326806B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1150620"/>
            <a:ext cx="2160000" cy="720000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4FE11B55-6847-E44A-C115-65523C71C2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60" y="1150620"/>
            <a:ext cx="2160000" cy="720000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03800BDC-529C-0004-1C47-29A82A2AC4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60" y="1150620"/>
            <a:ext cx="2160000" cy="720000"/>
          </a:xfrm>
          <a:prstGeom prst="rect">
            <a:avLst/>
          </a:prstGeom>
        </p:spPr>
      </p:pic>
      <p:pic>
        <p:nvPicPr>
          <p:cNvPr id="73" name="Imagen 72">
            <a:extLst>
              <a:ext uri="{FF2B5EF4-FFF2-40B4-BE49-F238E27FC236}">
                <a16:creationId xmlns:a16="http://schemas.microsoft.com/office/drawing/2014/main" id="{2FD1B051-12BD-8B39-C470-85FF69082C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1870620"/>
            <a:ext cx="2160000" cy="720000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1F0815AE-1F15-81F1-D422-688FFBB861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60" y="1870620"/>
            <a:ext cx="2160000" cy="720000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5953A395-74BC-C9A1-9FE1-0B2D5BBA49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60" y="1870620"/>
            <a:ext cx="2160000" cy="720000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2E81EA7A-1A41-7910-3646-99752F02F2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2590620"/>
            <a:ext cx="2160000" cy="720000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55C21CAF-5A28-AE24-3453-A6D5685850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60" y="2590620"/>
            <a:ext cx="2160000" cy="720000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81F9890A-BB8D-A394-EC1F-47976EEE8E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60" y="2590620"/>
            <a:ext cx="2160000" cy="720000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F23B393D-A6AF-F9D8-92AF-59ED4BF7BB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3310620"/>
            <a:ext cx="2160000" cy="720000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027B9DE-ED98-AFBB-B6C6-29C5F1F9D2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60" y="3310620"/>
            <a:ext cx="2160000" cy="720000"/>
          </a:xfrm>
          <a:prstGeom prst="rect">
            <a:avLst/>
          </a:prstGeom>
        </p:spPr>
      </p:pic>
      <p:pic>
        <p:nvPicPr>
          <p:cNvPr id="81" name="Imagen 80">
            <a:extLst>
              <a:ext uri="{FF2B5EF4-FFF2-40B4-BE49-F238E27FC236}">
                <a16:creationId xmlns:a16="http://schemas.microsoft.com/office/drawing/2014/main" id="{4292DA5C-BA6B-D4E2-ED4E-3D6646520A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60" y="3310620"/>
            <a:ext cx="2160000" cy="720000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9472E5CB-C72C-8922-037D-CF64080FD2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4030620"/>
            <a:ext cx="2160000" cy="720000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DC0A70E4-25DE-4439-9E09-10EB705E14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60" y="4030620"/>
            <a:ext cx="2160000" cy="720000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444B0B41-20D1-B477-4174-3DBE80EA64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60" y="4030620"/>
            <a:ext cx="2160000" cy="720000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604DEA21-5DC5-DFBC-782A-666BEA49E4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4750620"/>
            <a:ext cx="2160000" cy="720000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6434799E-28F5-0365-846D-295A312AE4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60" y="4750620"/>
            <a:ext cx="2160000" cy="720000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FD1E4449-8199-0B93-6A79-62F8B955B4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60" y="4750620"/>
            <a:ext cx="2160000" cy="720000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B044FBE9-3A63-2475-45A4-4263556231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5470620"/>
            <a:ext cx="2160000" cy="720000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B8706286-F130-570F-51F9-1C77D16F14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60" y="5470620"/>
            <a:ext cx="2160000" cy="720000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2904F941-0506-EC00-EF97-D333BB6DAF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60" y="5470620"/>
            <a:ext cx="2160000" cy="720000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BFEDD2B7-8971-C4DE-0312-05BB23F923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6193381"/>
            <a:ext cx="2160000" cy="720000"/>
          </a:xfrm>
          <a:prstGeom prst="rect">
            <a:avLst/>
          </a:prstGeom>
        </p:spPr>
      </p:pic>
      <p:pic>
        <p:nvPicPr>
          <p:cNvPr id="92" name="Imagen 91">
            <a:extLst>
              <a:ext uri="{FF2B5EF4-FFF2-40B4-BE49-F238E27FC236}">
                <a16:creationId xmlns:a16="http://schemas.microsoft.com/office/drawing/2014/main" id="{48D0093E-DC54-D105-1F30-0D2C5B40A2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60" y="6193381"/>
            <a:ext cx="2160000" cy="720000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B665101E-B117-DD0D-1108-134052D744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60" y="6193381"/>
            <a:ext cx="2160000" cy="720000"/>
          </a:xfrm>
          <a:prstGeom prst="rect">
            <a:avLst/>
          </a:prstGeom>
        </p:spPr>
      </p:pic>
      <p:pic>
        <p:nvPicPr>
          <p:cNvPr id="94" name="Imagen 93">
            <a:extLst>
              <a:ext uri="{FF2B5EF4-FFF2-40B4-BE49-F238E27FC236}">
                <a16:creationId xmlns:a16="http://schemas.microsoft.com/office/drawing/2014/main" id="{3F358027-4638-B010-7A3C-2F4074647E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6913381"/>
            <a:ext cx="2160000" cy="720000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544F85E5-9010-29C1-7BA2-E1E447112E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60" y="6913381"/>
            <a:ext cx="2160000" cy="720000"/>
          </a:xfrm>
          <a:prstGeom prst="rect">
            <a:avLst/>
          </a:prstGeom>
        </p:spPr>
      </p:pic>
      <p:pic>
        <p:nvPicPr>
          <p:cNvPr id="96" name="Imagen 95">
            <a:extLst>
              <a:ext uri="{FF2B5EF4-FFF2-40B4-BE49-F238E27FC236}">
                <a16:creationId xmlns:a16="http://schemas.microsoft.com/office/drawing/2014/main" id="{4A2D7E7F-9418-F7F2-3813-99DF3B389F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60" y="6913381"/>
            <a:ext cx="2160000" cy="720000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33A31ED8-B437-920B-0EBF-B88EE52904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0" y="7633381"/>
            <a:ext cx="2160000" cy="720000"/>
          </a:xfrm>
          <a:prstGeom prst="rect">
            <a:avLst/>
          </a:prstGeom>
        </p:spPr>
      </p:pic>
      <p:pic>
        <p:nvPicPr>
          <p:cNvPr id="98" name="Imagen 97">
            <a:extLst>
              <a:ext uri="{FF2B5EF4-FFF2-40B4-BE49-F238E27FC236}">
                <a16:creationId xmlns:a16="http://schemas.microsoft.com/office/drawing/2014/main" id="{BC09D78A-BE3E-4A5A-665E-21AFA5E9AD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60" y="7633381"/>
            <a:ext cx="2160000" cy="720000"/>
          </a:xfrm>
          <a:prstGeom prst="rect">
            <a:avLst/>
          </a:prstGeom>
        </p:spPr>
      </p:pic>
      <p:pic>
        <p:nvPicPr>
          <p:cNvPr id="99" name="Imagen 98">
            <a:extLst>
              <a:ext uri="{FF2B5EF4-FFF2-40B4-BE49-F238E27FC236}">
                <a16:creationId xmlns:a16="http://schemas.microsoft.com/office/drawing/2014/main" id="{AB6CA741-60C5-0448-1498-5B62D3B010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260" y="7633381"/>
            <a:ext cx="2160000" cy="72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2B8768-E36C-EAFB-8BA4-DBDEC91D54DF}"/>
              </a:ext>
            </a:extLst>
          </p:cNvPr>
          <p:cNvSpPr txBox="1"/>
          <p:nvPr/>
        </p:nvSpPr>
        <p:spPr>
          <a:xfrm>
            <a:off x="1235732" y="6265593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BD26BA7-2614-AFF3-8653-7D9E0A6DACF2}"/>
              </a:ext>
            </a:extLst>
          </p:cNvPr>
          <p:cNvSpPr txBox="1"/>
          <p:nvPr/>
        </p:nvSpPr>
        <p:spPr>
          <a:xfrm>
            <a:off x="1428875" y="6568791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AECA384-2FD8-2569-E1AB-D023FF1BDBBD}"/>
              </a:ext>
            </a:extLst>
          </p:cNvPr>
          <p:cNvSpPr txBox="1"/>
          <p:nvPr/>
        </p:nvSpPr>
        <p:spPr>
          <a:xfrm>
            <a:off x="1235732" y="6948780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D5C1C8D-CB5A-3518-CF91-21142055C1A2}"/>
              </a:ext>
            </a:extLst>
          </p:cNvPr>
          <p:cNvSpPr txBox="1"/>
          <p:nvPr/>
        </p:nvSpPr>
        <p:spPr>
          <a:xfrm>
            <a:off x="1428875" y="7251978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22C709D-E3F5-34F8-89C7-7E7C49EC32CC}"/>
              </a:ext>
            </a:extLst>
          </p:cNvPr>
          <p:cNvSpPr txBox="1"/>
          <p:nvPr/>
        </p:nvSpPr>
        <p:spPr>
          <a:xfrm>
            <a:off x="3450559" y="6228780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3D89C36-9D6F-6637-8FBD-9BF47AAE4016}"/>
              </a:ext>
            </a:extLst>
          </p:cNvPr>
          <p:cNvSpPr txBox="1"/>
          <p:nvPr/>
        </p:nvSpPr>
        <p:spPr>
          <a:xfrm>
            <a:off x="3643702" y="6531978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7144B47-2045-9979-F5E6-8C28B049FB7F}"/>
              </a:ext>
            </a:extLst>
          </p:cNvPr>
          <p:cNvSpPr txBox="1"/>
          <p:nvPr/>
        </p:nvSpPr>
        <p:spPr>
          <a:xfrm>
            <a:off x="3450559" y="6911967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EA1DA91-F22B-CCB8-7EF4-0E68B74BBE1E}"/>
              </a:ext>
            </a:extLst>
          </p:cNvPr>
          <p:cNvSpPr txBox="1"/>
          <p:nvPr/>
        </p:nvSpPr>
        <p:spPr>
          <a:xfrm>
            <a:off x="3643702" y="7215165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2135849-67A5-2A6E-519C-D9C02C7BF2D8}"/>
              </a:ext>
            </a:extLst>
          </p:cNvPr>
          <p:cNvSpPr txBox="1"/>
          <p:nvPr/>
        </p:nvSpPr>
        <p:spPr>
          <a:xfrm>
            <a:off x="5631750" y="6285324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D295D41-7441-1069-74B4-736F3A9231E7}"/>
              </a:ext>
            </a:extLst>
          </p:cNvPr>
          <p:cNvSpPr txBox="1"/>
          <p:nvPr/>
        </p:nvSpPr>
        <p:spPr>
          <a:xfrm>
            <a:off x="5824893" y="6588522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473130C-CFE6-2053-0614-13DB17F2A7FB}"/>
              </a:ext>
            </a:extLst>
          </p:cNvPr>
          <p:cNvSpPr txBox="1"/>
          <p:nvPr/>
        </p:nvSpPr>
        <p:spPr>
          <a:xfrm>
            <a:off x="5631750" y="6968511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090BB65-2612-73B5-2086-44B959CD9996}"/>
              </a:ext>
            </a:extLst>
          </p:cNvPr>
          <p:cNvSpPr txBox="1"/>
          <p:nvPr/>
        </p:nvSpPr>
        <p:spPr>
          <a:xfrm>
            <a:off x="5824893" y="7271709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88CE876-13B0-14AF-6BDF-AD2A02F04B03}"/>
              </a:ext>
            </a:extLst>
          </p:cNvPr>
          <p:cNvSpPr txBox="1"/>
          <p:nvPr/>
        </p:nvSpPr>
        <p:spPr>
          <a:xfrm>
            <a:off x="1250153" y="4877468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5D42BE8-E772-085A-EA27-0A5539A0B68B}"/>
              </a:ext>
            </a:extLst>
          </p:cNvPr>
          <p:cNvSpPr txBox="1"/>
          <p:nvPr/>
        </p:nvSpPr>
        <p:spPr>
          <a:xfrm>
            <a:off x="1443296" y="5180666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11BE3FF-4D5C-FCA5-C179-4FF4F7EBE4D1}"/>
              </a:ext>
            </a:extLst>
          </p:cNvPr>
          <p:cNvSpPr txBox="1"/>
          <p:nvPr/>
        </p:nvSpPr>
        <p:spPr>
          <a:xfrm>
            <a:off x="1250153" y="5560655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A3F05E8-4E6D-F373-A97D-81569C3C57FF}"/>
              </a:ext>
            </a:extLst>
          </p:cNvPr>
          <p:cNvSpPr txBox="1"/>
          <p:nvPr/>
        </p:nvSpPr>
        <p:spPr>
          <a:xfrm>
            <a:off x="1443296" y="5863853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FADDE55-71C7-4D82-4FF3-25263CE1D133}"/>
              </a:ext>
            </a:extLst>
          </p:cNvPr>
          <p:cNvSpPr txBox="1"/>
          <p:nvPr/>
        </p:nvSpPr>
        <p:spPr>
          <a:xfrm>
            <a:off x="3464980" y="4840655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855DEE3-67AC-5A84-7B31-C8F3A98099D5}"/>
              </a:ext>
            </a:extLst>
          </p:cNvPr>
          <p:cNvSpPr txBox="1"/>
          <p:nvPr/>
        </p:nvSpPr>
        <p:spPr>
          <a:xfrm>
            <a:off x="3658123" y="5143853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2205E9C-3CD9-28EF-75B7-9999B8C84E84}"/>
              </a:ext>
            </a:extLst>
          </p:cNvPr>
          <p:cNvSpPr txBox="1"/>
          <p:nvPr/>
        </p:nvSpPr>
        <p:spPr>
          <a:xfrm>
            <a:off x="3464980" y="5523842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760FC8C-FEFC-8EA3-02ED-8CD6B14510DF}"/>
              </a:ext>
            </a:extLst>
          </p:cNvPr>
          <p:cNvSpPr txBox="1"/>
          <p:nvPr/>
        </p:nvSpPr>
        <p:spPr>
          <a:xfrm>
            <a:off x="3658123" y="5827040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8583260-1374-4CEF-9C4A-78747B8DDD07}"/>
              </a:ext>
            </a:extLst>
          </p:cNvPr>
          <p:cNvSpPr txBox="1"/>
          <p:nvPr/>
        </p:nvSpPr>
        <p:spPr>
          <a:xfrm>
            <a:off x="5646171" y="4897199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6473B06D-E178-A61B-56AB-D056D3D00F8B}"/>
              </a:ext>
            </a:extLst>
          </p:cNvPr>
          <p:cNvSpPr txBox="1"/>
          <p:nvPr/>
        </p:nvSpPr>
        <p:spPr>
          <a:xfrm>
            <a:off x="5839314" y="5200397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23A0F7E-51C7-BA37-2E3B-EFD6E4311CE4}"/>
              </a:ext>
            </a:extLst>
          </p:cNvPr>
          <p:cNvSpPr txBox="1"/>
          <p:nvPr/>
        </p:nvSpPr>
        <p:spPr>
          <a:xfrm>
            <a:off x="5646171" y="5580386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FCEFD6D-3884-3F72-395C-840C1B0F95DD}"/>
              </a:ext>
            </a:extLst>
          </p:cNvPr>
          <p:cNvSpPr txBox="1"/>
          <p:nvPr/>
        </p:nvSpPr>
        <p:spPr>
          <a:xfrm>
            <a:off x="5839314" y="5883584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C2C16E3-2597-7562-EA71-346E01854DDA}"/>
              </a:ext>
            </a:extLst>
          </p:cNvPr>
          <p:cNvSpPr txBox="1"/>
          <p:nvPr/>
        </p:nvSpPr>
        <p:spPr>
          <a:xfrm>
            <a:off x="1296855" y="3416214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386FAA4-A6F6-57A3-F3B8-D2103B353787}"/>
              </a:ext>
            </a:extLst>
          </p:cNvPr>
          <p:cNvSpPr txBox="1"/>
          <p:nvPr/>
        </p:nvSpPr>
        <p:spPr>
          <a:xfrm>
            <a:off x="1489998" y="3719412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0B4B519-5A1C-9F2E-9BA1-4885A39CAF29}"/>
              </a:ext>
            </a:extLst>
          </p:cNvPr>
          <p:cNvSpPr txBox="1"/>
          <p:nvPr/>
        </p:nvSpPr>
        <p:spPr>
          <a:xfrm>
            <a:off x="1296855" y="4099401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31B2045-9DC1-149D-8EC6-C5FC2A4DEAEA}"/>
              </a:ext>
            </a:extLst>
          </p:cNvPr>
          <p:cNvSpPr txBox="1"/>
          <p:nvPr/>
        </p:nvSpPr>
        <p:spPr>
          <a:xfrm>
            <a:off x="1489998" y="4402599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AC7410D-CF8C-CF06-8A52-05AE6EF53F32}"/>
              </a:ext>
            </a:extLst>
          </p:cNvPr>
          <p:cNvSpPr txBox="1"/>
          <p:nvPr/>
        </p:nvSpPr>
        <p:spPr>
          <a:xfrm>
            <a:off x="3511682" y="3379401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D5FAF5FC-8CB7-14B9-F325-31A50EE6C19B}"/>
              </a:ext>
            </a:extLst>
          </p:cNvPr>
          <p:cNvSpPr txBox="1"/>
          <p:nvPr/>
        </p:nvSpPr>
        <p:spPr>
          <a:xfrm>
            <a:off x="3704825" y="3682599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0232869-CE01-9DDD-3893-D31D13D259BF}"/>
              </a:ext>
            </a:extLst>
          </p:cNvPr>
          <p:cNvSpPr txBox="1"/>
          <p:nvPr/>
        </p:nvSpPr>
        <p:spPr>
          <a:xfrm>
            <a:off x="3511682" y="4062588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F0462012-06F0-B8F8-4DBA-3B04F187548B}"/>
              </a:ext>
            </a:extLst>
          </p:cNvPr>
          <p:cNvSpPr txBox="1"/>
          <p:nvPr/>
        </p:nvSpPr>
        <p:spPr>
          <a:xfrm>
            <a:off x="3704825" y="4365786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445651DF-6AF1-2CF6-4B8B-422F1724E2DC}"/>
              </a:ext>
            </a:extLst>
          </p:cNvPr>
          <p:cNvSpPr txBox="1"/>
          <p:nvPr/>
        </p:nvSpPr>
        <p:spPr>
          <a:xfrm>
            <a:off x="5692873" y="3435945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D43148C-BF9F-4CDE-33C4-EAD1DD2A468F}"/>
              </a:ext>
            </a:extLst>
          </p:cNvPr>
          <p:cNvSpPr txBox="1"/>
          <p:nvPr/>
        </p:nvSpPr>
        <p:spPr>
          <a:xfrm>
            <a:off x="5886016" y="3739143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D5BBDCD-01F7-7C7F-841B-5790CD6A4005}"/>
              </a:ext>
            </a:extLst>
          </p:cNvPr>
          <p:cNvSpPr txBox="1"/>
          <p:nvPr/>
        </p:nvSpPr>
        <p:spPr>
          <a:xfrm>
            <a:off x="5692873" y="4119132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81E3914C-FB55-408C-2494-46EA6F344FE6}"/>
              </a:ext>
            </a:extLst>
          </p:cNvPr>
          <p:cNvSpPr txBox="1"/>
          <p:nvPr/>
        </p:nvSpPr>
        <p:spPr>
          <a:xfrm>
            <a:off x="5886016" y="4422330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15911A81-8EE9-43F4-376A-4FE1EF7CB0EC}"/>
              </a:ext>
            </a:extLst>
          </p:cNvPr>
          <p:cNvSpPr txBox="1"/>
          <p:nvPr/>
        </p:nvSpPr>
        <p:spPr>
          <a:xfrm>
            <a:off x="1296855" y="1951785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71C9A09-1EFB-4CE4-0E82-E00489A05C90}"/>
              </a:ext>
            </a:extLst>
          </p:cNvPr>
          <p:cNvSpPr txBox="1"/>
          <p:nvPr/>
        </p:nvSpPr>
        <p:spPr>
          <a:xfrm>
            <a:off x="1489998" y="2254983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4B77BF96-71B5-7F98-6EE8-738699053F83}"/>
              </a:ext>
            </a:extLst>
          </p:cNvPr>
          <p:cNvSpPr txBox="1"/>
          <p:nvPr/>
        </p:nvSpPr>
        <p:spPr>
          <a:xfrm>
            <a:off x="1296855" y="2634972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E97FA54-FD7D-C626-19B0-A21EB982DB65}"/>
              </a:ext>
            </a:extLst>
          </p:cNvPr>
          <p:cNvSpPr txBox="1"/>
          <p:nvPr/>
        </p:nvSpPr>
        <p:spPr>
          <a:xfrm>
            <a:off x="1489998" y="2938170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923E1E0E-0829-80D3-F006-6AB42EAD059B}"/>
              </a:ext>
            </a:extLst>
          </p:cNvPr>
          <p:cNvSpPr txBox="1"/>
          <p:nvPr/>
        </p:nvSpPr>
        <p:spPr>
          <a:xfrm>
            <a:off x="3511682" y="1914972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D2DBDE9A-BA6F-1E3E-9CA5-448E7F2EDEAE}"/>
              </a:ext>
            </a:extLst>
          </p:cNvPr>
          <p:cNvSpPr txBox="1"/>
          <p:nvPr/>
        </p:nvSpPr>
        <p:spPr>
          <a:xfrm>
            <a:off x="3704825" y="2218170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799AAA3-3E6D-F017-13B4-38B59456CC8C}"/>
              </a:ext>
            </a:extLst>
          </p:cNvPr>
          <p:cNvSpPr txBox="1"/>
          <p:nvPr/>
        </p:nvSpPr>
        <p:spPr>
          <a:xfrm>
            <a:off x="3511682" y="2598159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FCC43ED8-41F3-F06D-E574-0710A4CBD785}"/>
              </a:ext>
            </a:extLst>
          </p:cNvPr>
          <p:cNvSpPr txBox="1"/>
          <p:nvPr/>
        </p:nvSpPr>
        <p:spPr>
          <a:xfrm>
            <a:off x="3704825" y="2901357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9E482B9D-43DE-C1C4-D9CF-7D403FDE8B41}"/>
              </a:ext>
            </a:extLst>
          </p:cNvPr>
          <p:cNvSpPr txBox="1"/>
          <p:nvPr/>
        </p:nvSpPr>
        <p:spPr>
          <a:xfrm>
            <a:off x="5692873" y="1971516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069AAD55-2B3A-9DB4-77B9-DC51D3F76A6D}"/>
              </a:ext>
            </a:extLst>
          </p:cNvPr>
          <p:cNvSpPr txBox="1"/>
          <p:nvPr/>
        </p:nvSpPr>
        <p:spPr>
          <a:xfrm>
            <a:off x="5886016" y="2274714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161B03D2-468C-F845-3532-4B78956FC4A7}"/>
              </a:ext>
            </a:extLst>
          </p:cNvPr>
          <p:cNvSpPr txBox="1"/>
          <p:nvPr/>
        </p:nvSpPr>
        <p:spPr>
          <a:xfrm>
            <a:off x="5692873" y="2654703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FE0A586C-D587-D63A-F99A-DED9AA13AF2F}"/>
              </a:ext>
            </a:extLst>
          </p:cNvPr>
          <p:cNvSpPr txBox="1"/>
          <p:nvPr/>
        </p:nvSpPr>
        <p:spPr>
          <a:xfrm>
            <a:off x="5886016" y="2957901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FEF98CB0-53BC-D50A-474C-12738A906CF9}"/>
              </a:ext>
            </a:extLst>
          </p:cNvPr>
          <p:cNvSpPr txBox="1"/>
          <p:nvPr/>
        </p:nvSpPr>
        <p:spPr>
          <a:xfrm>
            <a:off x="1259820" y="482545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67633E6-6B51-3118-8642-6F0A6F90C053}"/>
              </a:ext>
            </a:extLst>
          </p:cNvPr>
          <p:cNvSpPr txBox="1"/>
          <p:nvPr/>
        </p:nvSpPr>
        <p:spPr>
          <a:xfrm>
            <a:off x="1452963" y="785743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E14398F5-9676-C45D-9B49-FD3EFDCC76D6}"/>
              </a:ext>
            </a:extLst>
          </p:cNvPr>
          <p:cNvSpPr txBox="1"/>
          <p:nvPr/>
        </p:nvSpPr>
        <p:spPr>
          <a:xfrm>
            <a:off x="1259820" y="1165732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A77EA807-9ED8-3306-4B4F-6BBF72E9A490}"/>
              </a:ext>
            </a:extLst>
          </p:cNvPr>
          <p:cNvSpPr txBox="1"/>
          <p:nvPr/>
        </p:nvSpPr>
        <p:spPr>
          <a:xfrm>
            <a:off x="1452963" y="1468930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2A451944-B879-B823-92F2-27ADEB3AB81A}"/>
              </a:ext>
            </a:extLst>
          </p:cNvPr>
          <p:cNvSpPr txBox="1"/>
          <p:nvPr/>
        </p:nvSpPr>
        <p:spPr>
          <a:xfrm>
            <a:off x="3474647" y="445732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2CCBEF48-4C91-34B5-4A35-BD45744C71F3}"/>
              </a:ext>
            </a:extLst>
          </p:cNvPr>
          <p:cNvSpPr txBox="1"/>
          <p:nvPr/>
        </p:nvSpPr>
        <p:spPr>
          <a:xfrm>
            <a:off x="3667790" y="748930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2C1281DC-901E-BB69-AEC0-8133ED3DA0DD}"/>
              </a:ext>
            </a:extLst>
          </p:cNvPr>
          <p:cNvSpPr txBox="1"/>
          <p:nvPr/>
        </p:nvSpPr>
        <p:spPr>
          <a:xfrm>
            <a:off x="3474647" y="1128919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4D170938-7941-F1C4-F745-EC3FFFB76B7A}"/>
              </a:ext>
            </a:extLst>
          </p:cNvPr>
          <p:cNvSpPr txBox="1"/>
          <p:nvPr/>
        </p:nvSpPr>
        <p:spPr>
          <a:xfrm>
            <a:off x="3667790" y="1432117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8DE27672-D5A3-1989-DCD4-2CD0E8CBC26A}"/>
              </a:ext>
            </a:extLst>
          </p:cNvPr>
          <p:cNvSpPr txBox="1"/>
          <p:nvPr/>
        </p:nvSpPr>
        <p:spPr>
          <a:xfrm>
            <a:off x="5655838" y="502276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F688DFD1-4488-65B6-BCF9-A1D0B48BD11F}"/>
              </a:ext>
            </a:extLst>
          </p:cNvPr>
          <p:cNvSpPr txBox="1"/>
          <p:nvPr/>
        </p:nvSpPr>
        <p:spPr>
          <a:xfrm>
            <a:off x="5848981" y="805474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81B2BDC0-5E29-0596-0D73-36E92F0643D9}"/>
              </a:ext>
            </a:extLst>
          </p:cNvPr>
          <p:cNvSpPr txBox="1"/>
          <p:nvPr/>
        </p:nvSpPr>
        <p:spPr>
          <a:xfrm>
            <a:off x="5655838" y="1185463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03A1F0B-1F55-FF05-F32D-D3F054FA6959}"/>
              </a:ext>
            </a:extLst>
          </p:cNvPr>
          <p:cNvSpPr txBox="1"/>
          <p:nvPr/>
        </p:nvSpPr>
        <p:spPr>
          <a:xfrm>
            <a:off x="5848981" y="1488661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5F79C684-BC08-08A7-202B-166E8B06E6D4}"/>
              </a:ext>
            </a:extLst>
          </p:cNvPr>
          <p:cNvSpPr txBox="1"/>
          <p:nvPr/>
        </p:nvSpPr>
        <p:spPr>
          <a:xfrm>
            <a:off x="1250153" y="7668780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78B37A0A-4637-CE9D-D4AD-483CD30B8A58}"/>
              </a:ext>
            </a:extLst>
          </p:cNvPr>
          <p:cNvSpPr txBox="1"/>
          <p:nvPr/>
        </p:nvSpPr>
        <p:spPr>
          <a:xfrm>
            <a:off x="1443296" y="7971978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D78C1E56-27AD-5834-07A9-416902855426}"/>
              </a:ext>
            </a:extLst>
          </p:cNvPr>
          <p:cNvSpPr txBox="1"/>
          <p:nvPr/>
        </p:nvSpPr>
        <p:spPr>
          <a:xfrm>
            <a:off x="3464980" y="7631967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F204B02D-2868-C847-DD89-07243C70C960}"/>
              </a:ext>
            </a:extLst>
          </p:cNvPr>
          <p:cNvSpPr txBox="1"/>
          <p:nvPr/>
        </p:nvSpPr>
        <p:spPr>
          <a:xfrm>
            <a:off x="3658123" y="7935165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3C841A05-14BE-CC9F-0C9C-4EEC1697A2DA}"/>
              </a:ext>
            </a:extLst>
          </p:cNvPr>
          <p:cNvSpPr txBox="1"/>
          <p:nvPr/>
        </p:nvSpPr>
        <p:spPr>
          <a:xfrm>
            <a:off x="5646171" y="7688511"/>
            <a:ext cx="948012" cy="399813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9525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9525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2642DE6E-D96E-7788-F529-A8E0C6008507}"/>
              </a:ext>
            </a:extLst>
          </p:cNvPr>
          <p:cNvSpPr txBox="1"/>
          <p:nvPr/>
        </p:nvSpPr>
        <p:spPr>
          <a:xfrm>
            <a:off x="5839314" y="7991709"/>
            <a:ext cx="693746" cy="266856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6350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6350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n 93">
            <a:extLst>
              <a:ext uri="{FF2B5EF4-FFF2-40B4-BE49-F238E27FC236}">
                <a16:creationId xmlns:a16="http://schemas.microsoft.com/office/drawing/2014/main" id="{65900038-1C6A-F188-B1EF-70E7D5B5CD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7659929"/>
            <a:ext cx="1800000" cy="360000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8D6ED77F-2F84-20C0-320D-A5B5FEFF0A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7659929"/>
            <a:ext cx="1800000" cy="360000"/>
          </a:xfrm>
          <a:prstGeom prst="rect">
            <a:avLst/>
          </a:prstGeom>
        </p:spPr>
      </p:pic>
      <p:pic>
        <p:nvPicPr>
          <p:cNvPr id="96" name="Imagen 95">
            <a:extLst>
              <a:ext uri="{FF2B5EF4-FFF2-40B4-BE49-F238E27FC236}">
                <a16:creationId xmlns:a16="http://schemas.microsoft.com/office/drawing/2014/main" id="{1567E2D6-2A67-D87C-017D-C68D8E3E2B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7659929"/>
            <a:ext cx="1800000" cy="360000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E1F5105E-3238-06E9-FB17-7ADE14C1B3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8019929"/>
            <a:ext cx="1800000" cy="360000"/>
          </a:xfrm>
          <a:prstGeom prst="rect">
            <a:avLst/>
          </a:prstGeom>
        </p:spPr>
      </p:pic>
      <p:pic>
        <p:nvPicPr>
          <p:cNvPr id="98" name="Imagen 97">
            <a:extLst>
              <a:ext uri="{FF2B5EF4-FFF2-40B4-BE49-F238E27FC236}">
                <a16:creationId xmlns:a16="http://schemas.microsoft.com/office/drawing/2014/main" id="{9FE5F74D-6144-A36B-DE18-84B8B02D07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8019929"/>
            <a:ext cx="1800000" cy="360000"/>
          </a:xfrm>
          <a:prstGeom prst="rect">
            <a:avLst/>
          </a:prstGeom>
        </p:spPr>
      </p:pic>
      <p:pic>
        <p:nvPicPr>
          <p:cNvPr id="99" name="Imagen 98">
            <a:extLst>
              <a:ext uri="{FF2B5EF4-FFF2-40B4-BE49-F238E27FC236}">
                <a16:creationId xmlns:a16="http://schemas.microsoft.com/office/drawing/2014/main" id="{AB355148-BAF5-5AE7-838A-DFFAA5569E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8019929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E7AB821-0102-E7F9-1CC8-4C275446B415}"/>
              </a:ext>
            </a:extLst>
          </p:cNvPr>
          <p:cNvSpPr txBox="1"/>
          <p:nvPr/>
        </p:nvSpPr>
        <p:spPr>
          <a:xfrm>
            <a:off x="1593015" y="7652854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036400C-83D4-14CA-58F5-6F338C92D1E4}"/>
              </a:ext>
            </a:extLst>
          </p:cNvPr>
          <p:cNvSpPr txBox="1"/>
          <p:nvPr/>
        </p:nvSpPr>
        <p:spPr>
          <a:xfrm>
            <a:off x="1743576" y="7818144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A83452C-EF96-D4CA-E0B5-DD0D0381B85C}"/>
              </a:ext>
            </a:extLst>
          </p:cNvPr>
          <p:cNvSpPr txBox="1"/>
          <p:nvPr/>
        </p:nvSpPr>
        <p:spPr>
          <a:xfrm>
            <a:off x="1603624" y="8034727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EFF9575-DD9D-817A-B5B9-D1C804919255}"/>
              </a:ext>
            </a:extLst>
          </p:cNvPr>
          <p:cNvSpPr txBox="1"/>
          <p:nvPr/>
        </p:nvSpPr>
        <p:spPr>
          <a:xfrm>
            <a:off x="1754185" y="8200017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14955EB-D482-E4D7-0821-E2F6CDA7F8AF}"/>
              </a:ext>
            </a:extLst>
          </p:cNvPr>
          <p:cNvSpPr txBox="1"/>
          <p:nvPr/>
        </p:nvSpPr>
        <p:spPr>
          <a:xfrm>
            <a:off x="3454486" y="7649679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E1DD8F2-B363-5CA5-0C67-5E12BE5F6AF0}"/>
              </a:ext>
            </a:extLst>
          </p:cNvPr>
          <p:cNvSpPr txBox="1"/>
          <p:nvPr/>
        </p:nvSpPr>
        <p:spPr>
          <a:xfrm>
            <a:off x="3605047" y="7814969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B4F11DD-570E-F9FA-24DE-6DDC38F64781}"/>
              </a:ext>
            </a:extLst>
          </p:cNvPr>
          <p:cNvSpPr txBox="1"/>
          <p:nvPr/>
        </p:nvSpPr>
        <p:spPr>
          <a:xfrm>
            <a:off x="3465095" y="8031552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92DADE5-3D99-A319-CC77-5B6FB41773C9}"/>
              </a:ext>
            </a:extLst>
          </p:cNvPr>
          <p:cNvSpPr txBox="1"/>
          <p:nvPr/>
        </p:nvSpPr>
        <p:spPr>
          <a:xfrm>
            <a:off x="3615656" y="8196842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046BA63-2B04-C77D-4C6D-FF7738D89A72}"/>
              </a:ext>
            </a:extLst>
          </p:cNvPr>
          <p:cNvSpPr txBox="1"/>
          <p:nvPr/>
        </p:nvSpPr>
        <p:spPr>
          <a:xfrm>
            <a:off x="5340827" y="7657838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986F82A-3159-6CBE-4021-B711CB0672C9}"/>
              </a:ext>
            </a:extLst>
          </p:cNvPr>
          <p:cNvSpPr txBox="1"/>
          <p:nvPr/>
        </p:nvSpPr>
        <p:spPr>
          <a:xfrm>
            <a:off x="5491388" y="7823128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165149F-D63D-D00B-4E73-7190DBBD20BF}"/>
              </a:ext>
            </a:extLst>
          </p:cNvPr>
          <p:cNvSpPr txBox="1"/>
          <p:nvPr/>
        </p:nvSpPr>
        <p:spPr>
          <a:xfrm>
            <a:off x="5351436" y="8039711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E497516-11E2-8198-2DFB-808C8A343D2C}"/>
              </a:ext>
            </a:extLst>
          </p:cNvPr>
          <p:cNvSpPr txBox="1"/>
          <p:nvPr/>
        </p:nvSpPr>
        <p:spPr>
          <a:xfrm>
            <a:off x="5501997" y="8205001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B6608CA-E8F3-DC5D-CAA4-34C750BD9F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6951421"/>
            <a:ext cx="1800000" cy="3600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918B893-D735-CCB4-5183-0981358468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6951421"/>
            <a:ext cx="1800000" cy="3600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27ACC4AE-ED2C-64B4-E71E-20B4DEA7A5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6951421"/>
            <a:ext cx="1800000" cy="3600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1630045E-D13D-D126-8C18-06D9C48C1D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7311421"/>
            <a:ext cx="1800000" cy="3600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A474BB14-F8AA-216E-23AD-8D2E58F203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7311421"/>
            <a:ext cx="1800000" cy="3600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9756FBF7-3E31-7862-AF1C-1B6500AD4C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7311421"/>
            <a:ext cx="1800000" cy="36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B8EFD48A-A0F2-AE9A-EF77-EF33E3A39543}"/>
              </a:ext>
            </a:extLst>
          </p:cNvPr>
          <p:cNvSpPr txBox="1"/>
          <p:nvPr/>
        </p:nvSpPr>
        <p:spPr>
          <a:xfrm>
            <a:off x="1593015" y="6944346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F5867F0-4F67-300A-2AF0-307404AA50EE}"/>
              </a:ext>
            </a:extLst>
          </p:cNvPr>
          <p:cNvSpPr txBox="1"/>
          <p:nvPr/>
        </p:nvSpPr>
        <p:spPr>
          <a:xfrm>
            <a:off x="1743576" y="7109636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45EE942-2278-FB84-20D4-69F8E4D35C59}"/>
              </a:ext>
            </a:extLst>
          </p:cNvPr>
          <p:cNvSpPr txBox="1"/>
          <p:nvPr/>
        </p:nvSpPr>
        <p:spPr>
          <a:xfrm>
            <a:off x="1603624" y="7326219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DC489DB-E2BC-338E-4D36-6FCAE12AA414}"/>
              </a:ext>
            </a:extLst>
          </p:cNvPr>
          <p:cNvSpPr txBox="1"/>
          <p:nvPr/>
        </p:nvSpPr>
        <p:spPr>
          <a:xfrm>
            <a:off x="1754185" y="7491509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BDC5252-DDCF-CD82-926A-AFCCA8F9EE2F}"/>
              </a:ext>
            </a:extLst>
          </p:cNvPr>
          <p:cNvSpPr txBox="1"/>
          <p:nvPr/>
        </p:nvSpPr>
        <p:spPr>
          <a:xfrm>
            <a:off x="3454486" y="6941171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6B5075F-E141-CFFD-CCF1-218EDE42602B}"/>
              </a:ext>
            </a:extLst>
          </p:cNvPr>
          <p:cNvSpPr txBox="1"/>
          <p:nvPr/>
        </p:nvSpPr>
        <p:spPr>
          <a:xfrm>
            <a:off x="3605047" y="7106461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44392A4-040E-C6F9-C578-A4994F326211}"/>
              </a:ext>
            </a:extLst>
          </p:cNvPr>
          <p:cNvSpPr txBox="1"/>
          <p:nvPr/>
        </p:nvSpPr>
        <p:spPr>
          <a:xfrm>
            <a:off x="3465095" y="7323044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5113341F-4BAB-DD07-0CFB-360D4F431044}"/>
              </a:ext>
            </a:extLst>
          </p:cNvPr>
          <p:cNvSpPr txBox="1"/>
          <p:nvPr/>
        </p:nvSpPr>
        <p:spPr>
          <a:xfrm>
            <a:off x="3615656" y="7488334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F45E9D54-185F-C61A-8363-BF185843A462}"/>
              </a:ext>
            </a:extLst>
          </p:cNvPr>
          <p:cNvSpPr txBox="1"/>
          <p:nvPr/>
        </p:nvSpPr>
        <p:spPr>
          <a:xfrm>
            <a:off x="5340827" y="6949330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B99532C2-AAFE-041C-0052-815FFAB1D6B2}"/>
              </a:ext>
            </a:extLst>
          </p:cNvPr>
          <p:cNvSpPr txBox="1"/>
          <p:nvPr/>
        </p:nvSpPr>
        <p:spPr>
          <a:xfrm>
            <a:off x="5491388" y="7114620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315D4DEE-8D4E-49A6-F41E-53B360BB28B1}"/>
              </a:ext>
            </a:extLst>
          </p:cNvPr>
          <p:cNvSpPr txBox="1"/>
          <p:nvPr/>
        </p:nvSpPr>
        <p:spPr>
          <a:xfrm>
            <a:off x="5351436" y="7331203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4C523A8B-AA91-9C97-1004-E089C00195BA}"/>
              </a:ext>
            </a:extLst>
          </p:cNvPr>
          <p:cNvSpPr txBox="1"/>
          <p:nvPr/>
        </p:nvSpPr>
        <p:spPr>
          <a:xfrm>
            <a:off x="5501997" y="7496493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EF1C3B63-E658-E63C-48C3-78FA9335C6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6224438"/>
            <a:ext cx="1800000" cy="3600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44BF785E-EBFC-9684-A98C-72BB9FA502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6224438"/>
            <a:ext cx="1800000" cy="360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640BE68E-8792-E38E-0F4E-A3A5856FEC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6224438"/>
            <a:ext cx="1800000" cy="360000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B3A62729-C921-EBD3-0DFA-5E70CECE13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6584438"/>
            <a:ext cx="1800000" cy="360000"/>
          </a:xfrm>
          <a:prstGeom prst="rect">
            <a:avLst/>
          </a:prstGeom>
        </p:spPr>
      </p:pic>
      <p:pic>
        <p:nvPicPr>
          <p:cNvPr id="103" name="Imagen 102">
            <a:extLst>
              <a:ext uri="{FF2B5EF4-FFF2-40B4-BE49-F238E27FC236}">
                <a16:creationId xmlns:a16="http://schemas.microsoft.com/office/drawing/2014/main" id="{E37CD1F9-F088-C987-5B7E-E37896B90E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6584438"/>
            <a:ext cx="1800000" cy="360000"/>
          </a:xfrm>
          <a:prstGeom prst="rect">
            <a:avLst/>
          </a:prstGeom>
        </p:spPr>
      </p:pic>
      <p:pic>
        <p:nvPicPr>
          <p:cNvPr id="104" name="Imagen 103">
            <a:extLst>
              <a:ext uri="{FF2B5EF4-FFF2-40B4-BE49-F238E27FC236}">
                <a16:creationId xmlns:a16="http://schemas.microsoft.com/office/drawing/2014/main" id="{0F5F7E62-412F-BCD0-863B-F52ADF2211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6584438"/>
            <a:ext cx="1800000" cy="360000"/>
          </a:xfrm>
          <a:prstGeom prst="rect">
            <a:avLst/>
          </a:prstGeom>
        </p:spPr>
      </p:pic>
      <p:sp>
        <p:nvSpPr>
          <p:cNvPr id="105" name="CuadroTexto 104">
            <a:extLst>
              <a:ext uri="{FF2B5EF4-FFF2-40B4-BE49-F238E27FC236}">
                <a16:creationId xmlns:a16="http://schemas.microsoft.com/office/drawing/2014/main" id="{5092C2FF-A732-B1A4-FCF8-8B8CC664FCE0}"/>
              </a:ext>
            </a:extLst>
          </p:cNvPr>
          <p:cNvSpPr txBox="1"/>
          <p:nvPr/>
        </p:nvSpPr>
        <p:spPr>
          <a:xfrm>
            <a:off x="1593015" y="6217363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2F48AF23-269C-A24A-5E16-3C71331F7670}"/>
              </a:ext>
            </a:extLst>
          </p:cNvPr>
          <p:cNvSpPr txBox="1"/>
          <p:nvPr/>
        </p:nvSpPr>
        <p:spPr>
          <a:xfrm>
            <a:off x="1743576" y="6382653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A733C227-AF3B-4C07-762C-586C30E71606}"/>
              </a:ext>
            </a:extLst>
          </p:cNvPr>
          <p:cNvSpPr txBox="1"/>
          <p:nvPr/>
        </p:nvSpPr>
        <p:spPr>
          <a:xfrm>
            <a:off x="1603624" y="6599236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B6871747-E182-AB6B-92A4-A8608ADC5229}"/>
              </a:ext>
            </a:extLst>
          </p:cNvPr>
          <p:cNvSpPr txBox="1"/>
          <p:nvPr/>
        </p:nvSpPr>
        <p:spPr>
          <a:xfrm>
            <a:off x="1754185" y="6764526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2E3761FC-CA3B-3730-921C-F1C1E4DA9A32}"/>
              </a:ext>
            </a:extLst>
          </p:cNvPr>
          <p:cNvSpPr txBox="1"/>
          <p:nvPr/>
        </p:nvSpPr>
        <p:spPr>
          <a:xfrm>
            <a:off x="3454486" y="6214188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130746B5-1F76-684E-8A95-F3F77BA04005}"/>
              </a:ext>
            </a:extLst>
          </p:cNvPr>
          <p:cNvSpPr txBox="1"/>
          <p:nvPr/>
        </p:nvSpPr>
        <p:spPr>
          <a:xfrm>
            <a:off x="3605047" y="6379478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F61F82FC-48F0-AA50-496A-1DA22B9B21BF}"/>
              </a:ext>
            </a:extLst>
          </p:cNvPr>
          <p:cNvSpPr txBox="1"/>
          <p:nvPr/>
        </p:nvSpPr>
        <p:spPr>
          <a:xfrm>
            <a:off x="3465095" y="6596061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A02492B2-1FE4-14EA-900C-87B4609F3A2B}"/>
              </a:ext>
            </a:extLst>
          </p:cNvPr>
          <p:cNvSpPr txBox="1"/>
          <p:nvPr/>
        </p:nvSpPr>
        <p:spPr>
          <a:xfrm>
            <a:off x="3615656" y="6761351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B0EDA367-BE75-FA86-142A-031E55563AB2}"/>
              </a:ext>
            </a:extLst>
          </p:cNvPr>
          <p:cNvSpPr txBox="1"/>
          <p:nvPr/>
        </p:nvSpPr>
        <p:spPr>
          <a:xfrm>
            <a:off x="5340827" y="6222347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37646944-252D-3448-3274-3C007EC910C4}"/>
              </a:ext>
            </a:extLst>
          </p:cNvPr>
          <p:cNvSpPr txBox="1"/>
          <p:nvPr/>
        </p:nvSpPr>
        <p:spPr>
          <a:xfrm>
            <a:off x="5491388" y="6387637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A649FD04-C97E-673E-5DA9-ED8A5B7B925F}"/>
              </a:ext>
            </a:extLst>
          </p:cNvPr>
          <p:cNvSpPr txBox="1"/>
          <p:nvPr/>
        </p:nvSpPr>
        <p:spPr>
          <a:xfrm>
            <a:off x="5351436" y="6604220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57029EA9-A96B-890A-B75F-E6541508083F}"/>
              </a:ext>
            </a:extLst>
          </p:cNvPr>
          <p:cNvSpPr txBox="1"/>
          <p:nvPr/>
        </p:nvSpPr>
        <p:spPr>
          <a:xfrm>
            <a:off x="5501997" y="6769510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4D1251E2-DEF9-E699-A848-7FE343342A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5515930"/>
            <a:ext cx="1800000" cy="360000"/>
          </a:xfrm>
          <a:prstGeom prst="rect">
            <a:avLst/>
          </a:prstGeom>
        </p:spPr>
      </p:pic>
      <p:pic>
        <p:nvPicPr>
          <p:cNvPr id="118" name="Imagen 117">
            <a:extLst>
              <a:ext uri="{FF2B5EF4-FFF2-40B4-BE49-F238E27FC236}">
                <a16:creationId xmlns:a16="http://schemas.microsoft.com/office/drawing/2014/main" id="{E2C47E4B-0D55-C81C-298B-5D3B97A840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5515930"/>
            <a:ext cx="1800000" cy="360000"/>
          </a:xfrm>
          <a:prstGeom prst="rect">
            <a:avLst/>
          </a:prstGeom>
        </p:spPr>
      </p:pic>
      <p:pic>
        <p:nvPicPr>
          <p:cNvPr id="119" name="Imagen 118">
            <a:extLst>
              <a:ext uri="{FF2B5EF4-FFF2-40B4-BE49-F238E27FC236}">
                <a16:creationId xmlns:a16="http://schemas.microsoft.com/office/drawing/2014/main" id="{FF1C06DD-2EEA-FB5D-4324-A54F36A340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5515930"/>
            <a:ext cx="1800000" cy="360000"/>
          </a:xfrm>
          <a:prstGeom prst="rect">
            <a:avLst/>
          </a:prstGeom>
        </p:spPr>
      </p:pic>
      <p:pic>
        <p:nvPicPr>
          <p:cNvPr id="120" name="Imagen 119">
            <a:extLst>
              <a:ext uri="{FF2B5EF4-FFF2-40B4-BE49-F238E27FC236}">
                <a16:creationId xmlns:a16="http://schemas.microsoft.com/office/drawing/2014/main" id="{22D8B084-3F10-C517-9028-416AFD3C01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5875930"/>
            <a:ext cx="1800000" cy="360000"/>
          </a:xfrm>
          <a:prstGeom prst="rect">
            <a:avLst/>
          </a:prstGeom>
        </p:spPr>
      </p:pic>
      <p:pic>
        <p:nvPicPr>
          <p:cNvPr id="121" name="Imagen 120">
            <a:extLst>
              <a:ext uri="{FF2B5EF4-FFF2-40B4-BE49-F238E27FC236}">
                <a16:creationId xmlns:a16="http://schemas.microsoft.com/office/drawing/2014/main" id="{7AEC37DD-A9AE-0DE8-3515-348D85A791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5875930"/>
            <a:ext cx="1800000" cy="360000"/>
          </a:xfrm>
          <a:prstGeom prst="rect">
            <a:avLst/>
          </a:prstGeom>
        </p:spPr>
      </p:pic>
      <p:pic>
        <p:nvPicPr>
          <p:cNvPr id="122" name="Imagen 121">
            <a:extLst>
              <a:ext uri="{FF2B5EF4-FFF2-40B4-BE49-F238E27FC236}">
                <a16:creationId xmlns:a16="http://schemas.microsoft.com/office/drawing/2014/main" id="{23B57831-9686-A9A5-727E-29A6D18155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5875930"/>
            <a:ext cx="1800000" cy="360000"/>
          </a:xfrm>
          <a:prstGeom prst="rect">
            <a:avLst/>
          </a:prstGeom>
        </p:spPr>
      </p:pic>
      <p:sp>
        <p:nvSpPr>
          <p:cNvPr id="123" name="CuadroTexto 122">
            <a:extLst>
              <a:ext uri="{FF2B5EF4-FFF2-40B4-BE49-F238E27FC236}">
                <a16:creationId xmlns:a16="http://schemas.microsoft.com/office/drawing/2014/main" id="{2F7C2030-17D9-053D-C6F3-EFD9C10F0C5F}"/>
              </a:ext>
            </a:extLst>
          </p:cNvPr>
          <p:cNvSpPr txBox="1"/>
          <p:nvPr/>
        </p:nvSpPr>
        <p:spPr>
          <a:xfrm>
            <a:off x="1593015" y="5508855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86CFAC6E-6894-2CBE-E744-45BE44EE431E}"/>
              </a:ext>
            </a:extLst>
          </p:cNvPr>
          <p:cNvSpPr txBox="1"/>
          <p:nvPr/>
        </p:nvSpPr>
        <p:spPr>
          <a:xfrm>
            <a:off x="1743576" y="5674145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9B0A8484-6240-B931-2FF4-FE0AF1C2C967}"/>
              </a:ext>
            </a:extLst>
          </p:cNvPr>
          <p:cNvSpPr txBox="1"/>
          <p:nvPr/>
        </p:nvSpPr>
        <p:spPr>
          <a:xfrm>
            <a:off x="1603624" y="5890728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2B8B225E-D87C-2798-2DFF-B53C5801A5FF}"/>
              </a:ext>
            </a:extLst>
          </p:cNvPr>
          <p:cNvSpPr txBox="1"/>
          <p:nvPr/>
        </p:nvSpPr>
        <p:spPr>
          <a:xfrm>
            <a:off x="1754185" y="6056018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EFFE3C64-CF97-3F84-6FB1-AC66BE0DF260}"/>
              </a:ext>
            </a:extLst>
          </p:cNvPr>
          <p:cNvSpPr txBox="1"/>
          <p:nvPr/>
        </p:nvSpPr>
        <p:spPr>
          <a:xfrm>
            <a:off x="3454486" y="5505680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BD2F9292-0386-2557-0B0F-ED4E67310A8C}"/>
              </a:ext>
            </a:extLst>
          </p:cNvPr>
          <p:cNvSpPr txBox="1"/>
          <p:nvPr/>
        </p:nvSpPr>
        <p:spPr>
          <a:xfrm>
            <a:off x="3605047" y="5670970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7DEA2409-1E31-CD2E-546C-E51D2D3AB250}"/>
              </a:ext>
            </a:extLst>
          </p:cNvPr>
          <p:cNvSpPr txBox="1"/>
          <p:nvPr/>
        </p:nvSpPr>
        <p:spPr>
          <a:xfrm>
            <a:off x="3465095" y="5887553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5D645353-80A3-7E47-85FE-3F5917AC5F85}"/>
              </a:ext>
            </a:extLst>
          </p:cNvPr>
          <p:cNvSpPr txBox="1"/>
          <p:nvPr/>
        </p:nvSpPr>
        <p:spPr>
          <a:xfrm>
            <a:off x="3615656" y="6052843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6998FEE2-3946-A571-8CC2-5B76C2E92929}"/>
              </a:ext>
            </a:extLst>
          </p:cNvPr>
          <p:cNvSpPr txBox="1"/>
          <p:nvPr/>
        </p:nvSpPr>
        <p:spPr>
          <a:xfrm>
            <a:off x="5340827" y="5513839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1F2A9708-E171-C2FC-FA54-6A2C95EEE33F}"/>
              </a:ext>
            </a:extLst>
          </p:cNvPr>
          <p:cNvSpPr txBox="1"/>
          <p:nvPr/>
        </p:nvSpPr>
        <p:spPr>
          <a:xfrm>
            <a:off x="5491388" y="5679129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E6A188CA-32B5-ABE1-9FDA-586D22517CC5}"/>
              </a:ext>
            </a:extLst>
          </p:cNvPr>
          <p:cNvSpPr txBox="1"/>
          <p:nvPr/>
        </p:nvSpPr>
        <p:spPr>
          <a:xfrm>
            <a:off x="5351436" y="5895712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7141342E-DD49-7B5B-4F8D-66B91287CED6}"/>
              </a:ext>
            </a:extLst>
          </p:cNvPr>
          <p:cNvSpPr txBox="1"/>
          <p:nvPr/>
        </p:nvSpPr>
        <p:spPr>
          <a:xfrm>
            <a:off x="5501997" y="6061002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pic>
        <p:nvPicPr>
          <p:cNvPr id="135" name="Imagen 134">
            <a:extLst>
              <a:ext uri="{FF2B5EF4-FFF2-40B4-BE49-F238E27FC236}">
                <a16:creationId xmlns:a16="http://schemas.microsoft.com/office/drawing/2014/main" id="{19FB1645-953D-1F56-DC8B-C4A7BBBBCA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4789663"/>
            <a:ext cx="1800000" cy="360000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60340C87-E45E-036F-40D1-D98D068275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4789663"/>
            <a:ext cx="1800000" cy="360000"/>
          </a:xfrm>
          <a:prstGeom prst="rect">
            <a:avLst/>
          </a:prstGeom>
        </p:spPr>
      </p:pic>
      <p:pic>
        <p:nvPicPr>
          <p:cNvPr id="137" name="Imagen 136">
            <a:extLst>
              <a:ext uri="{FF2B5EF4-FFF2-40B4-BE49-F238E27FC236}">
                <a16:creationId xmlns:a16="http://schemas.microsoft.com/office/drawing/2014/main" id="{D38C4BF4-290B-7C26-549B-807B0A88CD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4789663"/>
            <a:ext cx="1800000" cy="3600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60593257-D7CD-9C8B-98B1-102DD91C75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5149663"/>
            <a:ext cx="1800000" cy="360000"/>
          </a:xfrm>
          <a:prstGeom prst="rect">
            <a:avLst/>
          </a:prstGeom>
        </p:spPr>
      </p:pic>
      <p:pic>
        <p:nvPicPr>
          <p:cNvPr id="139" name="Imagen 138">
            <a:extLst>
              <a:ext uri="{FF2B5EF4-FFF2-40B4-BE49-F238E27FC236}">
                <a16:creationId xmlns:a16="http://schemas.microsoft.com/office/drawing/2014/main" id="{A52EB64C-8F64-9541-4F3C-46E55DC791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5149663"/>
            <a:ext cx="1800000" cy="360000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0717A6BD-2FC7-B6D2-4FC3-A6D0F08550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5149663"/>
            <a:ext cx="1800000" cy="360000"/>
          </a:xfrm>
          <a:prstGeom prst="rect">
            <a:avLst/>
          </a:prstGeom>
        </p:spPr>
      </p:pic>
      <p:sp>
        <p:nvSpPr>
          <p:cNvPr id="141" name="CuadroTexto 140">
            <a:extLst>
              <a:ext uri="{FF2B5EF4-FFF2-40B4-BE49-F238E27FC236}">
                <a16:creationId xmlns:a16="http://schemas.microsoft.com/office/drawing/2014/main" id="{ED7D29BD-AFF0-E1ED-B220-DA11635F5211}"/>
              </a:ext>
            </a:extLst>
          </p:cNvPr>
          <p:cNvSpPr txBox="1"/>
          <p:nvPr/>
        </p:nvSpPr>
        <p:spPr>
          <a:xfrm>
            <a:off x="1593015" y="4782588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7F737A94-749D-6184-7E06-7A7414503C57}"/>
              </a:ext>
            </a:extLst>
          </p:cNvPr>
          <p:cNvSpPr txBox="1"/>
          <p:nvPr/>
        </p:nvSpPr>
        <p:spPr>
          <a:xfrm>
            <a:off x="1743576" y="4947878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66B15F37-8631-7DA0-EA0C-C8619785E969}"/>
              </a:ext>
            </a:extLst>
          </p:cNvPr>
          <p:cNvSpPr txBox="1"/>
          <p:nvPr/>
        </p:nvSpPr>
        <p:spPr>
          <a:xfrm>
            <a:off x="1603624" y="5164461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44" name="CuadroTexto 143">
            <a:extLst>
              <a:ext uri="{FF2B5EF4-FFF2-40B4-BE49-F238E27FC236}">
                <a16:creationId xmlns:a16="http://schemas.microsoft.com/office/drawing/2014/main" id="{ADBE70F3-5AD1-A0ED-8A27-404E676BAC26}"/>
              </a:ext>
            </a:extLst>
          </p:cNvPr>
          <p:cNvSpPr txBox="1"/>
          <p:nvPr/>
        </p:nvSpPr>
        <p:spPr>
          <a:xfrm>
            <a:off x="1754185" y="5329751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B74B3A40-9844-04A5-119B-0708C9D4F0AC}"/>
              </a:ext>
            </a:extLst>
          </p:cNvPr>
          <p:cNvSpPr txBox="1"/>
          <p:nvPr/>
        </p:nvSpPr>
        <p:spPr>
          <a:xfrm>
            <a:off x="3454486" y="4779413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AD891AAC-E867-9D6C-3FA8-CD27F132F3F0}"/>
              </a:ext>
            </a:extLst>
          </p:cNvPr>
          <p:cNvSpPr txBox="1"/>
          <p:nvPr/>
        </p:nvSpPr>
        <p:spPr>
          <a:xfrm>
            <a:off x="3605047" y="4944703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6B7B81A0-99B0-27FA-C724-B250F629F7DE}"/>
              </a:ext>
            </a:extLst>
          </p:cNvPr>
          <p:cNvSpPr txBox="1"/>
          <p:nvPr/>
        </p:nvSpPr>
        <p:spPr>
          <a:xfrm>
            <a:off x="3465095" y="5161286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1B8A860E-1E4B-61C3-926F-3C6A9C1703A3}"/>
              </a:ext>
            </a:extLst>
          </p:cNvPr>
          <p:cNvSpPr txBox="1"/>
          <p:nvPr/>
        </p:nvSpPr>
        <p:spPr>
          <a:xfrm>
            <a:off x="3615656" y="5326576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F802991F-841D-BAC4-3356-B75B3D0F888B}"/>
              </a:ext>
            </a:extLst>
          </p:cNvPr>
          <p:cNvSpPr txBox="1"/>
          <p:nvPr/>
        </p:nvSpPr>
        <p:spPr>
          <a:xfrm>
            <a:off x="5340827" y="4787572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1709B113-830F-6848-7E0B-8D63D9E3E301}"/>
              </a:ext>
            </a:extLst>
          </p:cNvPr>
          <p:cNvSpPr txBox="1"/>
          <p:nvPr/>
        </p:nvSpPr>
        <p:spPr>
          <a:xfrm>
            <a:off x="5491388" y="4952862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0F0B22A3-7A93-4CFB-9C93-7BFF2E4DC27A}"/>
              </a:ext>
            </a:extLst>
          </p:cNvPr>
          <p:cNvSpPr txBox="1"/>
          <p:nvPr/>
        </p:nvSpPr>
        <p:spPr>
          <a:xfrm>
            <a:off x="5351436" y="5169445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326CE504-9502-85E7-9B16-F6981E4D890D}"/>
              </a:ext>
            </a:extLst>
          </p:cNvPr>
          <p:cNvSpPr txBox="1"/>
          <p:nvPr/>
        </p:nvSpPr>
        <p:spPr>
          <a:xfrm>
            <a:off x="5501997" y="5334735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4271DA43-CC80-0494-9FEC-4A8980DE34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4081155"/>
            <a:ext cx="1800000" cy="360000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C6F24055-706E-7DC2-01BF-4C59D35683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4081155"/>
            <a:ext cx="1800000" cy="360000"/>
          </a:xfrm>
          <a:prstGeom prst="rect">
            <a:avLst/>
          </a:prstGeom>
        </p:spPr>
      </p:pic>
      <p:pic>
        <p:nvPicPr>
          <p:cNvPr id="155" name="Imagen 154">
            <a:extLst>
              <a:ext uri="{FF2B5EF4-FFF2-40B4-BE49-F238E27FC236}">
                <a16:creationId xmlns:a16="http://schemas.microsoft.com/office/drawing/2014/main" id="{3AF0C8D6-8438-2101-B267-828ABDA8B5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4081155"/>
            <a:ext cx="1800000" cy="360000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D6CA0B9D-C808-FEFB-3855-3D4DFF49B4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4441155"/>
            <a:ext cx="1800000" cy="360000"/>
          </a:xfrm>
          <a:prstGeom prst="rect">
            <a:avLst/>
          </a:prstGeom>
        </p:spPr>
      </p:pic>
      <p:pic>
        <p:nvPicPr>
          <p:cNvPr id="157" name="Imagen 156">
            <a:extLst>
              <a:ext uri="{FF2B5EF4-FFF2-40B4-BE49-F238E27FC236}">
                <a16:creationId xmlns:a16="http://schemas.microsoft.com/office/drawing/2014/main" id="{4FDA69B0-0002-EC59-578A-3F1E68B80D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4441155"/>
            <a:ext cx="1800000" cy="360000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EDA1A500-137C-17BD-56A9-89A6DA1220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4441155"/>
            <a:ext cx="1800000" cy="36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21471426-0D4E-6318-221A-2616B0DF6FE1}"/>
              </a:ext>
            </a:extLst>
          </p:cNvPr>
          <p:cNvSpPr txBox="1"/>
          <p:nvPr/>
        </p:nvSpPr>
        <p:spPr>
          <a:xfrm>
            <a:off x="1593015" y="4074080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C5208E12-CFC4-0FB2-E15E-03C0ED818A26}"/>
              </a:ext>
            </a:extLst>
          </p:cNvPr>
          <p:cNvSpPr txBox="1"/>
          <p:nvPr/>
        </p:nvSpPr>
        <p:spPr>
          <a:xfrm>
            <a:off x="1743576" y="4239370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586A95E7-BF2C-D1D2-C012-A2DD0ECECCE2}"/>
              </a:ext>
            </a:extLst>
          </p:cNvPr>
          <p:cNvSpPr txBox="1"/>
          <p:nvPr/>
        </p:nvSpPr>
        <p:spPr>
          <a:xfrm>
            <a:off x="1603624" y="4455953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743BCA76-D8B5-7DC7-6BFE-073E2B2ECDFE}"/>
              </a:ext>
            </a:extLst>
          </p:cNvPr>
          <p:cNvSpPr txBox="1"/>
          <p:nvPr/>
        </p:nvSpPr>
        <p:spPr>
          <a:xfrm>
            <a:off x="1754185" y="4621243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4175AD7E-F66E-B691-CE11-604E1A34D2FA}"/>
              </a:ext>
            </a:extLst>
          </p:cNvPr>
          <p:cNvSpPr txBox="1"/>
          <p:nvPr/>
        </p:nvSpPr>
        <p:spPr>
          <a:xfrm>
            <a:off x="3454486" y="4070905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9DBF4ACC-186C-D779-A7AA-CEF02AC2680F}"/>
              </a:ext>
            </a:extLst>
          </p:cNvPr>
          <p:cNvSpPr txBox="1"/>
          <p:nvPr/>
        </p:nvSpPr>
        <p:spPr>
          <a:xfrm>
            <a:off x="3605047" y="4236195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65" name="CuadroTexto 164">
            <a:extLst>
              <a:ext uri="{FF2B5EF4-FFF2-40B4-BE49-F238E27FC236}">
                <a16:creationId xmlns:a16="http://schemas.microsoft.com/office/drawing/2014/main" id="{CCC824D5-16F9-5194-36BF-646FEB2D50E8}"/>
              </a:ext>
            </a:extLst>
          </p:cNvPr>
          <p:cNvSpPr txBox="1"/>
          <p:nvPr/>
        </p:nvSpPr>
        <p:spPr>
          <a:xfrm>
            <a:off x="3465095" y="4452778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28B17DEF-FB19-B631-AA24-3D3DCADB3941}"/>
              </a:ext>
            </a:extLst>
          </p:cNvPr>
          <p:cNvSpPr txBox="1"/>
          <p:nvPr/>
        </p:nvSpPr>
        <p:spPr>
          <a:xfrm>
            <a:off x="3615656" y="4618068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20D31983-7EDA-5CDE-4412-B7448889E657}"/>
              </a:ext>
            </a:extLst>
          </p:cNvPr>
          <p:cNvSpPr txBox="1"/>
          <p:nvPr/>
        </p:nvSpPr>
        <p:spPr>
          <a:xfrm>
            <a:off x="5340827" y="4079064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27F8D969-7EA6-AE09-A10F-AC659CB7CC8F}"/>
              </a:ext>
            </a:extLst>
          </p:cNvPr>
          <p:cNvSpPr txBox="1"/>
          <p:nvPr/>
        </p:nvSpPr>
        <p:spPr>
          <a:xfrm>
            <a:off x="5491388" y="4244354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69" name="CuadroTexto 168">
            <a:extLst>
              <a:ext uri="{FF2B5EF4-FFF2-40B4-BE49-F238E27FC236}">
                <a16:creationId xmlns:a16="http://schemas.microsoft.com/office/drawing/2014/main" id="{FBE248D2-8337-DCEE-B3E1-4E9DF4D9ECA0}"/>
              </a:ext>
            </a:extLst>
          </p:cNvPr>
          <p:cNvSpPr txBox="1"/>
          <p:nvPr/>
        </p:nvSpPr>
        <p:spPr>
          <a:xfrm>
            <a:off x="5351436" y="4460937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AA290EDE-7BA0-961C-697C-09CD2C6223FA}"/>
              </a:ext>
            </a:extLst>
          </p:cNvPr>
          <p:cNvSpPr txBox="1"/>
          <p:nvPr/>
        </p:nvSpPr>
        <p:spPr>
          <a:xfrm>
            <a:off x="5501997" y="4626227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pic>
        <p:nvPicPr>
          <p:cNvPr id="171" name="Imagen 170">
            <a:extLst>
              <a:ext uri="{FF2B5EF4-FFF2-40B4-BE49-F238E27FC236}">
                <a16:creationId xmlns:a16="http://schemas.microsoft.com/office/drawing/2014/main" id="{6AD205AA-A5C5-6274-9325-87790E608C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3361729"/>
            <a:ext cx="1800000" cy="3600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F56BF07A-7F55-5F7E-F388-D2FC8124E8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3361729"/>
            <a:ext cx="1800000" cy="360000"/>
          </a:xfrm>
          <a:prstGeom prst="rect">
            <a:avLst/>
          </a:prstGeom>
        </p:spPr>
      </p:pic>
      <p:pic>
        <p:nvPicPr>
          <p:cNvPr id="173" name="Imagen 172">
            <a:extLst>
              <a:ext uri="{FF2B5EF4-FFF2-40B4-BE49-F238E27FC236}">
                <a16:creationId xmlns:a16="http://schemas.microsoft.com/office/drawing/2014/main" id="{696C69E9-8843-CCB4-2530-D67549A109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3361729"/>
            <a:ext cx="1800000" cy="3600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06EF64D-F33A-7950-E299-973BEA6ED6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3721729"/>
            <a:ext cx="1800000" cy="360000"/>
          </a:xfrm>
          <a:prstGeom prst="rect">
            <a:avLst/>
          </a:prstGeom>
        </p:spPr>
      </p:pic>
      <p:pic>
        <p:nvPicPr>
          <p:cNvPr id="175" name="Imagen 174">
            <a:extLst>
              <a:ext uri="{FF2B5EF4-FFF2-40B4-BE49-F238E27FC236}">
                <a16:creationId xmlns:a16="http://schemas.microsoft.com/office/drawing/2014/main" id="{46D08716-A9DC-E62F-9C63-9398A8E9E0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3721729"/>
            <a:ext cx="1800000" cy="3600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30FD56C0-E55C-24F5-3EDE-B2C51E50A3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3721729"/>
            <a:ext cx="1800000" cy="360000"/>
          </a:xfrm>
          <a:prstGeom prst="rect">
            <a:avLst/>
          </a:prstGeom>
        </p:spPr>
      </p:pic>
      <p:sp>
        <p:nvSpPr>
          <p:cNvPr id="177" name="CuadroTexto 176">
            <a:extLst>
              <a:ext uri="{FF2B5EF4-FFF2-40B4-BE49-F238E27FC236}">
                <a16:creationId xmlns:a16="http://schemas.microsoft.com/office/drawing/2014/main" id="{A6E61A70-4B1B-1DF9-CED3-1A1FCA5DB986}"/>
              </a:ext>
            </a:extLst>
          </p:cNvPr>
          <p:cNvSpPr txBox="1"/>
          <p:nvPr/>
        </p:nvSpPr>
        <p:spPr>
          <a:xfrm>
            <a:off x="1593015" y="3354654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D450AF5D-E8D2-A6DF-5076-CB54EED2C42B}"/>
              </a:ext>
            </a:extLst>
          </p:cNvPr>
          <p:cNvSpPr txBox="1"/>
          <p:nvPr/>
        </p:nvSpPr>
        <p:spPr>
          <a:xfrm>
            <a:off x="1743576" y="3519944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C36CF797-6391-A4A8-53AE-CCCA94FA8B2A}"/>
              </a:ext>
            </a:extLst>
          </p:cNvPr>
          <p:cNvSpPr txBox="1"/>
          <p:nvPr/>
        </p:nvSpPr>
        <p:spPr>
          <a:xfrm>
            <a:off x="1603624" y="3736527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80" name="CuadroTexto 179">
            <a:extLst>
              <a:ext uri="{FF2B5EF4-FFF2-40B4-BE49-F238E27FC236}">
                <a16:creationId xmlns:a16="http://schemas.microsoft.com/office/drawing/2014/main" id="{5C5DBDED-1BC4-7F23-66F3-7FB05D03677B}"/>
              </a:ext>
            </a:extLst>
          </p:cNvPr>
          <p:cNvSpPr txBox="1"/>
          <p:nvPr/>
        </p:nvSpPr>
        <p:spPr>
          <a:xfrm>
            <a:off x="1754185" y="3901817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C238521E-3CE7-7FD6-DCFB-3DFE68076618}"/>
              </a:ext>
            </a:extLst>
          </p:cNvPr>
          <p:cNvSpPr txBox="1"/>
          <p:nvPr/>
        </p:nvSpPr>
        <p:spPr>
          <a:xfrm>
            <a:off x="3454486" y="3351479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0A4D55E8-B6F8-55D4-6A3D-6BF8BF63A5B7}"/>
              </a:ext>
            </a:extLst>
          </p:cNvPr>
          <p:cNvSpPr txBox="1"/>
          <p:nvPr/>
        </p:nvSpPr>
        <p:spPr>
          <a:xfrm>
            <a:off x="3605047" y="3516769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83" name="CuadroTexto 182">
            <a:extLst>
              <a:ext uri="{FF2B5EF4-FFF2-40B4-BE49-F238E27FC236}">
                <a16:creationId xmlns:a16="http://schemas.microsoft.com/office/drawing/2014/main" id="{34B4D143-9164-BCD4-53E3-55BDE368786C}"/>
              </a:ext>
            </a:extLst>
          </p:cNvPr>
          <p:cNvSpPr txBox="1"/>
          <p:nvPr/>
        </p:nvSpPr>
        <p:spPr>
          <a:xfrm>
            <a:off x="3465095" y="3733352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04D2CB62-1416-9D62-4A90-75C5CF100922}"/>
              </a:ext>
            </a:extLst>
          </p:cNvPr>
          <p:cNvSpPr txBox="1"/>
          <p:nvPr/>
        </p:nvSpPr>
        <p:spPr>
          <a:xfrm>
            <a:off x="3615656" y="3898642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F94DAC2E-D688-3194-C02B-C362AD5DA2AE}"/>
              </a:ext>
            </a:extLst>
          </p:cNvPr>
          <p:cNvSpPr txBox="1"/>
          <p:nvPr/>
        </p:nvSpPr>
        <p:spPr>
          <a:xfrm>
            <a:off x="5340827" y="3359638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F4DA621A-E93E-C7C7-791C-D7AB051F9894}"/>
              </a:ext>
            </a:extLst>
          </p:cNvPr>
          <p:cNvSpPr txBox="1"/>
          <p:nvPr/>
        </p:nvSpPr>
        <p:spPr>
          <a:xfrm>
            <a:off x="5491388" y="3524928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7A5E36BC-5096-6F62-4734-33C3C1F1354A}"/>
              </a:ext>
            </a:extLst>
          </p:cNvPr>
          <p:cNvSpPr txBox="1"/>
          <p:nvPr/>
        </p:nvSpPr>
        <p:spPr>
          <a:xfrm>
            <a:off x="5351436" y="3741511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1A4A4CFB-8707-981A-EF03-342BE5247155}"/>
              </a:ext>
            </a:extLst>
          </p:cNvPr>
          <p:cNvSpPr txBox="1"/>
          <p:nvPr/>
        </p:nvSpPr>
        <p:spPr>
          <a:xfrm>
            <a:off x="5501997" y="3906801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pic>
        <p:nvPicPr>
          <p:cNvPr id="189" name="Imagen 188">
            <a:extLst>
              <a:ext uri="{FF2B5EF4-FFF2-40B4-BE49-F238E27FC236}">
                <a16:creationId xmlns:a16="http://schemas.microsoft.com/office/drawing/2014/main" id="{CD5BF60B-5CB2-1BEE-5120-C54E7283BF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2653221"/>
            <a:ext cx="1800000" cy="3600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2080EB45-9936-5446-FEDA-9900325853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2653221"/>
            <a:ext cx="1800000" cy="360000"/>
          </a:xfrm>
          <a:prstGeom prst="rect">
            <a:avLst/>
          </a:prstGeom>
        </p:spPr>
      </p:pic>
      <p:pic>
        <p:nvPicPr>
          <p:cNvPr id="191" name="Imagen 190">
            <a:extLst>
              <a:ext uri="{FF2B5EF4-FFF2-40B4-BE49-F238E27FC236}">
                <a16:creationId xmlns:a16="http://schemas.microsoft.com/office/drawing/2014/main" id="{1FE4275F-DD9E-5164-90E7-7E1942A8D2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2653221"/>
            <a:ext cx="1800000" cy="3600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3C59ED06-3D90-588D-BC7B-75A9920DFD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3013221"/>
            <a:ext cx="1800000" cy="360000"/>
          </a:xfrm>
          <a:prstGeom prst="rect">
            <a:avLst/>
          </a:prstGeom>
        </p:spPr>
      </p:pic>
      <p:pic>
        <p:nvPicPr>
          <p:cNvPr id="193" name="Imagen 192">
            <a:extLst>
              <a:ext uri="{FF2B5EF4-FFF2-40B4-BE49-F238E27FC236}">
                <a16:creationId xmlns:a16="http://schemas.microsoft.com/office/drawing/2014/main" id="{A6B970F9-4BD1-42BE-AE4B-77171D7837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3013221"/>
            <a:ext cx="1800000" cy="3600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96592655-CB78-DF4E-45CD-8D1B05B751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3013221"/>
            <a:ext cx="1800000" cy="360000"/>
          </a:xfrm>
          <a:prstGeom prst="rect">
            <a:avLst/>
          </a:prstGeom>
        </p:spPr>
      </p:pic>
      <p:sp>
        <p:nvSpPr>
          <p:cNvPr id="195" name="CuadroTexto 194">
            <a:extLst>
              <a:ext uri="{FF2B5EF4-FFF2-40B4-BE49-F238E27FC236}">
                <a16:creationId xmlns:a16="http://schemas.microsoft.com/office/drawing/2014/main" id="{B42338E2-7FA0-2A64-E0DB-4D7A72649404}"/>
              </a:ext>
            </a:extLst>
          </p:cNvPr>
          <p:cNvSpPr txBox="1"/>
          <p:nvPr/>
        </p:nvSpPr>
        <p:spPr>
          <a:xfrm>
            <a:off x="1593015" y="2646146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E7CA57BF-E9AC-0BC8-D8F4-11A59AAC9580}"/>
              </a:ext>
            </a:extLst>
          </p:cNvPr>
          <p:cNvSpPr txBox="1"/>
          <p:nvPr/>
        </p:nvSpPr>
        <p:spPr>
          <a:xfrm>
            <a:off x="1743576" y="2811436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97" name="CuadroTexto 196">
            <a:extLst>
              <a:ext uri="{FF2B5EF4-FFF2-40B4-BE49-F238E27FC236}">
                <a16:creationId xmlns:a16="http://schemas.microsoft.com/office/drawing/2014/main" id="{2F3B68AE-FA16-5954-0BD5-D7D20A9653B4}"/>
              </a:ext>
            </a:extLst>
          </p:cNvPr>
          <p:cNvSpPr txBox="1"/>
          <p:nvPr/>
        </p:nvSpPr>
        <p:spPr>
          <a:xfrm>
            <a:off x="1603624" y="3028019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198" name="CuadroTexto 197">
            <a:extLst>
              <a:ext uri="{FF2B5EF4-FFF2-40B4-BE49-F238E27FC236}">
                <a16:creationId xmlns:a16="http://schemas.microsoft.com/office/drawing/2014/main" id="{45AD8CCD-B351-88E6-D833-07EC6C3F2783}"/>
              </a:ext>
            </a:extLst>
          </p:cNvPr>
          <p:cNvSpPr txBox="1"/>
          <p:nvPr/>
        </p:nvSpPr>
        <p:spPr>
          <a:xfrm>
            <a:off x="1754185" y="3193309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199" name="CuadroTexto 198">
            <a:extLst>
              <a:ext uri="{FF2B5EF4-FFF2-40B4-BE49-F238E27FC236}">
                <a16:creationId xmlns:a16="http://schemas.microsoft.com/office/drawing/2014/main" id="{C20005EB-1DDD-9834-0A6F-38CA03663452}"/>
              </a:ext>
            </a:extLst>
          </p:cNvPr>
          <p:cNvSpPr txBox="1"/>
          <p:nvPr/>
        </p:nvSpPr>
        <p:spPr>
          <a:xfrm>
            <a:off x="3454486" y="2642971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00" name="CuadroTexto 199">
            <a:extLst>
              <a:ext uri="{FF2B5EF4-FFF2-40B4-BE49-F238E27FC236}">
                <a16:creationId xmlns:a16="http://schemas.microsoft.com/office/drawing/2014/main" id="{70D9C02D-93D3-220F-566A-9C89A0A2F7F1}"/>
              </a:ext>
            </a:extLst>
          </p:cNvPr>
          <p:cNvSpPr txBox="1"/>
          <p:nvPr/>
        </p:nvSpPr>
        <p:spPr>
          <a:xfrm>
            <a:off x="3605047" y="2808261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01" name="CuadroTexto 200">
            <a:extLst>
              <a:ext uri="{FF2B5EF4-FFF2-40B4-BE49-F238E27FC236}">
                <a16:creationId xmlns:a16="http://schemas.microsoft.com/office/drawing/2014/main" id="{49DE27B6-6996-E4E3-C80D-0582EF8F9464}"/>
              </a:ext>
            </a:extLst>
          </p:cNvPr>
          <p:cNvSpPr txBox="1"/>
          <p:nvPr/>
        </p:nvSpPr>
        <p:spPr>
          <a:xfrm>
            <a:off x="3465095" y="3024844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02" name="CuadroTexto 201">
            <a:extLst>
              <a:ext uri="{FF2B5EF4-FFF2-40B4-BE49-F238E27FC236}">
                <a16:creationId xmlns:a16="http://schemas.microsoft.com/office/drawing/2014/main" id="{2F7A03C7-B438-1BAC-6C3D-0C4EC30EDD05}"/>
              </a:ext>
            </a:extLst>
          </p:cNvPr>
          <p:cNvSpPr txBox="1"/>
          <p:nvPr/>
        </p:nvSpPr>
        <p:spPr>
          <a:xfrm>
            <a:off x="3615656" y="3190134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03" name="CuadroTexto 202">
            <a:extLst>
              <a:ext uri="{FF2B5EF4-FFF2-40B4-BE49-F238E27FC236}">
                <a16:creationId xmlns:a16="http://schemas.microsoft.com/office/drawing/2014/main" id="{5232BAE5-6A75-26CA-0CDD-E6E88F5C1E9C}"/>
              </a:ext>
            </a:extLst>
          </p:cNvPr>
          <p:cNvSpPr txBox="1"/>
          <p:nvPr/>
        </p:nvSpPr>
        <p:spPr>
          <a:xfrm>
            <a:off x="5340827" y="2651130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04" name="CuadroTexto 203">
            <a:extLst>
              <a:ext uri="{FF2B5EF4-FFF2-40B4-BE49-F238E27FC236}">
                <a16:creationId xmlns:a16="http://schemas.microsoft.com/office/drawing/2014/main" id="{BD022E18-7C95-8124-4C6A-ACAFB8B802E6}"/>
              </a:ext>
            </a:extLst>
          </p:cNvPr>
          <p:cNvSpPr txBox="1"/>
          <p:nvPr/>
        </p:nvSpPr>
        <p:spPr>
          <a:xfrm>
            <a:off x="5491388" y="2816420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05" name="CuadroTexto 204">
            <a:extLst>
              <a:ext uri="{FF2B5EF4-FFF2-40B4-BE49-F238E27FC236}">
                <a16:creationId xmlns:a16="http://schemas.microsoft.com/office/drawing/2014/main" id="{4E59D02D-1659-92E5-5A5F-049277043847}"/>
              </a:ext>
            </a:extLst>
          </p:cNvPr>
          <p:cNvSpPr txBox="1"/>
          <p:nvPr/>
        </p:nvSpPr>
        <p:spPr>
          <a:xfrm>
            <a:off x="5351436" y="3033003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06" name="CuadroTexto 205">
            <a:extLst>
              <a:ext uri="{FF2B5EF4-FFF2-40B4-BE49-F238E27FC236}">
                <a16:creationId xmlns:a16="http://schemas.microsoft.com/office/drawing/2014/main" id="{D071E1AA-7D14-9106-CF57-AE9B72AE858F}"/>
              </a:ext>
            </a:extLst>
          </p:cNvPr>
          <p:cNvSpPr txBox="1"/>
          <p:nvPr/>
        </p:nvSpPr>
        <p:spPr>
          <a:xfrm>
            <a:off x="5501997" y="3198293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pic>
        <p:nvPicPr>
          <p:cNvPr id="207" name="Imagen 206">
            <a:extLst>
              <a:ext uri="{FF2B5EF4-FFF2-40B4-BE49-F238E27FC236}">
                <a16:creationId xmlns:a16="http://schemas.microsoft.com/office/drawing/2014/main" id="{70E78A2E-86CA-D0F9-E6E2-432D08FE6B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1927762"/>
            <a:ext cx="1800000" cy="360000"/>
          </a:xfrm>
          <a:prstGeom prst="rect">
            <a:avLst/>
          </a:prstGeom>
        </p:spPr>
      </p:pic>
      <p:pic>
        <p:nvPicPr>
          <p:cNvPr id="208" name="Imagen 207">
            <a:extLst>
              <a:ext uri="{FF2B5EF4-FFF2-40B4-BE49-F238E27FC236}">
                <a16:creationId xmlns:a16="http://schemas.microsoft.com/office/drawing/2014/main" id="{24C5F85B-AB70-82A0-8DB5-332ECA455C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1927762"/>
            <a:ext cx="1800000" cy="360000"/>
          </a:xfrm>
          <a:prstGeom prst="rect">
            <a:avLst/>
          </a:prstGeom>
        </p:spPr>
      </p:pic>
      <p:pic>
        <p:nvPicPr>
          <p:cNvPr id="209" name="Imagen 208">
            <a:extLst>
              <a:ext uri="{FF2B5EF4-FFF2-40B4-BE49-F238E27FC236}">
                <a16:creationId xmlns:a16="http://schemas.microsoft.com/office/drawing/2014/main" id="{CF690CF9-4DA5-EF78-E518-6812EC02A7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1927762"/>
            <a:ext cx="1800000" cy="360000"/>
          </a:xfrm>
          <a:prstGeom prst="rect">
            <a:avLst/>
          </a:prstGeom>
        </p:spPr>
      </p:pic>
      <p:pic>
        <p:nvPicPr>
          <p:cNvPr id="210" name="Imagen 209">
            <a:extLst>
              <a:ext uri="{FF2B5EF4-FFF2-40B4-BE49-F238E27FC236}">
                <a16:creationId xmlns:a16="http://schemas.microsoft.com/office/drawing/2014/main" id="{6A06A215-CCF5-363A-912C-DBC4AE42E4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2287762"/>
            <a:ext cx="1800000" cy="360000"/>
          </a:xfrm>
          <a:prstGeom prst="rect">
            <a:avLst/>
          </a:prstGeom>
        </p:spPr>
      </p:pic>
      <p:pic>
        <p:nvPicPr>
          <p:cNvPr id="211" name="Imagen 210">
            <a:extLst>
              <a:ext uri="{FF2B5EF4-FFF2-40B4-BE49-F238E27FC236}">
                <a16:creationId xmlns:a16="http://schemas.microsoft.com/office/drawing/2014/main" id="{371C795A-6B45-349A-E638-18A130B328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2287762"/>
            <a:ext cx="1800000" cy="360000"/>
          </a:xfrm>
          <a:prstGeom prst="rect">
            <a:avLst/>
          </a:prstGeom>
        </p:spPr>
      </p:pic>
      <p:pic>
        <p:nvPicPr>
          <p:cNvPr id="212" name="Imagen 211">
            <a:extLst>
              <a:ext uri="{FF2B5EF4-FFF2-40B4-BE49-F238E27FC236}">
                <a16:creationId xmlns:a16="http://schemas.microsoft.com/office/drawing/2014/main" id="{4FDE501A-4DA3-482C-371F-1BF44BEF38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2287762"/>
            <a:ext cx="1800000" cy="360000"/>
          </a:xfrm>
          <a:prstGeom prst="rect">
            <a:avLst/>
          </a:prstGeom>
        </p:spPr>
      </p:pic>
      <p:sp>
        <p:nvSpPr>
          <p:cNvPr id="213" name="CuadroTexto 212">
            <a:extLst>
              <a:ext uri="{FF2B5EF4-FFF2-40B4-BE49-F238E27FC236}">
                <a16:creationId xmlns:a16="http://schemas.microsoft.com/office/drawing/2014/main" id="{DDF99513-EE01-01F7-A6DD-FB4609EBCD75}"/>
              </a:ext>
            </a:extLst>
          </p:cNvPr>
          <p:cNvSpPr txBox="1"/>
          <p:nvPr/>
        </p:nvSpPr>
        <p:spPr>
          <a:xfrm>
            <a:off x="1593015" y="1920687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14" name="CuadroTexto 213">
            <a:extLst>
              <a:ext uri="{FF2B5EF4-FFF2-40B4-BE49-F238E27FC236}">
                <a16:creationId xmlns:a16="http://schemas.microsoft.com/office/drawing/2014/main" id="{22F9F51F-6BBA-3298-BCCF-3FA47F9AE32F}"/>
              </a:ext>
            </a:extLst>
          </p:cNvPr>
          <p:cNvSpPr txBox="1"/>
          <p:nvPr/>
        </p:nvSpPr>
        <p:spPr>
          <a:xfrm>
            <a:off x="1743576" y="2085977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15" name="CuadroTexto 214">
            <a:extLst>
              <a:ext uri="{FF2B5EF4-FFF2-40B4-BE49-F238E27FC236}">
                <a16:creationId xmlns:a16="http://schemas.microsoft.com/office/drawing/2014/main" id="{9A8FCD6F-5DB9-08CB-51EE-B7542D51CCC9}"/>
              </a:ext>
            </a:extLst>
          </p:cNvPr>
          <p:cNvSpPr txBox="1"/>
          <p:nvPr/>
        </p:nvSpPr>
        <p:spPr>
          <a:xfrm>
            <a:off x="1603624" y="2302560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16" name="CuadroTexto 215">
            <a:extLst>
              <a:ext uri="{FF2B5EF4-FFF2-40B4-BE49-F238E27FC236}">
                <a16:creationId xmlns:a16="http://schemas.microsoft.com/office/drawing/2014/main" id="{99B74452-8820-84F2-C318-A42B134E2C3D}"/>
              </a:ext>
            </a:extLst>
          </p:cNvPr>
          <p:cNvSpPr txBox="1"/>
          <p:nvPr/>
        </p:nvSpPr>
        <p:spPr>
          <a:xfrm>
            <a:off x="1754185" y="2467850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17" name="CuadroTexto 216">
            <a:extLst>
              <a:ext uri="{FF2B5EF4-FFF2-40B4-BE49-F238E27FC236}">
                <a16:creationId xmlns:a16="http://schemas.microsoft.com/office/drawing/2014/main" id="{9750BFEA-A436-4C69-4B02-DE90282A60C4}"/>
              </a:ext>
            </a:extLst>
          </p:cNvPr>
          <p:cNvSpPr txBox="1"/>
          <p:nvPr/>
        </p:nvSpPr>
        <p:spPr>
          <a:xfrm>
            <a:off x="3454486" y="1917512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18" name="CuadroTexto 217">
            <a:extLst>
              <a:ext uri="{FF2B5EF4-FFF2-40B4-BE49-F238E27FC236}">
                <a16:creationId xmlns:a16="http://schemas.microsoft.com/office/drawing/2014/main" id="{830DE102-50B9-BDFB-7060-B4F3FE917A56}"/>
              </a:ext>
            </a:extLst>
          </p:cNvPr>
          <p:cNvSpPr txBox="1"/>
          <p:nvPr/>
        </p:nvSpPr>
        <p:spPr>
          <a:xfrm>
            <a:off x="3605047" y="2082802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19" name="CuadroTexto 218">
            <a:extLst>
              <a:ext uri="{FF2B5EF4-FFF2-40B4-BE49-F238E27FC236}">
                <a16:creationId xmlns:a16="http://schemas.microsoft.com/office/drawing/2014/main" id="{32F75336-D0FF-437C-1A05-A5963D786323}"/>
              </a:ext>
            </a:extLst>
          </p:cNvPr>
          <p:cNvSpPr txBox="1"/>
          <p:nvPr/>
        </p:nvSpPr>
        <p:spPr>
          <a:xfrm>
            <a:off x="3465095" y="2299385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20" name="CuadroTexto 219">
            <a:extLst>
              <a:ext uri="{FF2B5EF4-FFF2-40B4-BE49-F238E27FC236}">
                <a16:creationId xmlns:a16="http://schemas.microsoft.com/office/drawing/2014/main" id="{E47B0AC7-A98F-3F95-8A53-E91B17AB1073}"/>
              </a:ext>
            </a:extLst>
          </p:cNvPr>
          <p:cNvSpPr txBox="1"/>
          <p:nvPr/>
        </p:nvSpPr>
        <p:spPr>
          <a:xfrm>
            <a:off x="3615656" y="2464675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21" name="CuadroTexto 220">
            <a:extLst>
              <a:ext uri="{FF2B5EF4-FFF2-40B4-BE49-F238E27FC236}">
                <a16:creationId xmlns:a16="http://schemas.microsoft.com/office/drawing/2014/main" id="{079A4379-90C7-BD71-2D1C-81C76E65CAD9}"/>
              </a:ext>
            </a:extLst>
          </p:cNvPr>
          <p:cNvSpPr txBox="1"/>
          <p:nvPr/>
        </p:nvSpPr>
        <p:spPr>
          <a:xfrm>
            <a:off x="5340827" y="1925671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22" name="CuadroTexto 221">
            <a:extLst>
              <a:ext uri="{FF2B5EF4-FFF2-40B4-BE49-F238E27FC236}">
                <a16:creationId xmlns:a16="http://schemas.microsoft.com/office/drawing/2014/main" id="{869B5F50-4A4B-C953-2F66-28AFA3773267}"/>
              </a:ext>
            </a:extLst>
          </p:cNvPr>
          <p:cNvSpPr txBox="1"/>
          <p:nvPr/>
        </p:nvSpPr>
        <p:spPr>
          <a:xfrm>
            <a:off x="5491388" y="2090961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23" name="CuadroTexto 222">
            <a:extLst>
              <a:ext uri="{FF2B5EF4-FFF2-40B4-BE49-F238E27FC236}">
                <a16:creationId xmlns:a16="http://schemas.microsoft.com/office/drawing/2014/main" id="{ECB1BB5C-D3A8-0110-A293-EC534473FD07}"/>
              </a:ext>
            </a:extLst>
          </p:cNvPr>
          <p:cNvSpPr txBox="1"/>
          <p:nvPr/>
        </p:nvSpPr>
        <p:spPr>
          <a:xfrm>
            <a:off x="5351436" y="2307544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24" name="CuadroTexto 223">
            <a:extLst>
              <a:ext uri="{FF2B5EF4-FFF2-40B4-BE49-F238E27FC236}">
                <a16:creationId xmlns:a16="http://schemas.microsoft.com/office/drawing/2014/main" id="{83F5E748-38A3-3D30-29CA-C3F93CF62355}"/>
              </a:ext>
            </a:extLst>
          </p:cNvPr>
          <p:cNvSpPr txBox="1"/>
          <p:nvPr/>
        </p:nvSpPr>
        <p:spPr>
          <a:xfrm>
            <a:off x="5501997" y="2472834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pic>
        <p:nvPicPr>
          <p:cNvPr id="225" name="Imagen 224">
            <a:extLst>
              <a:ext uri="{FF2B5EF4-FFF2-40B4-BE49-F238E27FC236}">
                <a16:creationId xmlns:a16="http://schemas.microsoft.com/office/drawing/2014/main" id="{F0AE9E96-64C3-E4CD-A21E-35634542CB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1219254"/>
            <a:ext cx="1800000" cy="360000"/>
          </a:xfrm>
          <a:prstGeom prst="rect">
            <a:avLst/>
          </a:prstGeom>
        </p:spPr>
      </p:pic>
      <p:pic>
        <p:nvPicPr>
          <p:cNvPr id="226" name="Imagen 225">
            <a:extLst>
              <a:ext uri="{FF2B5EF4-FFF2-40B4-BE49-F238E27FC236}">
                <a16:creationId xmlns:a16="http://schemas.microsoft.com/office/drawing/2014/main" id="{E027AEB7-9A46-A1B1-1D17-3DC2EB426D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1219254"/>
            <a:ext cx="1800000" cy="360000"/>
          </a:xfrm>
          <a:prstGeom prst="rect">
            <a:avLst/>
          </a:prstGeom>
        </p:spPr>
      </p:pic>
      <p:pic>
        <p:nvPicPr>
          <p:cNvPr id="227" name="Imagen 226">
            <a:extLst>
              <a:ext uri="{FF2B5EF4-FFF2-40B4-BE49-F238E27FC236}">
                <a16:creationId xmlns:a16="http://schemas.microsoft.com/office/drawing/2014/main" id="{762823DE-6ED2-624B-5A3A-366D583745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1219254"/>
            <a:ext cx="1800000" cy="360000"/>
          </a:xfrm>
          <a:prstGeom prst="rect">
            <a:avLst/>
          </a:prstGeom>
        </p:spPr>
      </p:pic>
      <p:pic>
        <p:nvPicPr>
          <p:cNvPr id="228" name="Imagen 227">
            <a:extLst>
              <a:ext uri="{FF2B5EF4-FFF2-40B4-BE49-F238E27FC236}">
                <a16:creationId xmlns:a16="http://schemas.microsoft.com/office/drawing/2014/main" id="{18320A54-30D8-F95D-0342-3B33FE3288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1579254"/>
            <a:ext cx="1800000" cy="360000"/>
          </a:xfrm>
          <a:prstGeom prst="rect">
            <a:avLst/>
          </a:prstGeom>
        </p:spPr>
      </p:pic>
      <p:pic>
        <p:nvPicPr>
          <p:cNvPr id="229" name="Imagen 228">
            <a:extLst>
              <a:ext uri="{FF2B5EF4-FFF2-40B4-BE49-F238E27FC236}">
                <a16:creationId xmlns:a16="http://schemas.microsoft.com/office/drawing/2014/main" id="{4C693A39-3732-005D-A918-41AB678EC6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1579254"/>
            <a:ext cx="1800000" cy="360000"/>
          </a:xfrm>
          <a:prstGeom prst="rect">
            <a:avLst/>
          </a:prstGeom>
        </p:spPr>
      </p:pic>
      <p:pic>
        <p:nvPicPr>
          <p:cNvPr id="230" name="Imagen 229">
            <a:extLst>
              <a:ext uri="{FF2B5EF4-FFF2-40B4-BE49-F238E27FC236}">
                <a16:creationId xmlns:a16="http://schemas.microsoft.com/office/drawing/2014/main" id="{BBE0BAA6-501F-CF85-C157-6730BE101E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1579254"/>
            <a:ext cx="1800000" cy="360000"/>
          </a:xfrm>
          <a:prstGeom prst="rect">
            <a:avLst/>
          </a:prstGeom>
        </p:spPr>
      </p:pic>
      <p:sp>
        <p:nvSpPr>
          <p:cNvPr id="231" name="CuadroTexto 230">
            <a:extLst>
              <a:ext uri="{FF2B5EF4-FFF2-40B4-BE49-F238E27FC236}">
                <a16:creationId xmlns:a16="http://schemas.microsoft.com/office/drawing/2014/main" id="{E549FA77-34BF-CABD-0CA5-3B7CBD3EAF73}"/>
              </a:ext>
            </a:extLst>
          </p:cNvPr>
          <p:cNvSpPr txBox="1"/>
          <p:nvPr/>
        </p:nvSpPr>
        <p:spPr>
          <a:xfrm>
            <a:off x="1593015" y="1212179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32" name="CuadroTexto 231">
            <a:extLst>
              <a:ext uri="{FF2B5EF4-FFF2-40B4-BE49-F238E27FC236}">
                <a16:creationId xmlns:a16="http://schemas.microsoft.com/office/drawing/2014/main" id="{19690034-C653-D2CE-7A18-A9B15F1E39C3}"/>
              </a:ext>
            </a:extLst>
          </p:cNvPr>
          <p:cNvSpPr txBox="1"/>
          <p:nvPr/>
        </p:nvSpPr>
        <p:spPr>
          <a:xfrm>
            <a:off x="1743576" y="1377469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33" name="CuadroTexto 232">
            <a:extLst>
              <a:ext uri="{FF2B5EF4-FFF2-40B4-BE49-F238E27FC236}">
                <a16:creationId xmlns:a16="http://schemas.microsoft.com/office/drawing/2014/main" id="{22857EF8-BD6B-BA17-015D-E206DE0C242D}"/>
              </a:ext>
            </a:extLst>
          </p:cNvPr>
          <p:cNvSpPr txBox="1"/>
          <p:nvPr/>
        </p:nvSpPr>
        <p:spPr>
          <a:xfrm>
            <a:off x="1603624" y="1594052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34" name="CuadroTexto 233">
            <a:extLst>
              <a:ext uri="{FF2B5EF4-FFF2-40B4-BE49-F238E27FC236}">
                <a16:creationId xmlns:a16="http://schemas.microsoft.com/office/drawing/2014/main" id="{9098EAEC-00D7-E894-B8C9-5EBD226D8FF8}"/>
              </a:ext>
            </a:extLst>
          </p:cNvPr>
          <p:cNvSpPr txBox="1"/>
          <p:nvPr/>
        </p:nvSpPr>
        <p:spPr>
          <a:xfrm>
            <a:off x="1754185" y="1759342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35" name="CuadroTexto 234">
            <a:extLst>
              <a:ext uri="{FF2B5EF4-FFF2-40B4-BE49-F238E27FC236}">
                <a16:creationId xmlns:a16="http://schemas.microsoft.com/office/drawing/2014/main" id="{B2A6C1A7-02E0-35FE-BD79-50E5ED3A4B14}"/>
              </a:ext>
            </a:extLst>
          </p:cNvPr>
          <p:cNvSpPr txBox="1"/>
          <p:nvPr/>
        </p:nvSpPr>
        <p:spPr>
          <a:xfrm>
            <a:off x="3454486" y="1209004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36" name="CuadroTexto 235">
            <a:extLst>
              <a:ext uri="{FF2B5EF4-FFF2-40B4-BE49-F238E27FC236}">
                <a16:creationId xmlns:a16="http://schemas.microsoft.com/office/drawing/2014/main" id="{31EFAC8F-8D18-9A76-9583-29ECC28DF71B}"/>
              </a:ext>
            </a:extLst>
          </p:cNvPr>
          <p:cNvSpPr txBox="1"/>
          <p:nvPr/>
        </p:nvSpPr>
        <p:spPr>
          <a:xfrm>
            <a:off x="3605047" y="1374294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37" name="CuadroTexto 236">
            <a:extLst>
              <a:ext uri="{FF2B5EF4-FFF2-40B4-BE49-F238E27FC236}">
                <a16:creationId xmlns:a16="http://schemas.microsoft.com/office/drawing/2014/main" id="{212CDE4C-4F13-6BB2-D429-BEE11E870D4D}"/>
              </a:ext>
            </a:extLst>
          </p:cNvPr>
          <p:cNvSpPr txBox="1"/>
          <p:nvPr/>
        </p:nvSpPr>
        <p:spPr>
          <a:xfrm>
            <a:off x="3465095" y="1590877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38" name="CuadroTexto 237">
            <a:extLst>
              <a:ext uri="{FF2B5EF4-FFF2-40B4-BE49-F238E27FC236}">
                <a16:creationId xmlns:a16="http://schemas.microsoft.com/office/drawing/2014/main" id="{8AB75C12-51C2-1557-B31C-EE4F6C9D65AF}"/>
              </a:ext>
            </a:extLst>
          </p:cNvPr>
          <p:cNvSpPr txBox="1"/>
          <p:nvPr/>
        </p:nvSpPr>
        <p:spPr>
          <a:xfrm>
            <a:off x="3615656" y="1756167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39" name="CuadroTexto 238">
            <a:extLst>
              <a:ext uri="{FF2B5EF4-FFF2-40B4-BE49-F238E27FC236}">
                <a16:creationId xmlns:a16="http://schemas.microsoft.com/office/drawing/2014/main" id="{848463E3-F5BB-4080-F53F-952052EAB06E}"/>
              </a:ext>
            </a:extLst>
          </p:cNvPr>
          <p:cNvSpPr txBox="1"/>
          <p:nvPr/>
        </p:nvSpPr>
        <p:spPr>
          <a:xfrm>
            <a:off x="5340827" y="1217163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40" name="CuadroTexto 239">
            <a:extLst>
              <a:ext uri="{FF2B5EF4-FFF2-40B4-BE49-F238E27FC236}">
                <a16:creationId xmlns:a16="http://schemas.microsoft.com/office/drawing/2014/main" id="{327088EC-449E-2B61-F69A-B8B07ABF7A6B}"/>
              </a:ext>
            </a:extLst>
          </p:cNvPr>
          <p:cNvSpPr txBox="1"/>
          <p:nvPr/>
        </p:nvSpPr>
        <p:spPr>
          <a:xfrm>
            <a:off x="5491388" y="1382453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41" name="CuadroTexto 240">
            <a:extLst>
              <a:ext uri="{FF2B5EF4-FFF2-40B4-BE49-F238E27FC236}">
                <a16:creationId xmlns:a16="http://schemas.microsoft.com/office/drawing/2014/main" id="{C34B57FA-D576-3563-3121-243286258D46}"/>
              </a:ext>
            </a:extLst>
          </p:cNvPr>
          <p:cNvSpPr txBox="1"/>
          <p:nvPr/>
        </p:nvSpPr>
        <p:spPr>
          <a:xfrm>
            <a:off x="5351436" y="1599036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42" name="CuadroTexto 241">
            <a:extLst>
              <a:ext uri="{FF2B5EF4-FFF2-40B4-BE49-F238E27FC236}">
                <a16:creationId xmlns:a16="http://schemas.microsoft.com/office/drawing/2014/main" id="{941CD3F9-9199-6B49-9D2B-800B13DD0F9A}"/>
              </a:ext>
            </a:extLst>
          </p:cNvPr>
          <p:cNvSpPr txBox="1"/>
          <p:nvPr/>
        </p:nvSpPr>
        <p:spPr>
          <a:xfrm>
            <a:off x="5501997" y="1764326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pic>
        <p:nvPicPr>
          <p:cNvPr id="243" name="Imagen 242">
            <a:extLst>
              <a:ext uri="{FF2B5EF4-FFF2-40B4-BE49-F238E27FC236}">
                <a16:creationId xmlns:a16="http://schemas.microsoft.com/office/drawing/2014/main" id="{1983E179-1CB5-631A-7503-D0C20B38C3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496010"/>
            <a:ext cx="1800000" cy="360000"/>
          </a:xfrm>
          <a:prstGeom prst="rect">
            <a:avLst/>
          </a:prstGeom>
        </p:spPr>
      </p:pic>
      <p:pic>
        <p:nvPicPr>
          <p:cNvPr id="244" name="Imagen 243">
            <a:extLst>
              <a:ext uri="{FF2B5EF4-FFF2-40B4-BE49-F238E27FC236}">
                <a16:creationId xmlns:a16="http://schemas.microsoft.com/office/drawing/2014/main" id="{7A3BE4DA-8B48-B947-411D-3C1742134B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496010"/>
            <a:ext cx="1800000" cy="360000"/>
          </a:xfrm>
          <a:prstGeom prst="rect">
            <a:avLst/>
          </a:prstGeom>
        </p:spPr>
      </p:pic>
      <p:pic>
        <p:nvPicPr>
          <p:cNvPr id="245" name="Imagen 244">
            <a:extLst>
              <a:ext uri="{FF2B5EF4-FFF2-40B4-BE49-F238E27FC236}">
                <a16:creationId xmlns:a16="http://schemas.microsoft.com/office/drawing/2014/main" id="{F4309F2C-7B52-40BA-EA1D-AE439B264D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496010"/>
            <a:ext cx="1800000" cy="360000"/>
          </a:xfrm>
          <a:prstGeom prst="rect">
            <a:avLst/>
          </a:prstGeom>
        </p:spPr>
      </p:pic>
      <p:pic>
        <p:nvPicPr>
          <p:cNvPr id="246" name="Imagen 245">
            <a:extLst>
              <a:ext uri="{FF2B5EF4-FFF2-40B4-BE49-F238E27FC236}">
                <a16:creationId xmlns:a16="http://schemas.microsoft.com/office/drawing/2014/main" id="{A89A441F-DDA1-255F-7801-B047D62325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50" y="856010"/>
            <a:ext cx="1800000" cy="360000"/>
          </a:xfrm>
          <a:prstGeom prst="rect">
            <a:avLst/>
          </a:prstGeom>
        </p:spPr>
      </p:pic>
      <p:pic>
        <p:nvPicPr>
          <p:cNvPr id="247" name="Imagen 246">
            <a:extLst>
              <a:ext uri="{FF2B5EF4-FFF2-40B4-BE49-F238E27FC236}">
                <a16:creationId xmlns:a16="http://schemas.microsoft.com/office/drawing/2014/main" id="{E0747C64-870B-7500-299F-579FD817B7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150" y="856010"/>
            <a:ext cx="1800000" cy="360000"/>
          </a:xfrm>
          <a:prstGeom prst="rect">
            <a:avLst/>
          </a:prstGeom>
        </p:spPr>
      </p:pic>
      <p:pic>
        <p:nvPicPr>
          <p:cNvPr id="248" name="Imagen 247">
            <a:extLst>
              <a:ext uri="{FF2B5EF4-FFF2-40B4-BE49-F238E27FC236}">
                <a16:creationId xmlns:a16="http://schemas.microsoft.com/office/drawing/2014/main" id="{C0B46030-73D7-D2BA-5359-C821CDB2B1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50" y="856010"/>
            <a:ext cx="1800000" cy="360000"/>
          </a:xfrm>
          <a:prstGeom prst="rect">
            <a:avLst/>
          </a:prstGeom>
        </p:spPr>
      </p:pic>
      <p:sp>
        <p:nvSpPr>
          <p:cNvPr id="249" name="CuadroTexto 248">
            <a:extLst>
              <a:ext uri="{FF2B5EF4-FFF2-40B4-BE49-F238E27FC236}">
                <a16:creationId xmlns:a16="http://schemas.microsoft.com/office/drawing/2014/main" id="{FA9C3AD2-A9B6-F6D5-0F11-6C336100DBB7}"/>
              </a:ext>
            </a:extLst>
          </p:cNvPr>
          <p:cNvSpPr txBox="1"/>
          <p:nvPr/>
        </p:nvSpPr>
        <p:spPr>
          <a:xfrm>
            <a:off x="1593015" y="488935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50" name="CuadroTexto 249">
            <a:extLst>
              <a:ext uri="{FF2B5EF4-FFF2-40B4-BE49-F238E27FC236}">
                <a16:creationId xmlns:a16="http://schemas.microsoft.com/office/drawing/2014/main" id="{B610F0D5-DF31-E9A5-18A8-C68EA67FE099}"/>
              </a:ext>
            </a:extLst>
          </p:cNvPr>
          <p:cNvSpPr txBox="1"/>
          <p:nvPr/>
        </p:nvSpPr>
        <p:spPr>
          <a:xfrm>
            <a:off x="1743576" y="654225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51" name="CuadroTexto 250">
            <a:extLst>
              <a:ext uri="{FF2B5EF4-FFF2-40B4-BE49-F238E27FC236}">
                <a16:creationId xmlns:a16="http://schemas.microsoft.com/office/drawing/2014/main" id="{35B2BB2D-1C5A-5FF4-CD15-A69A330E640B}"/>
              </a:ext>
            </a:extLst>
          </p:cNvPr>
          <p:cNvSpPr txBox="1"/>
          <p:nvPr/>
        </p:nvSpPr>
        <p:spPr>
          <a:xfrm>
            <a:off x="1603624" y="870808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52" name="CuadroTexto 251">
            <a:extLst>
              <a:ext uri="{FF2B5EF4-FFF2-40B4-BE49-F238E27FC236}">
                <a16:creationId xmlns:a16="http://schemas.microsoft.com/office/drawing/2014/main" id="{03639853-6662-0E94-DDA8-759DA1C5CA17}"/>
              </a:ext>
            </a:extLst>
          </p:cNvPr>
          <p:cNvSpPr txBox="1"/>
          <p:nvPr/>
        </p:nvSpPr>
        <p:spPr>
          <a:xfrm>
            <a:off x="1754185" y="1036098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53" name="CuadroTexto 252">
            <a:extLst>
              <a:ext uri="{FF2B5EF4-FFF2-40B4-BE49-F238E27FC236}">
                <a16:creationId xmlns:a16="http://schemas.microsoft.com/office/drawing/2014/main" id="{DB25A1BD-E23D-32AD-435A-FC04B2E1C062}"/>
              </a:ext>
            </a:extLst>
          </p:cNvPr>
          <p:cNvSpPr txBox="1"/>
          <p:nvPr/>
        </p:nvSpPr>
        <p:spPr>
          <a:xfrm>
            <a:off x="3454486" y="485760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54" name="CuadroTexto 253">
            <a:extLst>
              <a:ext uri="{FF2B5EF4-FFF2-40B4-BE49-F238E27FC236}">
                <a16:creationId xmlns:a16="http://schemas.microsoft.com/office/drawing/2014/main" id="{5DFD056D-56E7-5D14-4C55-A9F923526A70}"/>
              </a:ext>
            </a:extLst>
          </p:cNvPr>
          <p:cNvSpPr txBox="1"/>
          <p:nvPr/>
        </p:nvSpPr>
        <p:spPr>
          <a:xfrm>
            <a:off x="3605047" y="651050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55" name="CuadroTexto 254">
            <a:extLst>
              <a:ext uri="{FF2B5EF4-FFF2-40B4-BE49-F238E27FC236}">
                <a16:creationId xmlns:a16="http://schemas.microsoft.com/office/drawing/2014/main" id="{E1953191-B077-1192-AB44-9C53F2089FE5}"/>
              </a:ext>
            </a:extLst>
          </p:cNvPr>
          <p:cNvSpPr txBox="1"/>
          <p:nvPr/>
        </p:nvSpPr>
        <p:spPr>
          <a:xfrm>
            <a:off x="3465095" y="867633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56" name="CuadroTexto 255">
            <a:extLst>
              <a:ext uri="{FF2B5EF4-FFF2-40B4-BE49-F238E27FC236}">
                <a16:creationId xmlns:a16="http://schemas.microsoft.com/office/drawing/2014/main" id="{7B7FA3EE-5867-4179-C7A3-04AE333EDD2F}"/>
              </a:ext>
            </a:extLst>
          </p:cNvPr>
          <p:cNvSpPr txBox="1"/>
          <p:nvPr/>
        </p:nvSpPr>
        <p:spPr>
          <a:xfrm>
            <a:off x="3615656" y="1032923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57" name="CuadroTexto 256">
            <a:extLst>
              <a:ext uri="{FF2B5EF4-FFF2-40B4-BE49-F238E27FC236}">
                <a16:creationId xmlns:a16="http://schemas.microsoft.com/office/drawing/2014/main" id="{A16E8178-4A88-05AB-7DAB-A01B02659BAE}"/>
              </a:ext>
            </a:extLst>
          </p:cNvPr>
          <p:cNvSpPr txBox="1"/>
          <p:nvPr/>
        </p:nvSpPr>
        <p:spPr>
          <a:xfrm>
            <a:off x="5340827" y="493919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58" name="CuadroTexto 257">
            <a:extLst>
              <a:ext uri="{FF2B5EF4-FFF2-40B4-BE49-F238E27FC236}">
                <a16:creationId xmlns:a16="http://schemas.microsoft.com/office/drawing/2014/main" id="{F826E774-2F6D-1603-10F1-9500E5529F83}"/>
              </a:ext>
            </a:extLst>
          </p:cNvPr>
          <p:cNvSpPr txBox="1"/>
          <p:nvPr/>
        </p:nvSpPr>
        <p:spPr>
          <a:xfrm>
            <a:off x="5491388" y="659209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  <p:sp>
        <p:nvSpPr>
          <p:cNvPr id="259" name="CuadroTexto 258">
            <a:extLst>
              <a:ext uri="{FF2B5EF4-FFF2-40B4-BE49-F238E27FC236}">
                <a16:creationId xmlns:a16="http://schemas.microsoft.com/office/drawing/2014/main" id="{94BBEFA6-50CA-0DED-3B5E-9BC24F504A45}"/>
              </a:ext>
            </a:extLst>
          </p:cNvPr>
          <p:cNvSpPr txBox="1"/>
          <p:nvPr/>
        </p:nvSpPr>
        <p:spPr>
          <a:xfrm>
            <a:off x="5351436" y="875792"/>
            <a:ext cx="600910" cy="24375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1503"/>
              </a:avLst>
            </a:prstTxWarp>
            <a:spAutoFit/>
          </a:bodyPr>
          <a:lstStyle/>
          <a:p>
            <a:r>
              <a:rPr lang="es-VE" sz="4400" b="1" dirty="0" err="1">
                <a:ln w="6350">
                  <a:solidFill>
                    <a:srgbClr val="FFFFFF"/>
                  </a:solidFill>
                </a:ln>
                <a:gradFill>
                  <a:gsLst>
                    <a:gs pos="0">
                      <a:srgbClr val="F14F85"/>
                    </a:gs>
                    <a:gs pos="100000">
                      <a:srgbClr val="A60B3B"/>
                    </a:gs>
                  </a:gsLst>
                  <a:lin ang="5400000" scaled="1"/>
                </a:gradFill>
                <a:latin typeface="Anydore" panose="02000500000000000000" pitchFamily="2" charset="0"/>
              </a:rPr>
              <a:t>Anabella</a:t>
            </a:r>
            <a:endParaRPr lang="es-VE" sz="4400" b="1" dirty="0">
              <a:ln w="6350">
                <a:solidFill>
                  <a:srgbClr val="FFFFFF"/>
                </a:solidFill>
              </a:ln>
              <a:gradFill>
                <a:gsLst>
                  <a:gs pos="0">
                    <a:srgbClr val="F14F85"/>
                  </a:gs>
                  <a:gs pos="100000">
                    <a:srgbClr val="A60B3B"/>
                  </a:gs>
                </a:gsLst>
                <a:lin ang="5400000" scaled="1"/>
              </a:gradFill>
              <a:latin typeface="Anydore" panose="02000500000000000000" pitchFamily="2" charset="0"/>
            </a:endParaRPr>
          </a:p>
        </p:txBody>
      </p:sp>
      <p:sp>
        <p:nvSpPr>
          <p:cNvPr id="260" name="CuadroTexto 259">
            <a:extLst>
              <a:ext uri="{FF2B5EF4-FFF2-40B4-BE49-F238E27FC236}">
                <a16:creationId xmlns:a16="http://schemas.microsoft.com/office/drawing/2014/main" id="{FB4ACD58-FAF0-FB9F-9F55-8727661D6FF3}"/>
              </a:ext>
            </a:extLst>
          </p:cNvPr>
          <p:cNvSpPr txBox="1"/>
          <p:nvPr/>
        </p:nvSpPr>
        <p:spPr>
          <a:xfrm>
            <a:off x="5501997" y="1041082"/>
            <a:ext cx="439740" cy="162693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3200" b="1" dirty="0" err="1">
                <a:ln w="3175">
                  <a:solidFill>
                    <a:srgbClr val="FFFFFF"/>
                  </a:solidFill>
                </a:ln>
                <a:solidFill>
                  <a:srgbClr val="F14F85"/>
                </a:solidFill>
                <a:latin typeface="Anydore" panose="02000500000000000000" pitchFamily="2" charset="0"/>
              </a:rPr>
              <a:t>Rodriguez</a:t>
            </a:r>
            <a:endParaRPr lang="es-VE" sz="3200" b="1" dirty="0">
              <a:ln w="3175">
                <a:solidFill>
                  <a:srgbClr val="FFFFFF"/>
                </a:solidFill>
              </a:ln>
              <a:solidFill>
                <a:srgbClr val="F14F85"/>
              </a:solidFill>
              <a:latin typeface="Anydore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7244</TotalTime>
  <Words>294</Words>
  <Application>Microsoft Office PowerPoint</Application>
  <PresentationFormat>Carta (216 x 279 mm)</PresentationFormat>
  <Paragraphs>294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Calibri Light</vt:lpstr>
      <vt:lpstr>Anydore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5</cp:revision>
  <dcterms:created xsi:type="dcterms:W3CDTF">2024-07-23T03:15:22Z</dcterms:created>
  <dcterms:modified xsi:type="dcterms:W3CDTF">2024-08-21T03:33:56Z</dcterms:modified>
</cp:coreProperties>
</file>