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Nova Quinta PERSONAL USE" pitchFamily="50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215C"/>
    <a:srgbClr val="D183D3"/>
    <a:srgbClr val="7A1885"/>
    <a:srgbClr val="FFFFFF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235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35">
            <a:extLst>
              <a:ext uri="{FF2B5EF4-FFF2-40B4-BE49-F238E27FC236}">
                <a16:creationId xmlns:a16="http://schemas.microsoft.com/office/drawing/2014/main" id="{1F3856B0-A3E9-DD60-4A40-D16965CA9F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800" y="1179414"/>
            <a:ext cx="3130200" cy="3177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2A73A90-EE09-7348-2169-A185BBB0E8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676" y="1179414"/>
            <a:ext cx="3130200" cy="3177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8B4E053-E9BA-67D7-5B0B-03A8949E65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800" y="4210938"/>
            <a:ext cx="3130200" cy="3177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6D93378-E99E-0B62-686D-64DFF2B705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676" y="4210938"/>
            <a:ext cx="3130200" cy="3177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931C2D8-04A8-82E2-67FC-008DD7121A06}"/>
              </a:ext>
            </a:extLst>
          </p:cNvPr>
          <p:cNvSpPr txBox="1"/>
          <p:nvPr/>
        </p:nvSpPr>
        <p:spPr>
          <a:xfrm>
            <a:off x="533400" y="3009900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97F7FDD-C2E8-0E29-78C3-1FA0EEEDE143}"/>
              </a:ext>
            </a:extLst>
          </p:cNvPr>
          <p:cNvSpPr txBox="1"/>
          <p:nvPr/>
        </p:nvSpPr>
        <p:spPr>
          <a:xfrm>
            <a:off x="910875" y="3302287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DA45CC7-8AD0-1EB6-3004-9F53EBE489C5}"/>
              </a:ext>
            </a:extLst>
          </p:cNvPr>
          <p:cNvSpPr txBox="1"/>
          <p:nvPr/>
        </p:nvSpPr>
        <p:spPr>
          <a:xfrm>
            <a:off x="2047776" y="3755243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FA9B582-FEF6-F73F-CDDF-2E22D34C4A63}"/>
              </a:ext>
            </a:extLst>
          </p:cNvPr>
          <p:cNvSpPr txBox="1"/>
          <p:nvPr/>
        </p:nvSpPr>
        <p:spPr>
          <a:xfrm>
            <a:off x="3718275" y="3009900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205B7DB-C6EF-0931-D644-6E8D3E8E6471}"/>
              </a:ext>
            </a:extLst>
          </p:cNvPr>
          <p:cNvSpPr txBox="1"/>
          <p:nvPr/>
        </p:nvSpPr>
        <p:spPr>
          <a:xfrm>
            <a:off x="4095750" y="3302287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9A8EB1A-C425-4917-49FE-D9FDCE2EBEA8}"/>
              </a:ext>
            </a:extLst>
          </p:cNvPr>
          <p:cNvSpPr txBox="1"/>
          <p:nvPr/>
        </p:nvSpPr>
        <p:spPr>
          <a:xfrm>
            <a:off x="5232651" y="3755243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9109156-76C5-6787-04E4-9023B05BB50C}"/>
              </a:ext>
            </a:extLst>
          </p:cNvPr>
          <p:cNvSpPr txBox="1"/>
          <p:nvPr/>
        </p:nvSpPr>
        <p:spPr>
          <a:xfrm>
            <a:off x="533400" y="6041424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949FDFB-0FA2-BDA9-DCD5-5D572CC1960F}"/>
              </a:ext>
            </a:extLst>
          </p:cNvPr>
          <p:cNvSpPr txBox="1"/>
          <p:nvPr/>
        </p:nvSpPr>
        <p:spPr>
          <a:xfrm>
            <a:off x="910875" y="6333811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78A45DF-281C-2805-641E-23AEEB6C0716}"/>
              </a:ext>
            </a:extLst>
          </p:cNvPr>
          <p:cNvSpPr txBox="1"/>
          <p:nvPr/>
        </p:nvSpPr>
        <p:spPr>
          <a:xfrm>
            <a:off x="2047776" y="6786767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54858C6-A9EE-3E62-849F-F6296CA0FE10}"/>
              </a:ext>
            </a:extLst>
          </p:cNvPr>
          <p:cNvSpPr txBox="1"/>
          <p:nvPr/>
        </p:nvSpPr>
        <p:spPr>
          <a:xfrm>
            <a:off x="3718275" y="6041424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E31B018-042B-74FB-7BBA-9CF0806BD51E}"/>
              </a:ext>
            </a:extLst>
          </p:cNvPr>
          <p:cNvSpPr txBox="1"/>
          <p:nvPr/>
        </p:nvSpPr>
        <p:spPr>
          <a:xfrm>
            <a:off x="4095750" y="6333811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F2C66B6-DEB5-5551-9712-BC53D0B3FF46}"/>
              </a:ext>
            </a:extLst>
          </p:cNvPr>
          <p:cNvSpPr txBox="1"/>
          <p:nvPr/>
        </p:nvSpPr>
        <p:spPr>
          <a:xfrm>
            <a:off x="5232651" y="6786767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n 59">
            <a:extLst>
              <a:ext uri="{FF2B5EF4-FFF2-40B4-BE49-F238E27FC236}">
                <a16:creationId xmlns:a16="http://schemas.microsoft.com/office/drawing/2014/main" id="{7D9D3DE8-095C-BAF4-FADE-E9832E9639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25" y="733838"/>
            <a:ext cx="288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01E361-8F62-0C6E-AA39-6B90B2357FB0}"/>
              </a:ext>
            </a:extLst>
          </p:cNvPr>
          <p:cNvSpPr txBox="1"/>
          <p:nvPr/>
        </p:nvSpPr>
        <p:spPr>
          <a:xfrm>
            <a:off x="1166625" y="844249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FB4BF8B-432D-C2B4-C7D1-0BCF4C691ED3}"/>
              </a:ext>
            </a:extLst>
          </p:cNvPr>
          <p:cNvSpPr txBox="1"/>
          <p:nvPr/>
        </p:nvSpPr>
        <p:spPr>
          <a:xfrm>
            <a:off x="1544100" y="1136636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9432D5E-CEEF-4359-F10B-1AF5C291D6F4}"/>
              </a:ext>
            </a:extLst>
          </p:cNvPr>
          <p:cNvSpPr txBox="1"/>
          <p:nvPr/>
        </p:nvSpPr>
        <p:spPr>
          <a:xfrm>
            <a:off x="2102451" y="1782967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55FE9FB-1F04-DBE4-1DC5-E4616BB13B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33838"/>
            <a:ext cx="2880000" cy="180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307FA42-0501-554E-92F5-14AAA5AC8AF4}"/>
              </a:ext>
            </a:extLst>
          </p:cNvPr>
          <p:cNvSpPr txBox="1"/>
          <p:nvPr/>
        </p:nvSpPr>
        <p:spPr>
          <a:xfrm>
            <a:off x="4125300" y="844249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70844FB-B31B-D76C-BF49-9A9FC723D660}"/>
              </a:ext>
            </a:extLst>
          </p:cNvPr>
          <p:cNvSpPr txBox="1"/>
          <p:nvPr/>
        </p:nvSpPr>
        <p:spPr>
          <a:xfrm>
            <a:off x="4502775" y="1136636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55514FD-345D-25D0-1884-24FBD923A04D}"/>
              </a:ext>
            </a:extLst>
          </p:cNvPr>
          <p:cNvSpPr txBox="1"/>
          <p:nvPr/>
        </p:nvSpPr>
        <p:spPr>
          <a:xfrm>
            <a:off x="5061126" y="1782967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D62FCE4-9445-CB24-9360-29410BFC67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25" y="2562413"/>
            <a:ext cx="2880000" cy="180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9DC8DFE1-19DE-4935-ECC2-B27B5844DD22}"/>
              </a:ext>
            </a:extLst>
          </p:cNvPr>
          <p:cNvSpPr txBox="1"/>
          <p:nvPr/>
        </p:nvSpPr>
        <p:spPr>
          <a:xfrm>
            <a:off x="1166625" y="2672824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5450A7C-EFC4-9AE8-26B6-7AA18FC4B800}"/>
              </a:ext>
            </a:extLst>
          </p:cNvPr>
          <p:cNvSpPr txBox="1"/>
          <p:nvPr/>
        </p:nvSpPr>
        <p:spPr>
          <a:xfrm>
            <a:off x="1544100" y="2965211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EB77019-6AAB-B273-EB8C-39EC1D4D6BD8}"/>
              </a:ext>
            </a:extLst>
          </p:cNvPr>
          <p:cNvSpPr txBox="1"/>
          <p:nvPr/>
        </p:nvSpPr>
        <p:spPr>
          <a:xfrm>
            <a:off x="2102451" y="3611542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2F88D6F6-7304-A4F0-3CAF-D3EAB88904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562413"/>
            <a:ext cx="288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ED544197-F945-0FE7-B7A8-E1884FD598A0}"/>
              </a:ext>
            </a:extLst>
          </p:cNvPr>
          <p:cNvSpPr txBox="1"/>
          <p:nvPr/>
        </p:nvSpPr>
        <p:spPr>
          <a:xfrm>
            <a:off x="4125300" y="2672824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8C9BDD7-87A1-404B-A69E-A9154999F951}"/>
              </a:ext>
            </a:extLst>
          </p:cNvPr>
          <p:cNvSpPr txBox="1"/>
          <p:nvPr/>
        </p:nvSpPr>
        <p:spPr>
          <a:xfrm>
            <a:off x="4502775" y="2965211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85D8B0C-4EF6-BB1F-B7AE-EE96F4972111}"/>
              </a:ext>
            </a:extLst>
          </p:cNvPr>
          <p:cNvSpPr txBox="1"/>
          <p:nvPr/>
        </p:nvSpPr>
        <p:spPr>
          <a:xfrm>
            <a:off x="5061126" y="3611542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913BDFE3-D3A9-452F-7B31-A6933E3B1D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25" y="4378274"/>
            <a:ext cx="2880000" cy="180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A0F50A31-4128-307E-33BD-0F00A0E06678}"/>
              </a:ext>
            </a:extLst>
          </p:cNvPr>
          <p:cNvSpPr txBox="1"/>
          <p:nvPr/>
        </p:nvSpPr>
        <p:spPr>
          <a:xfrm>
            <a:off x="1166625" y="4488685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2AA598E-08E6-22F8-C621-ADAC8A2A0AF8}"/>
              </a:ext>
            </a:extLst>
          </p:cNvPr>
          <p:cNvSpPr txBox="1"/>
          <p:nvPr/>
        </p:nvSpPr>
        <p:spPr>
          <a:xfrm>
            <a:off x="1544100" y="4781072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02CE12B-EFA9-9840-2AD0-BC656AEFF953}"/>
              </a:ext>
            </a:extLst>
          </p:cNvPr>
          <p:cNvSpPr txBox="1"/>
          <p:nvPr/>
        </p:nvSpPr>
        <p:spPr>
          <a:xfrm>
            <a:off x="2102451" y="5427403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4E8E3BE4-F402-1930-3854-2CA4B060B0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78274"/>
            <a:ext cx="2880000" cy="180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F15A8A01-59E9-D4E0-D044-92E77C3A212C}"/>
              </a:ext>
            </a:extLst>
          </p:cNvPr>
          <p:cNvSpPr txBox="1"/>
          <p:nvPr/>
        </p:nvSpPr>
        <p:spPr>
          <a:xfrm>
            <a:off x="4125300" y="4488685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9A9E8C5-5F6D-0CCD-7493-EB271986B517}"/>
              </a:ext>
            </a:extLst>
          </p:cNvPr>
          <p:cNvSpPr txBox="1"/>
          <p:nvPr/>
        </p:nvSpPr>
        <p:spPr>
          <a:xfrm>
            <a:off x="4502775" y="4781072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3EBFC97-4037-0B18-A242-CE631601EE19}"/>
              </a:ext>
            </a:extLst>
          </p:cNvPr>
          <p:cNvSpPr txBox="1"/>
          <p:nvPr/>
        </p:nvSpPr>
        <p:spPr>
          <a:xfrm>
            <a:off x="5061126" y="5427403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8102A2FD-F4A1-7922-2E9F-D7D15D584C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25" y="6206849"/>
            <a:ext cx="288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7D5A3448-925E-2F8D-8FA1-C0765E56C8EB}"/>
              </a:ext>
            </a:extLst>
          </p:cNvPr>
          <p:cNvSpPr txBox="1"/>
          <p:nvPr/>
        </p:nvSpPr>
        <p:spPr>
          <a:xfrm>
            <a:off x="1166625" y="6317260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C04CB7E-D93F-7BCB-757E-9FD4F470A20C}"/>
              </a:ext>
            </a:extLst>
          </p:cNvPr>
          <p:cNvSpPr txBox="1"/>
          <p:nvPr/>
        </p:nvSpPr>
        <p:spPr>
          <a:xfrm>
            <a:off x="1544100" y="6609647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8B35984-248E-E2E0-EC98-C7DCBF54DE45}"/>
              </a:ext>
            </a:extLst>
          </p:cNvPr>
          <p:cNvSpPr txBox="1"/>
          <p:nvPr/>
        </p:nvSpPr>
        <p:spPr>
          <a:xfrm>
            <a:off x="2102451" y="7255978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A954158E-FE19-5EE2-E3A0-724A7BF561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206849"/>
            <a:ext cx="2880000" cy="1800000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489552E7-0AEE-BB6F-8414-4951BF704748}"/>
              </a:ext>
            </a:extLst>
          </p:cNvPr>
          <p:cNvSpPr txBox="1"/>
          <p:nvPr/>
        </p:nvSpPr>
        <p:spPr>
          <a:xfrm>
            <a:off x="4125300" y="6317260"/>
            <a:ext cx="207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D9903D50-647E-C3A8-9689-9697C2F46CD0}"/>
              </a:ext>
            </a:extLst>
          </p:cNvPr>
          <p:cNvSpPr txBox="1"/>
          <p:nvPr/>
        </p:nvSpPr>
        <p:spPr>
          <a:xfrm>
            <a:off x="4502775" y="6609647"/>
            <a:ext cx="155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69D097D-B385-9B18-A223-463ADB3DEB67}"/>
              </a:ext>
            </a:extLst>
          </p:cNvPr>
          <p:cNvSpPr txBox="1"/>
          <p:nvPr/>
        </p:nvSpPr>
        <p:spPr>
          <a:xfrm>
            <a:off x="5061126" y="7255978"/>
            <a:ext cx="132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b="1" dirty="0">
                <a:ln>
                  <a:solidFill>
                    <a:srgbClr val="5B21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  <a:ea typeface="Nova Quinta PERSONAL USE" pitchFamily="50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n 77">
            <a:extLst>
              <a:ext uri="{FF2B5EF4-FFF2-40B4-BE49-F238E27FC236}">
                <a16:creationId xmlns:a16="http://schemas.microsoft.com/office/drawing/2014/main" id="{32665876-9672-83AB-24C3-7E2D1D3336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71" y="657809"/>
            <a:ext cx="144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594C466-19F0-5694-C6CB-4764B10392AC}"/>
              </a:ext>
            </a:extLst>
          </p:cNvPr>
          <p:cNvSpPr txBox="1"/>
          <p:nvPr/>
        </p:nvSpPr>
        <p:spPr>
          <a:xfrm>
            <a:off x="504521" y="68955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5B25204-5DEE-DC12-310D-3D69FE2BA565}"/>
              </a:ext>
            </a:extLst>
          </p:cNvPr>
          <p:cNvSpPr txBox="1"/>
          <p:nvPr/>
        </p:nvSpPr>
        <p:spPr>
          <a:xfrm>
            <a:off x="862946" y="91844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DC66C84-813C-0686-3BDF-749B67878E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3946" y="657809"/>
            <a:ext cx="144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0EB6E47-A3F5-5B0B-A9B4-8082B96F5DFC}"/>
              </a:ext>
            </a:extLst>
          </p:cNvPr>
          <p:cNvSpPr txBox="1"/>
          <p:nvPr/>
        </p:nvSpPr>
        <p:spPr>
          <a:xfrm>
            <a:off x="1957596" y="68955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CC8F484-8445-1687-B36B-42AECBA1D79A}"/>
              </a:ext>
            </a:extLst>
          </p:cNvPr>
          <p:cNvSpPr txBox="1"/>
          <p:nvPr/>
        </p:nvSpPr>
        <p:spPr>
          <a:xfrm>
            <a:off x="2316021" y="91844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D9F3663-0DA7-961B-E609-8E2F98F71E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2996" y="657809"/>
            <a:ext cx="144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7EACED4-632F-C1EF-4617-C782F5A4B867}"/>
              </a:ext>
            </a:extLst>
          </p:cNvPr>
          <p:cNvSpPr txBox="1"/>
          <p:nvPr/>
        </p:nvSpPr>
        <p:spPr>
          <a:xfrm>
            <a:off x="3416646" y="68955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0A3EA5D-7FEC-6855-AED2-6BF989553A68}"/>
              </a:ext>
            </a:extLst>
          </p:cNvPr>
          <p:cNvSpPr txBox="1"/>
          <p:nvPr/>
        </p:nvSpPr>
        <p:spPr>
          <a:xfrm>
            <a:off x="3775071" y="91844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8C6BD3E-5E6B-9D13-31FF-58BC901F24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071" y="657809"/>
            <a:ext cx="144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A0E0848-B65B-13B7-D1D7-95BA3E50F95D}"/>
              </a:ext>
            </a:extLst>
          </p:cNvPr>
          <p:cNvSpPr txBox="1"/>
          <p:nvPr/>
        </p:nvSpPr>
        <p:spPr>
          <a:xfrm>
            <a:off x="4869721" y="68955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8D49312-34CA-449C-B453-353EE42F8D26}"/>
              </a:ext>
            </a:extLst>
          </p:cNvPr>
          <p:cNvSpPr txBox="1"/>
          <p:nvPr/>
        </p:nvSpPr>
        <p:spPr>
          <a:xfrm>
            <a:off x="5228146" y="91844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9D60D5EF-FA10-149B-E8CC-A6FE4F0079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21" y="2470509"/>
            <a:ext cx="144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201613B3-B753-D3CD-991C-48CE5467448C}"/>
              </a:ext>
            </a:extLst>
          </p:cNvPr>
          <p:cNvSpPr txBox="1"/>
          <p:nvPr/>
        </p:nvSpPr>
        <p:spPr>
          <a:xfrm>
            <a:off x="498171" y="250225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23196E5-CE36-D413-FC90-2D880C3CFA2F}"/>
              </a:ext>
            </a:extLst>
          </p:cNvPr>
          <p:cNvSpPr txBox="1"/>
          <p:nvPr/>
        </p:nvSpPr>
        <p:spPr>
          <a:xfrm>
            <a:off x="856596" y="273114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CDAFB817-1FAD-A349-A20F-95BEACC0D6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596" y="2470509"/>
            <a:ext cx="144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B089873B-CE5D-5250-BA71-0DB6DE66B8D6}"/>
              </a:ext>
            </a:extLst>
          </p:cNvPr>
          <p:cNvSpPr txBox="1"/>
          <p:nvPr/>
        </p:nvSpPr>
        <p:spPr>
          <a:xfrm>
            <a:off x="1951246" y="250225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E0A0352-BC09-5D22-C5C4-D8DDE0448C3C}"/>
              </a:ext>
            </a:extLst>
          </p:cNvPr>
          <p:cNvSpPr txBox="1"/>
          <p:nvPr/>
        </p:nvSpPr>
        <p:spPr>
          <a:xfrm>
            <a:off x="2309671" y="273114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6D65B8D4-F08A-352D-E244-EBFC569AA1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6646" y="2470509"/>
            <a:ext cx="144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AE224CCA-85B0-4C5E-AF55-9E170D5A5666}"/>
              </a:ext>
            </a:extLst>
          </p:cNvPr>
          <p:cNvSpPr txBox="1"/>
          <p:nvPr/>
        </p:nvSpPr>
        <p:spPr>
          <a:xfrm>
            <a:off x="3410296" y="250225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38EA7F7-3850-0F7B-0AF7-9C085FE2CBA0}"/>
              </a:ext>
            </a:extLst>
          </p:cNvPr>
          <p:cNvSpPr txBox="1"/>
          <p:nvPr/>
        </p:nvSpPr>
        <p:spPr>
          <a:xfrm>
            <a:off x="3768721" y="273114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89BCAA9D-F73B-181C-2B46-380E627B57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721" y="2470509"/>
            <a:ext cx="144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41F7162F-3899-5BAB-993D-768098A5444E}"/>
              </a:ext>
            </a:extLst>
          </p:cNvPr>
          <p:cNvSpPr txBox="1"/>
          <p:nvPr/>
        </p:nvSpPr>
        <p:spPr>
          <a:xfrm>
            <a:off x="4863371" y="250225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62F6DC4-DB12-3C9D-806D-ABE880413711}"/>
              </a:ext>
            </a:extLst>
          </p:cNvPr>
          <p:cNvSpPr txBox="1"/>
          <p:nvPr/>
        </p:nvSpPr>
        <p:spPr>
          <a:xfrm>
            <a:off x="5221796" y="273114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6F0AFD75-1859-C4CE-5B3C-1A4160D269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71" y="4314959"/>
            <a:ext cx="1440000" cy="180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A16D7B02-7532-42FA-9876-967E14B2B6E0}"/>
              </a:ext>
            </a:extLst>
          </p:cNvPr>
          <p:cNvSpPr txBox="1"/>
          <p:nvPr/>
        </p:nvSpPr>
        <p:spPr>
          <a:xfrm>
            <a:off x="517221" y="434670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B896B2A-AD3B-4EC6-E1B4-E4E221110B03}"/>
              </a:ext>
            </a:extLst>
          </p:cNvPr>
          <p:cNvSpPr txBox="1"/>
          <p:nvPr/>
        </p:nvSpPr>
        <p:spPr>
          <a:xfrm>
            <a:off x="875646" y="457559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A756DBF-5AF6-E8A8-FD69-A40D9C47EC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646" y="4314959"/>
            <a:ext cx="144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066B554B-F9DA-E94B-B8D7-E9F3D9D058B1}"/>
              </a:ext>
            </a:extLst>
          </p:cNvPr>
          <p:cNvSpPr txBox="1"/>
          <p:nvPr/>
        </p:nvSpPr>
        <p:spPr>
          <a:xfrm>
            <a:off x="1970296" y="434670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BF6A0BA-0BC0-C775-239A-A71EAD06116E}"/>
              </a:ext>
            </a:extLst>
          </p:cNvPr>
          <p:cNvSpPr txBox="1"/>
          <p:nvPr/>
        </p:nvSpPr>
        <p:spPr>
          <a:xfrm>
            <a:off x="2328721" y="457559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E9EB0BD9-2520-67A7-55C0-E7636E629B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696" y="4314959"/>
            <a:ext cx="1440000" cy="180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C7094E24-A535-ACF7-EA9C-82FD6960EF7C}"/>
              </a:ext>
            </a:extLst>
          </p:cNvPr>
          <p:cNvSpPr txBox="1"/>
          <p:nvPr/>
        </p:nvSpPr>
        <p:spPr>
          <a:xfrm>
            <a:off x="3429346" y="434670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E1E6EEB-0133-E2E4-4FB3-7928B2AE8E21}"/>
              </a:ext>
            </a:extLst>
          </p:cNvPr>
          <p:cNvSpPr txBox="1"/>
          <p:nvPr/>
        </p:nvSpPr>
        <p:spPr>
          <a:xfrm>
            <a:off x="3787771" y="457559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0CB98D8C-B99F-524D-B92D-7CE575B243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771" y="4314959"/>
            <a:ext cx="1440000" cy="180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43D24C29-5EC6-FE6A-9B1D-43BAD04678D0}"/>
              </a:ext>
            </a:extLst>
          </p:cNvPr>
          <p:cNvSpPr txBox="1"/>
          <p:nvPr/>
        </p:nvSpPr>
        <p:spPr>
          <a:xfrm>
            <a:off x="4882421" y="434670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F77D61B9-65AA-4847-EB3F-38ED68EB8F2B}"/>
              </a:ext>
            </a:extLst>
          </p:cNvPr>
          <p:cNvSpPr txBox="1"/>
          <p:nvPr/>
        </p:nvSpPr>
        <p:spPr>
          <a:xfrm>
            <a:off x="5240846" y="457559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B0EDCC99-C806-60C2-9D4B-9C27C77CE6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221" y="6127659"/>
            <a:ext cx="1440000" cy="180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95B5602C-D7A5-DA6C-225B-15E0B9A16FB2}"/>
              </a:ext>
            </a:extLst>
          </p:cNvPr>
          <p:cNvSpPr txBox="1"/>
          <p:nvPr/>
        </p:nvSpPr>
        <p:spPr>
          <a:xfrm>
            <a:off x="510871" y="615940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FD92616-D463-B2FA-7C4A-7459D03897EF}"/>
              </a:ext>
            </a:extLst>
          </p:cNvPr>
          <p:cNvSpPr txBox="1"/>
          <p:nvPr/>
        </p:nvSpPr>
        <p:spPr>
          <a:xfrm>
            <a:off x="869296" y="638829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5D5EF6BD-53C1-D6C3-1109-E5E32115D7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296" y="6127659"/>
            <a:ext cx="1440000" cy="180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4B6A86E9-F5A4-4AC3-F126-E55E489EFFE3}"/>
              </a:ext>
            </a:extLst>
          </p:cNvPr>
          <p:cNvSpPr txBox="1"/>
          <p:nvPr/>
        </p:nvSpPr>
        <p:spPr>
          <a:xfrm>
            <a:off x="1963946" y="615940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FBD58BA3-7C72-2E63-0768-37593EF7DF81}"/>
              </a:ext>
            </a:extLst>
          </p:cNvPr>
          <p:cNvSpPr txBox="1"/>
          <p:nvPr/>
        </p:nvSpPr>
        <p:spPr>
          <a:xfrm>
            <a:off x="2322371" y="638829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B1DFB129-69AC-E306-ACA0-8C1632094F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346" y="6127659"/>
            <a:ext cx="144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4809D4F8-B75C-DBD6-BF09-6F5E702F925E}"/>
              </a:ext>
            </a:extLst>
          </p:cNvPr>
          <p:cNvSpPr txBox="1"/>
          <p:nvPr/>
        </p:nvSpPr>
        <p:spPr>
          <a:xfrm>
            <a:off x="3422996" y="615940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963E0031-3694-04A3-396F-6CDC65B41A18}"/>
              </a:ext>
            </a:extLst>
          </p:cNvPr>
          <p:cNvSpPr txBox="1"/>
          <p:nvPr/>
        </p:nvSpPr>
        <p:spPr>
          <a:xfrm>
            <a:off x="3781421" y="638829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F639A513-F11B-3198-3BE3-CFA885C057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421" y="6127659"/>
            <a:ext cx="1440000" cy="180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69A3E6AF-A560-C164-08B2-E3F28D761926}"/>
              </a:ext>
            </a:extLst>
          </p:cNvPr>
          <p:cNvSpPr txBox="1"/>
          <p:nvPr/>
        </p:nvSpPr>
        <p:spPr>
          <a:xfrm>
            <a:off x="4876071" y="6159409"/>
            <a:ext cx="207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CBC6DB9A-1441-A78D-95E7-DC57D1FE5DE6}"/>
              </a:ext>
            </a:extLst>
          </p:cNvPr>
          <p:cNvSpPr txBox="1"/>
          <p:nvPr/>
        </p:nvSpPr>
        <p:spPr>
          <a:xfrm>
            <a:off x="5234496" y="6388296"/>
            <a:ext cx="1100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Imagen 112">
            <a:extLst>
              <a:ext uri="{FF2B5EF4-FFF2-40B4-BE49-F238E27FC236}">
                <a16:creationId xmlns:a16="http://schemas.microsoft.com/office/drawing/2014/main" id="{4B00949E-9F00-7692-659A-A3D5164684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45" y="2040448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761BC35-2425-C627-85E7-415EA3794E8E}"/>
              </a:ext>
            </a:extLst>
          </p:cNvPr>
          <p:cNvSpPr txBox="1"/>
          <p:nvPr/>
        </p:nvSpPr>
        <p:spPr>
          <a:xfrm>
            <a:off x="606413" y="2153110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BBA633F-507E-1419-48F3-6E848A863A0A}"/>
              </a:ext>
            </a:extLst>
          </p:cNvPr>
          <p:cNvSpPr txBox="1"/>
          <p:nvPr/>
        </p:nvSpPr>
        <p:spPr>
          <a:xfrm>
            <a:off x="885637" y="2337776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867B844-7E80-B28F-B95B-46085D33F8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540" y="2040448"/>
            <a:ext cx="1440000" cy="144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BAB1AA3-412F-1779-A7B4-70F027A0C0AC}"/>
              </a:ext>
            </a:extLst>
          </p:cNvPr>
          <p:cNvSpPr txBox="1"/>
          <p:nvPr/>
        </p:nvSpPr>
        <p:spPr>
          <a:xfrm>
            <a:off x="2122308" y="2153110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9537B8D-BD91-5DDA-E33E-CD211ECE231D}"/>
              </a:ext>
            </a:extLst>
          </p:cNvPr>
          <p:cNvSpPr txBox="1"/>
          <p:nvPr/>
        </p:nvSpPr>
        <p:spPr>
          <a:xfrm>
            <a:off x="2401532" y="2337776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D4D737F-94BF-8E86-3394-B28FEB939A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1435" y="2040448"/>
            <a:ext cx="1440000" cy="144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232A378-B86D-5DF3-8DED-8E912F4BFD22}"/>
              </a:ext>
            </a:extLst>
          </p:cNvPr>
          <p:cNvSpPr txBox="1"/>
          <p:nvPr/>
        </p:nvSpPr>
        <p:spPr>
          <a:xfrm>
            <a:off x="3638203" y="2153110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D274E1B-D88C-E285-3AFD-7BD20FF8F793}"/>
              </a:ext>
            </a:extLst>
          </p:cNvPr>
          <p:cNvSpPr txBox="1"/>
          <p:nvPr/>
        </p:nvSpPr>
        <p:spPr>
          <a:xfrm>
            <a:off x="3917427" y="2337776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BCF6E9C-E4C6-C23F-B371-DDC285368C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330" y="2040448"/>
            <a:ext cx="1440000" cy="144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9BB7A48-BEAD-E79F-A440-9EA5FE9BBCA6}"/>
              </a:ext>
            </a:extLst>
          </p:cNvPr>
          <p:cNvSpPr txBox="1"/>
          <p:nvPr/>
        </p:nvSpPr>
        <p:spPr>
          <a:xfrm>
            <a:off x="5154098" y="2153110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9BC6054-0637-F4E0-35F0-A92A0B1E4E77}"/>
              </a:ext>
            </a:extLst>
          </p:cNvPr>
          <p:cNvSpPr txBox="1"/>
          <p:nvPr/>
        </p:nvSpPr>
        <p:spPr>
          <a:xfrm>
            <a:off x="5433322" y="2337776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41BCE40-4DE9-DCE1-6CBF-706849060E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45" y="3593110"/>
            <a:ext cx="1440000" cy="144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FD8F2EC4-4412-E0F6-3435-E904EFC02FCC}"/>
              </a:ext>
            </a:extLst>
          </p:cNvPr>
          <p:cNvSpPr txBox="1"/>
          <p:nvPr/>
        </p:nvSpPr>
        <p:spPr>
          <a:xfrm>
            <a:off x="606413" y="3705772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B5EC15C-160D-10D1-0777-3E96B7CA6E9A}"/>
              </a:ext>
            </a:extLst>
          </p:cNvPr>
          <p:cNvSpPr txBox="1"/>
          <p:nvPr/>
        </p:nvSpPr>
        <p:spPr>
          <a:xfrm>
            <a:off x="885637" y="3890438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C90EF462-6433-3C8D-EAE9-62BC23288C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540" y="3593110"/>
            <a:ext cx="1440000" cy="144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25D03847-5268-E5F2-5B9F-76333A607112}"/>
              </a:ext>
            </a:extLst>
          </p:cNvPr>
          <p:cNvSpPr txBox="1"/>
          <p:nvPr/>
        </p:nvSpPr>
        <p:spPr>
          <a:xfrm>
            <a:off x="2122308" y="3705772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4257DAE-0062-5DDA-BFB9-0F63BCB5D822}"/>
              </a:ext>
            </a:extLst>
          </p:cNvPr>
          <p:cNvSpPr txBox="1"/>
          <p:nvPr/>
        </p:nvSpPr>
        <p:spPr>
          <a:xfrm>
            <a:off x="2401532" y="3890438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D87B3B3A-74E8-EA40-4234-FC09283B43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1435" y="3593110"/>
            <a:ext cx="1440000" cy="144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E9061F8-D3BA-818F-C3A5-77AAC1BA9FE2}"/>
              </a:ext>
            </a:extLst>
          </p:cNvPr>
          <p:cNvSpPr txBox="1"/>
          <p:nvPr/>
        </p:nvSpPr>
        <p:spPr>
          <a:xfrm>
            <a:off x="3638203" y="3705772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810AF1A-9CC6-D02A-9FC2-45E79542F1B7}"/>
              </a:ext>
            </a:extLst>
          </p:cNvPr>
          <p:cNvSpPr txBox="1"/>
          <p:nvPr/>
        </p:nvSpPr>
        <p:spPr>
          <a:xfrm>
            <a:off x="3917427" y="3890438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B26CCD82-D6D7-22DB-E0EB-A2FA91A1FB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330" y="3593110"/>
            <a:ext cx="1440000" cy="144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A0A423E3-2AA8-03BF-F402-EF65621FD143}"/>
              </a:ext>
            </a:extLst>
          </p:cNvPr>
          <p:cNvSpPr txBox="1"/>
          <p:nvPr/>
        </p:nvSpPr>
        <p:spPr>
          <a:xfrm>
            <a:off x="5154098" y="3705772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4367147-1668-D05B-C8E9-FFF7F51FC276}"/>
              </a:ext>
            </a:extLst>
          </p:cNvPr>
          <p:cNvSpPr txBox="1"/>
          <p:nvPr/>
        </p:nvSpPr>
        <p:spPr>
          <a:xfrm>
            <a:off x="5433322" y="3890438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A7C5D226-6FD8-F1BE-98DE-92FB590DB6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45" y="5137953"/>
            <a:ext cx="1440000" cy="144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954FC8FD-FA4D-D757-207B-451C169559DA}"/>
              </a:ext>
            </a:extLst>
          </p:cNvPr>
          <p:cNvSpPr txBox="1"/>
          <p:nvPr/>
        </p:nvSpPr>
        <p:spPr>
          <a:xfrm>
            <a:off x="606413" y="5250615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412C1BA-902E-21BF-2DE1-5914443E9D70}"/>
              </a:ext>
            </a:extLst>
          </p:cNvPr>
          <p:cNvSpPr txBox="1"/>
          <p:nvPr/>
        </p:nvSpPr>
        <p:spPr>
          <a:xfrm>
            <a:off x="885637" y="5435281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EB68789A-A3A7-100E-1E2B-E35FB91B44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540" y="5137953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882EBE5C-FE79-C9C8-1965-DC64604D144A}"/>
              </a:ext>
            </a:extLst>
          </p:cNvPr>
          <p:cNvSpPr txBox="1"/>
          <p:nvPr/>
        </p:nvSpPr>
        <p:spPr>
          <a:xfrm>
            <a:off x="2122308" y="5250615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2F7A52C-F82E-9F6E-B6A5-2DA6716501D8}"/>
              </a:ext>
            </a:extLst>
          </p:cNvPr>
          <p:cNvSpPr txBox="1"/>
          <p:nvPr/>
        </p:nvSpPr>
        <p:spPr>
          <a:xfrm>
            <a:off x="2401532" y="5435281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0BEC64C9-9BE7-E1ED-FA40-DDEDB4831B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1435" y="5137953"/>
            <a:ext cx="1440000" cy="144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6EDB21C4-CB31-7F8B-D76A-B80F225E3036}"/>
              </a:ext>
            </a:extLst>
          </p:cNvPr>
          <p:cNvSpPr txBox="1"/>
          <p:nvPr/>
        </p:nvSpPr>
        <p:spPr>
          <a:xfrm>
            <a:off x="3638203" y="5250615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96C1A0A-CABD-E588-D83F-3FCD516E58BC}"/>
              </a:ext>
            </a:extLst>
          </p:cNvPr>
          <p:cNvSpPr txBox="1"/>
          <p:nvPr/>
        </p:nvSpPr>
        <p:spPr>
          <a:xfrm>
            <a:off x="3917427" y="5435281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7E710859-1952-5975-7B8A-E47B3678D7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330" y="5137953"/>
            <a:ext cx="1440000" cy="144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4288A52F-E3B7-7146-22DC-E5668A324BE7}"/>
              </a:ext>
            </a:extLst>
          </p:cNvPr>
          <p:cNvSpPr txBox="1"/>
          <p:nvPr/>
        </p:nvSpPr>
        <p:spPr>
          <a:xfrm>
            <a:off x="5154098" y="5250615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A7F42309-6242-BE8F-C1A3-87445DE01939}"/>
              </a:ext>
            </a:extLst>
          </p:cNvPr>
          <p:cNvSpPr txBox="1"/>
          <p:nvPr/>
        </p:nvSpPr>
        <p:spPr>
          <a:xfrm>
            <a:off x="5433322" y="5435281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6A749AD0-5A18-0877-F858-FCCA3EB3B4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45" y="6690615"/>
            <a:ext cx="1440000" cy="144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E98F5CFA-1396-B460-59B3-4FA3B7A58B64}"/>
              </a:ext>
            </a:extLst>
          </p:cNvPr>
          <p:cNvSpPr txBox="1"/>
          <p:nvPr/>
        </p:nvSpPr>
        <p:spPr>
          <a:xfrm>
            <a:off x="606413" y="6803277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4A27743D-44DE-8AC6-5303-B2FAE8EF4E2D}"/>
              </a:ext>
            </a:extLst>
          </p:cNvPr>
          <p:cNvSpPr txBox="1"/>
          <p:nvPr/>
        </p:nvSpPr>
        <p:spPr>
          <a:xfrm>
            <a:off x="885637" y="6987943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A3BB6C19-D965-3976-89CF-2451221971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540" y="6690615"/>
            <a:ext cx="1440000" cy="144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BA22C9F9-7E14-4E6A-0B0F-5AC8AA6863DD}"/>
              </a:ext>
            </a:extLst>
          </p:cNvPr>
          <p:cNvSpPr txBox="1"/>
          <p:nvPr/>
        </p:nvSpPr>
        <p:spPr>
          <a:xfrm>
            <a:off x="2122308" y="6803277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1C2B528D-60BF-7E22-DFA0-EC646527DBD4}"/>
              </a:ext>
            </a:extLst>
          </p:cNvPr>
          <p:cNvSpPr txBox="1"/>
          <p:nvPr/>
        </p:nvSpPr>
        <p:spPr>
          <a:xfrm>
            <a:off x="2401532" y="6987943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B3A77470-02FD-10A0-DF25-C181F56847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1435" y="6690615"/>
            <a:ext cx="1440000" cy="144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6585B6B1-D429-0088-8519-103481F875BA}"/>
              </a:ext>
            </a:extLst>
          </p:cNvPr>
          <p:cNvSpPr txBox="1"/>
          <p:nvPr/>
        </p:nvSpPr>
        <p:spPr>
          <a:xfrm>
            <a:off x="3638203" y="6803277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F5FA84FE-0CB2-DF38-7D31-EE981355C967}"/>
              </a:ext>
            </a:extLst>
          </p:cNvPr>
          <p:cNvSpPr txBox="1"/>
          <p:nvPr/>
        </p:nvSpPr>
        <p:spPr>
          <a:xfrm>
            <a:off x="3917427" y="6987943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706CF642-8521-E680-D53D-AC1FCF7DCE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330" y="6690615"/>
            <a:ext cx="1440000" cy="144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1395EE27-7ED9-80EE-2550-B2D336AF096A}"/>
              </a:ext>
            </a:extLst>
          </p:cNvPr>
          <p:cNvSpPr txBox="1"/>
          <p:nvPr/>
        </p:nvSpPr>
        <p:spPr>
          <a:xfrm>
            <a:off x="5154098" y="6803277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2C205B86-72E3-349E-9953-18AE503CD93C}"/>
              </a:ext>
            </a:extLst>
          </p:cNvPr>
          <p:cNvSpPr txBox="1"/>
          <p:nvPr/>
        </p:nvSpPr>
        <p:spPr>
          <a:xfrm>
            <a:off x="5433322" y="6987943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BBC519A6-0731-152B-C64C-1CE0567A2D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45" y="495605"/>
            <a:ext cx="1440000" cy="144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10A4C2E6-30A5-D0B6-3102-3D2F2E60E711}"/>
              </a:ext>
            </a:extLst>
          </p:cNvPr>
          <p:cNvSpPr txBox="1"/>
          <p:nvPr/>
        </p:nvSpPr>
        <p:spPr>
          <a:xfrm>
            <a:off x="606413" y="608267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2214D0AB-AACD-1700-F925-B8524AD6A729}"/>
              </a:ext>
            </a:extLst>
          </p:cNvPr>
          <p:cNvSpPr txBox="1"/>
          <p:nvPr/>
        </p:nvSpPr>
        <p:spPr>
          <a:xfrm>
            <a:off x="885637" y="792933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ADD7E185-0735-9F15-0A5B-26E71815BC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540" y="495605"/>
            <a:ext cx="1440000" cy="144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AA321477-3701-6C5B-8670-916BEE6BDEC7}"/>
              </a:ext>
            </a:extLst>
          </p:cNvPr>
          <p:cNvSpPr txBox="1"/>
          <p:nvPr/>
        </p:nvSpPr>
        <p:spPr>
          <a:xfrm>
            <a:off x="2122308" y="608267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338B2B62-75BB-3CD5-C10A-6B7F097F4F2F}"/>
              </a:ext>
            </a:extLst>
          </p:cNvPr>
          <p:cNvSpPr txBox="1"/>
          <p:nvPr/>
        </p:nvSpPr>
        <p:spPr>
          <a:xfrm>
            <a:off x="2401532" y="792933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F73DE758-E32B-F1D7-84AD-906D675EED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1435" y="495605"/>
            <a:ext cx="1440000" cy="144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6E282A84-D7BC-40DE-12DE-8258B3F4E32E}"/>
              </a:ext>
            </a:extLst>
          </p:cNvPr>
          <p:cNvSpPr txBox="1"/>
          <p:nvPr/>
        </p:nvSpPr>
        <p:spPr>
          <a:xfrm>
            <a:off x="3638203" y="608267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919C660F-8F00-3F69-B1D4-E60C2EF6132E}"/>
              </a:ext>
            </a:extLst>
          </p:cNvPr>
          <p:cNvSpPr txBox="1"/>
          <p:nvPr/>
        </p:nvSpPr>
        <p:spPr>
          <a:xfrm>
            <a:off x="3917427" y="792933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5A69801A-C918-A705-26A2-7D4FF8A117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330" y="495605"/>
            <a:ext cx="1440000" cy="144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582140BC-F9AA-DE89-011E-289BC72BB639}"/>
              </a:ext>
            </a:extLst>
          </p:cNvPr>
          <p:cNvSpPr txBox="1"/>
          <p:nvPr/>
        </p:nvSpPr>
        <p:spPr>
          <a:xfrm>
            <a:off x="5154098" y="608267"/>
            <a:ext cx="120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C1BB5DA-17FD-4BD9-DD38-609ECE125FC4}"/>
              </a:ext>
            </a:extLst>
          </p:cNvPr>
          <p:cNvSpPr txBox="1"/>
          <p:nvPr/>
        </p:nvSpPr>
        <p:spPr>
          <a:xfrm>
            <a:off x="5433322" y="792933"/>
            <a:ext cx="84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Imagen 177">
            <a:extLst>
              <a:ext uri="{FF2B5EF4-FFF2-40B4-BE49-F238E27FC236}">
                <a16:creationId xmlns:a16="http://schemas.microsoft.com/office/drawing/2014/main" id="{F0FF717B-AA21-8035-1FF9-2DC8353148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60" y="300400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72EBD73-E989-6047-C286-2529C848011A}"/>
              </a:ext>
            </a:extLst>
          </p:cNvPr>
          <p:cNvSpPr txBox="1"/>
          <p:nvPr/>
        </p:nvSpPr>
        <p:spPr>
          <a:xfrm>
            <a:off x="1059796" y="372994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185944E-B21A-D440-0683-D8CC9618834C}"/>
              </a:ext>
            </a:extLst>
          </p:cNvPr>
          <p:cNvSpPr txBox="1"/>
          <p:nvPr/>
        </p:nvSpPr>
        <p:spPr>
          <a:xfrm>
            <a:off x="1373524" y="588438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7125233-0324-D46A-7B4E-394BFA355A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1" y="300400"/>
            <a:ext cx="2160000" cy="72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AB9DA36-EF0A-8059-6566-EA8CD7468EC3}"/>
              </a:ext>
            </a:extLst>
          </p:cNvPr>
          <p:cNvSpPr txBox="1"/>
          <p:nvPr/>
        </p:nvSpPr>
        <p:spPr>
          <a:xfrm>
            <a:off x="3238847" y="372994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09DB574-E9A7-9360-1B14-6E627CB4FE79}"/>
              </a:ext>
            </a:extLst>
          </p:cNvPr>
          <p:cNvSpPr txBox="1"/>
          <p:nvPr/>
        </p:nvSpPr>
        <p:spPr>
          <a:xfrm>
            <a:off x="3552575" y="588438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33406C9-8A3D-23F5-F5AC-0104C9B551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2" y="300400"/>
            <a:ext cx="2160000" cy="72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E8E79F8-7B24-2139-ADC8-7630D6E065A9}"/>
              </a:ext>
            </a:extLst>
          </p:cNvPr>
          <p:cNvSpPr txBox="1"/>
          <p:nvPr/>
        </p:nvSpPr>
        <p:spPr>
          <a:xfrm>
            <a:off x="5417898" y="372994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6BEE340-03B1-CC32-C7CC-6BCCE7D60D7D}"/>
              </a:ext>
            </a:extLst>
          </p:cNvPr>
          <p:cNvSpPr txBox="1"/>
          <p:nvPr/>
        </p:nvSpPr>
        <p:spPr>
          <a:xfrm>
            <a:off x="5731626" y="588438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97C2F8D-EF73-ED8A-FA68-EB43DE72E4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60" y="1029748"/>
            <a:ext cx="2160000" cy="72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8B48AE1E-1220-C1CF-CB02-CA7D98823861}"/>
              </a:ext>
            </a:extLst>
          </p:cNvPr>
          <p:cNvSpPr txBox="1"/>
          <p:nvPr/>
        </p:nvSpPr>
        <p:spPr>
          <a:xfrm>
            <a:off x="1059796" y="1102342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CCC94B2-1CBE-9BD1-FD32-7BE6BB018E20}"/>
              </a:ext>
            </a:extLst>
          </p:cNvPr>
          <p:cNvSpPr txBox="1"/>
          <p:nvPr/>
        </p:nvSpPr>
        <p:spPr>
          <a:xfrm>
            <a:off x="1373524" y="1317786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0FD1DE0-F5E3-7E44-61B6-603725542A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1" y="1029748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5D75179-B056-BDD8-9C00-F60196E03F40}"/>
              </a:ext>
            </a:extLst>
          </p:cNvPr>
          <p:cNvSpPr txBox="1"/>
          <p:nvPr/>
        </p:nvSpPr>
        <p:spPr>
          <a:xfrm>
            <a:off x="3238847" y="1102342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5C01320-C93E-34A6-AA3D-607EA62A29A2}"/>
              </a:ext>
            </a:extLst>
          </p:cNvPr>
          <p:cNvSpPr txBox="1"/>
          <p:nvPr/>
        </p:nvSpPr>
        <p:spPr>
          <a:xfrm>
            <a:off x="3552575" y="1317786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C7524869-9311-D3F1-936D-604BE7D7F6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2" y="1029748"/>
            <a:ext cx="2160000" cy="7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282549E8-B87A-B28F-CF7C-06FC3C40C631}"/>
              </a:ext>
            </a:extLst>
          </p:cNvPr>
          <p:cNvSpPr txBox="1"/>
          <p:nvPr/>
        </p:nvSpPr>
        <p:spPr>
          <a:xfrm>
            <a:off x="5417898" y="1102342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065E763-90FA-1F59-ABA7-B596525CE305}"/>
              </a:ext>
            </a:extLst>
          </p:cNvPr>
          <p:cNvSpPr txBox="1"/>
          <p:nvPr/>
        </p:nvSpPr>
        <p:spPr>
          <a:xfrm>
            <a:off x="5731626" y="1317786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1B3C81B1-A543-1E63-15A3-3AADD1AA10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59" y="1759096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41AF25AD-D18E-E766-B326-CBECA17C6EAC}"/>
              </a:ext>
            </a:extLst>
          </p:cNvPr>
          <p:cNvSpPr txBox="1"/>
          <p:nvPr/>
        </p:nvSpPr>
        <p:spPr>
          <a:xfrm>
            <a:off x="1059795" y="1831690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8414AE2-BA38-64AB-AB64-848D17568690}"/>
              </a:ext>
            </a:extLst>
          </p:cNvPr>
          <p:cNvSpPr txBox="1"/>
          <p:nvPr/>
        </p:nvSpPr>
        <p:spPr>
          <a:xfrm>
            <a:off x="1373523" y="2047134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563F3200-5EB0-735D-57AE-81B53D3983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0" y="1759096"/>
            <a:ext cx="2160000" cy="72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0B223367-C99D-4AA9-CC1E-ACDC53A8E6C1}"/>
              </a:ext>
            </a:extLst>
          </p:cNvPr>
          <p:cNvSpPr txBox="1"/>
          <p:nvPr/>
        </p:nvSpPr>
        <p:spPr>
          <a:xfrm>
            <a:off x="3238846" y="1831690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47CF903-C465-3C7F-F259-3619D50EED63}"/>
              </a:ext>
            </a:extLst>
          </p:cNvPr>
          <p:cNvSpPr txBox="1"/>
          <p:nvPr/>
        </p:nvSpPr>
        <p:spPr>
          <a:xfrm>
            <a:off x="3552574" y="2047134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D1668869-4C06-1508-4829-E390D014C5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1" y="1759096"/>
            <a:ext cx="216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BC989398-24F8-C0CD-BD1A-F045A59D6FAE}"/>
              </a:ext>
            </a:extLst>
          </p:cNvPr>
          <p:cNvSpPr txBox="1"/>
          <p:nvPr/>
        </p:nvSpPr>
        <p:spPr>
          <a:xfrm>
            <a:off x="5417897" y="1831690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56FC848-4445-CFCA-27FD-D1E00C47A524}"/>
              </a:ext>
            </a:extLst>
          </p:cNvPr>
          <p:cNvSpPr txBox="1"/>
          <p:nvPr/>
        </p:nvSpPr>
        <p:spPr>
          <a:xfrm>
            <a:off x="5731625" y="2047134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E30305EA-4FA2-43C6-FE2E-95A22965B0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59" y="2488444"/>
            <a:ext cx="2160000" cy="72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6CFE0F68-101F-6C86-754B-A66DB1992038}"/>
              </a:ext>
            </a:extLst>
          </p:cNvPr>
          <p:cNvSpPr txBox="1"/>
          <p:nvPr/>
        </p:nvSpPr>
        <p:spPr>
          <a:xfrm>
            <a:off x="1059795" y="2561038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9A31255-929C-BF18-17CE-CB1457613AF9}"/>
              </a:ext>
            </a:extLst>
          </p:cNvPr>
          <p:cNvSpPr txBox="1"/>
          <p:nvPr/>
        </p:nvSpPr>
        <p:spPr>
          <a:xfrm>
            <a:off x="1373523" y="2776482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BD726A19-4C19-DEC4-7F42-1BAEF6D9FC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0" y="2488444"/>
            <a:ext cx="2160000" cy="72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4EEC5D2E-7E9D-8349-E521-20B39C46F465}"/>
              </a:ext>
            </a:extLst>
          </p:cNvPr>
          <p:cNvSpPr txBox="1"/>
          <p:nvPr/>
        </p:nvSpPr>
        <p:spPr>
          <a:xfrm>
            <a:off x="3238846" y="2561038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49CCFBE4-505E-80B5-6109-B511D93F45C4}"/>
              </a:ext>
            </a:extLst>
          </p:cNvPr>
          <p:cNvSpPr txBox="1"/>
          <p:nvPr/>
        </p:nvSpPr>
        <p:spPr>
          <a:xfrm>
            <a:off x="3552574" y="2776482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0DDBA0FA-60E5-9D0B-4C9D-79AB8410C4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1" y="2488444"/>
            <a:ext cx="2160000" cy="72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98857BF8-A008-A0F9-831A-82B8F53AE953}"/>
              </a:ext>
            </a:extLst>
          </p:cNvPr>
          <p:cNvSpPr txBox="1"/>
          <p:nvPr/>
        </p:nvSpPr>
        <p:spPr>
          <a:xfrm>
            <a:off x="5417897" y="2561038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D0175E2-8CB4-A54E-B303-1EEAAC451516}"/>
              </a:ext>
            </a:extLst>
          </p:cNvPr>
          <p:cNvSpPr txBox="1"/>
          <p:nvPr/>
        </p:nvSpPr>
        <p:spPr>
          <a:xfrm>
            <a:off x="5731625" y="2776482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5E357A1B-C2D0-3A81-A1E4-6649C44098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60" y="3217792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FFA55EC1-93F3-BC3B-7824-446304818769}"/>
              </a:ext>
            </a:extLst>
          </p:cNvPr>
          <p:cNvSpPr txBox="1"/>
          <p:nvPr/>
        </p:nvSpPr>
        <p:spPr>
          <a:xfrm>
            <a:off x="1059796" y="3290386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26CF724-930B-D39D-1950-06C3EFF7A8AE}"/>
              </a:ext>
            </a:extLst>
          </p:cNvPr>
          <p:cNvSpPr txBox="1"/>
          <p:nvPr/>
        </p:nvSpPr>
        <p:spPr>
          <a:xfrm>
            <a:off x="1373524" y="3505830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CA2C950E-1F5C-C9E2-3E27-8293E62351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1" y="3217792"/>
            <a:ext cx="2160000" cy="72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F8239994-C56D-77C2-FE32-09BCD77DC569}"/>
              </a:ext>
            </a:extLst>
          </p:cNvPr>
          <p:cNvSpPr txBox="1"/>
          <p:nvPr/>
        </p:nvSpPr>
        <p:spPr>
          <a:xfrm>
            <a:off x="3238847" y="3290386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976CFC5-65D2-B4DE-1BCD-FBA22DF63300}"/>
              </a:ext>
            </a:extLst>
          </p:cNvPr>
          <p:cNvSpPr txBox="1"/>
          <p:nvPr/>
        </p:nvSpPr>
        <p:spPr>
          <a:xfrm>
            <a:off x="3552575" y="3505830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F581F31F-3AF3-9A9B-98C0-13D5B37896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2" y="3217792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842BAAC8-7CF1-E075-6E3A-28B717454AF0}"/>
              </a:ext>
            </a:extLst>
          </p:cNvPr>
          <p:cNvSpPr txBox="1"/>
          <p:nvPr/>
        </p:nvSpPr>
        <p:spPr>
          <a:xfrm>
            <a:off x="5417898" y="3290386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6AC4CF7-E323-0C2A-C0A5-0297BB70F3FC}"/>
              </a:ext>
            </a:extLst>
          </p:cNvPr>
          <p:cNvSpPr txBox="1"/>
          <p:nvPr/>
        </p:nvSpPr>
        <p:spPr>
          <a:xfrm>
            <a:off x="5731626" y="3505830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6DC38EA6-A3D3-B4AE-F4CB-B13348D175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60" y="3947140"/>
            <a:ext cx="2160000" cy="72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030D625A-BDCA-7FFE-365A-AAE52443CD8F}"/>
              </a:ext>
            </a:extLst>
          </p:cNvPr>
          <p:cNvSpPr txBox="1"/>
          <p:nvPr/>
        </p:nvSpPr>
        <p:spPr>
          <a:xfrm>
            <a:off x="1059796" y="4019734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9460A95C-E678-F013-EC0A-5B8111C75CF3}"/>
              </a:ext>
            </a:extLst>
          </p:cNvPr>
          <p:cNvSpPr txBox="1"/>
          <p:nvPr/>
        </p:nvSpPr>
        <p:spPr>
          <a:xfrm>
            <a:off x="1373524" y="4235178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20B5930-9637-A4E9-F28C-8A519A7EEF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1" y="3947140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105A79B4-6EDF-53D7-1EA1-9E7B26AA1B25}"/>
              </a:ext>
            </a:extLst>
          </p:cNvPr>
          <p:cNvSpPr txBox="1"/>
          <p:nvPr/>
        </p:nvSpPr>
        <p:spPr>
          <a:xfrm>
            <a:off x="3238847" y="4019734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0F17BA98-B4FD-D499-1BA6-809A17EB841E}"/>
              </a:ext>
            </a:extLst>
          </p:cNvPr>
          <p:cNvSpPr txBox="1"/>
          <p:nvPr/>
        </p:nvSpPr>
        <p:spPr>
          <a:xfrm>
            <a:off x="3552575" y="4235178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490C8D87-0A27-58BA-CDAF-16E98BA8FF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2" y="3947140"/>
            <a:ext cx="2160000" cy="72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CA4EC4D2-F95C-E67C-C012-C92A293C7E9B}"/>
              </a:ext>
            </a:extLst>
          </p:cNvPr>
          <p:cNvSpPr txBox="1"/>
          <p:nvPr/>
        </p:nvSpPr>
        <p:spPr>
          <a:xfrm>
            <a:off x="5417898" y="4019734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F421199F-92F8-C656-8182-E66407A08959}"/>
              </a:ext>
            </a:extLst>
          </p:cNvPr>
          <p:cNvSpPr txBox="1"/>
          <p:nvPr/>
        </p:nvSpPr>
        <p:spPr>
          <a:xfrm>
            <a:off x="5731626" y="4235178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E876961C-C75B-3262-9CA8-25E32D94AF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59" y="4676488"/>
            <a:ext cx="2160000" cy="72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2365C68F-AA29-8073-96AF-8A804D1E6C14}"/>
              </a:ext>
            </a:extLst>
          </p:cNvPr>
          <p:cNvSpPr txBox="1"/>
          <p:nvPr/>
        </p:nvSpPr>
        <p:spPr>
          <a:xfrm>
            <a:off x="1059795" y="4749082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F5BF3643-B073-3B82-D6F5-159DAE535405}"/>
              </a:ext>
            </a:extLst>
          </p:cNvPr>
          <p:cNvSpPr txBox="1"/>
          <p:nvPr/>
        </p:nvSpPr>
        <p:spPr>
          <a:xfrm>
            <a:off x="1373523" y="4964526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E303139B-3B8A-D656-8BF8-F4A99661A9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0" y="4676488"/>
            <a:ext cx="2160000" cy="72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459C3F03-97EF-9E2B-8A1F-24E9BDEC8BD8}"/>
              </a:ext>
            </a:extLst>
          </p:cNvPr>
          <p:cNvSpPr txBox="1"/>
          <p:nvPr/>
        </p:nvSpPr>
        <p:spPr>
          <a:xfrm>
            <a:off x="3238846" y="4749082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F0BCD2D-B2B4-437B-0F0E-32DEE04A05A2}"/>
              </a:ext>
            </a:extLst>
          </p:cNvPr>
          <p:cNvSpPr txBox="1"/>
          <p:nvPr/>
        </p:nvSpPr>
        <p:spPr>
          <a:xfrm>
            <a:off x="3552574" y="4964526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BFA4A8D1-131D-BA42-C280-464F491B90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1" y="4676488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62398A7A-8FC3-9A73-BC22-C9EF24FB7F3D}"/>
              </a:ext>
            </a:extLst>
          </p:cNvPr>
          <p:cNvSpPr txBox="1"/>
          <p:nvPr/>
        </p:nvSpPr>
        <p:spPr>
          <a:xfrm>
            <a:off x="5417897" y="4749082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5DDBA5B0-41AF-A008-7B96-625B5CF08629}"/>
              </a:ext>
            </a:extLst>
          </p:cNvPr>
          <p:cNvSpPr txBox="1"/>
          <p:nvPr/>
        </p:nvSpPr>
        <p:spPr>
          <a:xfrm>
            <a:off x="5731625" y="4964526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71B07346-85AD-1FAC-33EA-0B3D8BA997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59" y="5405836"/>
            <a:ext cx="2160000" cy="72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FB333A00-9107-5990-1E20-AD7C21AD2D6E}"/>
              </a:ext>
            </a:extLst>
          </p:cNvPr>
          <p:cNvSpPr txBox="1"/>
          <p:nvPr/>
        </p:nvSpPr>
        <p:spPr>
          <a:xfrm>
            <a:off x="1059795" y="5478430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C3F67046-796B-157B-DEFD-3259A69E60A7}"/>
              </a:ext>
            </a:extLst>
          </p:cNvPr>
          <p:cNvSpPr txBox="1"/>
          <p:nvPr/>
        </p:nvSpPr>
        <p:spPr>
          <a:xfrm>
            <a:off x="1373523" y="5693874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8031EDAB-DC14-51B7-7BAB-87907B3B58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0" y="5405836"/>
            <a:ext cx="2160000" cy="72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ADB873AB-AAA6-7D6F-B44C-3F4D512431FB}"/>
              </a:ext>
            </a:extLst>
          </p:cNvPr>
          <p:cNvSpPr txBox="1"/>
          <p:nvPr/>
        </p:nvSpPr>
        <p:spPr>
          <a:xfrm>
            <a:off x="3238846" y="5478430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976EC662-9E1E-FA36-02E0-F651C3BB7AB0}"/>
              </a:ext>
            </a:extLst>
          </p:cNvPr>
          <p:cNvSpPr txBox="1"/>
          <p:nvPr/>
        </p:nvSpPr>
        <p:spPr>
          <a:xfrm>
            <a:off x="3552574" y="5693874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E878FB9E-CC2F-B942-298C-B33D093FF5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1" y="5405836"/>
            <a:ext cx="2160000" cy="72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95C0D6FE-798D-1590-36C7-3C4320A43458}"/>
              </a:ext>
            </a:extLst>
          </p:cNvPr>
          <p:cNvSpPr txBox="1"/>
          <p:nvPr/>
        </p:nvSpPr>
        <p:spPr>
          <a:xfrm>
            <a:off x="5417897" y="5478430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B7192825-F01A-43D5-C960-DBCFFBF7B9F4}"/>
              </a:ext>
            </a:extLst>
          </p:cNvPr>
          <p:cNvSpPr txBox="1"/>
          <p:nvPr/>
        </p:nvSpPr>
        <p:spPr>
          <a:xfrm>
            <a:off x="5731625" y="5693874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DF32BC29-4867-06FF-C780-9A474C0C66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60" y="6125836"/>
            <a:ext cx="2160000" cy="72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70A55EDE-1EBA-7ACD-FF6A-F057743DDAE2}"/>
              </a:ext>
            </a:extLst>
          </p:cNvPr>
          <p:cNvSpPr txBox="1"/>
          <p:nvPr/>
        </p:nvSpPr>
        <p:spPr>
          <a:xfrm>
            <a:off x="1059796" y="6198430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0DB12A78-81BB-A03C-C18F-83D9E54CD178}"/>
              </a:ext>
            </a:extLst>
          </p:cNvPr>
          <p:cNvSpPr txBox="1"/>
          <p:nvPr/>
        </p:nvSpPr>
        <p:spPr>
          <a:xfrm>
            <a:off x="1373524" y="6413874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40" name="Imagen 139">
            <a:extLst>
              <a:ext uri="{FF2B5EF4-FFF2-40B4-BE49-F238E27FC236}">
                <a16:creationId xmlns:a16="http://schemas.microsoft.com/office/drawing/2014/main" id="{C811A89B-B1EC-14B3-C77C-8BC057A2AF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1" y="6125836"/>
            <a:ext cx="2160000" cy="72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5FAB059A-4CE7-CD9D-4DE5-81A0EB5A0678}"/>
              </a:ext>
            </a:extLst>
          </p:cNvPr>
          <p:cNvSpPr txBox="1"/>
          <p:nvPr/>
        </p:nvSpPr>
        <p:spPr>
          <a:xfrm>
            <a:off x="3238847" y="6198430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AF8661E0-64DF-94A9-EC2C-6348ABC01CAF}"/>
              </a:ext>
            </a:extLst>
          </p:cNvPr>
          <p:cNvSpPr txBox="1"/>
          <p:nvPr/>
        </p:nvSpPr>
        <p:spPr>
          <a:xfrm>
            <a:off x="3552575" y="6413874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5AA5BAF1-E12A-F95A-35C1-A6D5783BD7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2" y="6125836"/>
            <a:ext cx="2160000" cy="72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82690E00-C783-F74D-740B-FE41E7FC17C8}"/>
              </a:ext>
            </a:extLst>
          </p:cNvPr>
          <p:cNvSpPr txBox="1"/>
          <p:nvPr/>
        </p:nvSpPr>
        <p:spPr>
          <a:xfrm>
            <a:off x="5417898" y="6198430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976EFC7F-5EB8-9F25-8B5A-5BF4AC2A3025}"/>
              </a:ext>
            </a:extLst>
          </p:cNvPr>
          <p:cNvSpPr txBox="1"/>
          <p:nvPr/>
        </p:nvSpPr>
        <p:spPr>
          <a:xfrm>
            <a:off x="5731626" y="6413874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0977C6A0-C033-24DC-7B99-EBCA983648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59" y="6855184"/>
            <a:ext cx="2160000" cy="72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EDB2F0CF-2CE9-3B78-27DA-9EA92B170825}"/>
              </a:ext>
            </a:extLst>
          </p:cNvPr>
          <p:cNvSpPr txBox="1"/>
          <p:nvPr/>
        </p:nvSpPr>
        <p:spPr>
          <a:xfrm>
            <a:off x="1059795" y="6927778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B2BB5103-9ACC-EBEF-B16B-DFB686C034A1}"/>
              </a:ext>
            </a:extLst>
          </p:cNvPr>
          <p:cNvSpPr txBox="1"/>
          <p:nvPr/>
        </p:nvSpPr>
        <p:spPr>
          <a:xfrm>
            <a:off x="1373523" y="7143222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915931E4-FC8F-2631-6E4E-A14585C677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0" y="6855184"/>
            <a:ext cx="2160000" cy="72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B871208D-DC71-9E2A-69C8-EA6BE077AE4C}"/>
              </a:ext>
            </a:extLst>
          </p:cNvPr>
          <p:cNvSpPr txBox="1"/>
          <p:nvPr/>
        </p:nvSpPr>
        <p:spPr>
          <a:xfrm>
            <a:off x="3238846" y="6927778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723A8187-FB52-9659-77BC-BE758F017418}"/>
              </a:ext>
            </a:extLst>
          </p:cNvPr>
          <p:cNvSpPr txBox="1"/>
          <p:nvPr/>
        </p:nvSpPr>
        <p:spPr>
          <a:xfrm>
            <a:off x="3552574" y="7143222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AD87D5FC-D2AF-F4E7-B3D3-7C884AEEB7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1" y="6855184"/>
            <a:ext cx="2160000" cy="72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EA308F50-66C8-1BDC-5EA1-529E1501548C}"/>
              </a:ext>
            </a:extLst>
          </p:cNvPr>
          <p:cNvSpPr txBox="1"/>
          <p:nvPr/>
        </p:nvSpPr>
        <p:spPr>
          <a:xfrm>
            <a:off x="5417897" y="6927778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127B1BF4-7D8D-E9D3-1EEC-07A1EF0BDF10}"/>
              </a:ext>
            </a:extLst>
          </p:cNvPr>
          <p:cNvSpPr txBox="1"/>
          <p:nvPr/>
        </p:nvSpPr>
        <p:spPr>
          <a:xfrm>
            <a:off x="5731625" y="7143222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7F83604C-553E-B6A5-7EBD-8AE2018119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59" y="7584532"/>
            <a:ext cx="2160000" cy="72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F4A5C2C5-7828-6845-B316-AD4017B0C20E}"/>
              </a:ext>
            </a:extLst>
          </p:cNvPr>
          <p:cNvSpPr txBox="1"/>
          <p:nvPr/>
        </p:nvSpPr>
        <p:spPr>
          <a:xfrm>
            <a:off x="1059795" y="7657126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B18078AD-0DBC-80F9-30CB-BA98DAFA21D6}"/>
              </a:ext>
            </a:extLst>
          </p:cNvPr>
          <p:cNvSpPr txBox="1"/>
          <p:nvPr/>
        </p:nvSpPr>
        <p:spPr>
          <a:xfrm>
            <a:off x="1373523" y="7872570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68CBD13B-EB3E-382D-8D92-8EBAAB63C7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710" y="7584532"/>
            <a:ext cx="2160000" cy="72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426A21FA-9731-4EC8-8927-C34A35206691}"/>
              </a:ext>
            </a:extLst>
          </p:cNvPr>
          <p:cNvSpPr txBox="1"/>
          <p:nvPr/>
        </p:nvSpPr>
        <p:spPr>
          <a:xfrm>
            <a:off x="3238846" y="7657126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7DA07756-AEB5-ABCF-E6EF-3B790320CBFE}"/>
              </a:ext>
            </a:extLst>
          </p:cNvPr>
          <p:cNvSpPr txBox="1"/>
          <p:nvPr/>
        </p:nvSpPr>
        <p:spPr>
          <a:xfrm>
            <a:off x="3552574" y="7872570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D9CC6AEC-C8E5-1A89-B492-47D1C6333E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761" y="7584532"/>
            <a:ext cx="2160000" cy="72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261FE603-31C8-2307-5640-023018E71E31}"/>
              </a:ext>
            </a:extLst>
          </p:cNvPr>
          <p:cNvSpPr txBox="1"/>
          <p:nvPr/>
        </p:nvSpPr>
        <p:spPr>
          <a:xfrm>
            <a:off x="5417897" y="7657126"/>
            <a:ext cx="128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6431C74C-C182-5EA5-80C9-92E1D794A752}"/>
              </a:ext>
            </a:extLst>
          </p:cNvPr>
          <p:cNvSpPr txBox="1"/>
          <p:nvPr/>
        </p:nvSpPr>
        <p:spPr>
          <a:xfrm>
            <a:off x="5731625" y="7872570"/>
            <a:ext cx="92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Imagen 276">
            <a:extLst>
              <a:ext uri="{FF2B5EF4-FFF2-40B4-BE49-F238E27FC236}">
                <a16:creationId xmlns:a16="http://schemas.microsoft.com/office/drawing/2014/main" id="{9B99C1D1-75EB-7B76-E64C-D90D1FD33F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340700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6682AE-3BCD-30CD-9377-5881DC1AC461}"/>
              </a:ext>
            </a:extLst>
          </p:cNvPr>
          <p:cNvSpPr txBox="1"/>
          <p:nvPr/>
        </p:nvSpPr>
        <p:spPr>
          <a:xfrm>
            <a:off x="1345171" y="32933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6945F24-79A2-F146-752F-6B934835004D}"/>
              </a:ext>
            </a:extLst>
          </p:cNvPr>
          <p:cNvSpPr txBox="1"/>
          <p:nvPr/>
        </p:nvSpPr>
        <p:spPr>
          <a:xfrm>
            <a:off x="1582620" y="46620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31F8E98-AA01-93AC-D400-563321C436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340700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1826DA5-3DB6-AFCA-400C-B6DB94AE44DB}"/>
              </a:ext>
            </a:extLst>
          </p:cNvPr>
          <p:cNvSpPr txBox="1"/>
          <p:nvPr/>
        </p:nvSpPr>
        <p:spPr>
          <a:xfrm>
            <a:off x="3183271" y="32933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97C9A49-ABE5-BAAE-B3AE-93DE6AAFE400}"/>
              </a:ext>
            </a:extLst>
          </p:cNvPr>
          <p:cNvSpPr txBox="1"/>
          <p:nvPr/>
        </p:nvSpPr>
        <p:spPr>
          <a:xfrm>
            <a:off x="3420720" y="46620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9FC1791-4621-DBE0-1133-089DD9B7E7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340700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E16E82A-6B7C-2FC2-E54E-D97E73ABF79F}"/>
              </a:ext>
            </a:extLst>
          </p:cNvPr>
          <p:cNvSpPr txBox="1"/>
          <p:nvPr/>
        </p:nvSpPr>
        <p:spPr>
          <a:xfrm>
            <a:off x="5019666" y="32933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5CAFBBF-7ED4-2057-F30B-4F94149C7EE3}"/>
              </a:ext>
            </a:extLst>
          </p:cNvPr>
          <p:cNvSpPr txBox="1"/>
          <p:nvPr/>
        </p:nvSpPr>
        <p:spPr>
          <a:xfrm>
            <a:off x="5257115" y="46620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95016CB-E43A-0EC9-178C-001E26F1CF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730840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E2B789BE-FF29-399B-08E0-259B25685867}"/>
              </a:ext>
            </a:extLst>
          </p:cNvPr>
          <p:cNvSpPr txBox="1"/>
          <p:nvPr/>
        </p:nvSpPr>
        <p:spPr>
          <a:xfrm>
            <a:off x="1345171" y="71947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25D2784-0496-0BFD-CD69-60852B3F755F}"/>
              </a:ext>
            </a:extLst>
          </p:cNvPr>
          <p:cNvSpPr txBox="1"/>
          <p:nvPr/>
        </p:nvSpPr>
        <p:spPr>
          <a:xfrm>
            <a:off x="1582620" y="85634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D37C7388-DB79-FA25-7DFE-311BA4C94C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730840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AA41BF3-A4AB-AB3C-C689-8D926FD3696B}"/>
              </a:ext>
            </a:extLst>
          </p:cNvPr>
          <p:cNvSpPr txBox="1"/>
          <p:nvPr/>
        </p:nvSpPr>
        <p:spPr>
          <a:xfrm>
            <a:off x="3183271" y="71947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6DDB66F-36AE-B024-D1DA-C61D1CBE868A}"/>
              </a:ext>
            </a:extLst>
          </p:cNvPr>
          <p:cNvSpPr txBox="1"/>
          <p:nvPr/>
        </p:nvSpPr>
        <p:spPr>
          <a:xfrm>
            <a:off x="3420720" y="85634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45FCB5E2-5464-45AA-7F89-3A16349A56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730840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E2C8DC8-2AFC-DD84-D76E-3AF0C2BBC7B8}"/>
              </a:ext>
            </a:extLst>
          </p:cNvPr>
          <p:cNvSpPr txBox="1"/>
          <p:nvPr/>
        </p:nvSpPr>
        <p:spPr>
          <a:xfrm>
            <a:off x="5019666" y="71947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118360E-ED65-2AE5-C0CC-ACAB0AEFC650}"/>
              </a:ext>
            </a:extLst>
          </p:cNvPr>
          <p:cNvSpPr txBox="1"/>
          <p:nvPr/>
        </p:nvSpPr>
        <p:spPr>
          <a:xfrm>
            <a:off x="5257115" y="85634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76FB062-7F76-487C-D0FF-AF18F7A02F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1115680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4BF58BF6-073F-7FD1-E6D0-4A2131239BF5}"/>
              </a:ext>
            </a:extLst>
          </p:cNvPr>
          <p:cNvSpPr txBox="1"/>
          <p:nvPr/>
        </p:nvSpPr>
        <p:spPr>
          <a:xfrm>
            <a:off x="1345171" y="110431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0A7316C-5769-618E-705D-638928FF2CCC}"/>
              </a:ext>
            </a:extLst>
          </p:cNvPr>
          <p:cNvSpPr txBox="1"/>
          <p:nvPr/>
        </p:nvSpPr>
        <p:spPr>
          <a:xfrm>
            <a:off x="1582620" y="124118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076EAAF0-EE7A-8473-2D3C-937CFF3274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1115680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C5D303E4-3A20-87E8-7556-9488AD6FFA7E}"/>
              </a:ext>
            </a:extLst>
          </p:cNvPr>
          <p:cNvSpPr txBox="1"/>
          <p:nvPr/>
        </p:nvSpPr>
        <p:spPr>
          <a:xfrm>
            <a:off x="3183271" y="110431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CA09BE9-C8C0-0EE6-DD4B-A165D1E5CD36}"/>
              </a:ext>
            </a:extLst>
          </p:cNvPr>
          <p:cNvSpPr txBox="1"/>
          <p:nvPr/>
        </p:nvSpPr>
        <p:spPr>
          <a:xfrm>
            <a:off x="3420720" y="124118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6A4881C5-1198-3E3E-483E-7119D11BE0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1115680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606C7566-A956-AD75-272B-5758B3AFCA3E}"/>
              </a:ext>
            </a:extLst>
          </p:cNvPr>
          <p:cNvSpPr txBox="1"/>
          <p:nvPr/>
        </p:nvSpPr>
        <p:spPr>
          <a:xfrm>
            <a:off x="5019666" y="110431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FC8C067-E9E6-A9FE-F6D2-C06FEB9EAE65}"/>
              </a:ext>
            </a:extLst>
          </p:cNvPr>
          <p:cNvSpPr txBox="1"/>
          <p:nvPr/>
        </p:nvSpPr>
        <p:spPr>
          <a:xfrm>
            <a:off x="5257115" y="124118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E243EB3D-56FB-ACE1-6577-0670605D4B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1505820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8C53F815-E4D0-2122-7AB3-CF2E8B1F2793}"/>
              </a:ext>
            </a:extLst>
          </p:cNvPr>
          <p:cNvSpPr txBox="1"/>
          <p:nvPr/>
        </p:nvSpPr>
        <p:spPr>
          <a:xfrm>
            <a:off x="1345171" y="149445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890E40B-1E09-C87A-A23C-036A5B21D99D}"/>
              </a:ext>
            </a:extLst>
          </p:cNvPr>
          <p:cNvSpPr txBox="1"/>
          <p:nvPr/>
        </p:nvSpPr>
        <p:spPr>
          <a:xfrm>
            <a:off x="1582620" y="163132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24228AD6-BA05-8D9B-9D24-8B6B1AE0F2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1505820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C19FF1A4-601D-53E5-2A9D-00EEFE08FD77}"/>
              </a:ext>
            </a:extLst>
          </p:cNvPr>
          <p:cNvSpPr txBox="1"/>
          <p:nvPr/>
        </p:nvSpPr>
        <p:spPr>
          <a:xfrm>
            <a:off x="3183271" y="149445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4FD15B16-7AFC-40E3-844C-03A0675C76C2}"/>
              </a:ext>
            </a:extLst>
          </p:cNvPr>
          <p:cNvSpPr txBox="1"/>
          <p:nvPr/>
        </p:nvSpPr>
        <p:spPr>
          <a:xfrm>
            <a:off x="3420720" y="163132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43374B60-7F92-7DC9-3588-64170C600E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1505820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C6E991B7-9CA2-C3D3-B3FA-7C223F9F1532}"/>
              </a:ext>
            </a:extLst>
          </p:cNvPr>
          <p:cNvSpPr txBox="1"/>
          <p:nvPr/>
        </p:nvSpPr>
        <p:spPr>
          <a:xfrm>
            <a:off x="5019666" y="149445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AA9FFED-46BD-EDFF-A70F-39183766CE7B}"/>
              </a:ext>
            </a:extLst>
          </p:cNvPr>
          <p:cNvSpPr txBox="1"/>
          <p:nvPr/>
        </p:nvSpPr>
        <p:spPr>
          <a:xfrm>
            <a:off x="5257115" y="163132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1B10982A-7E68-309B-2DEA-F15EA3CA30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1884597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CEC5222C-E988-395E-52E3-27DA4D6257D0}"/>
              </a:ext>
            </a:extLst>
          </p:cNvPr>
          <p:cNvSpPr txBox="1"/>
          <p:nvPr/>
        </p:nvSpPr>
        <p:spPr>
          <a:xfrm>
            <a:off x="1345171" y="187323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6220FD91-A6A8-6FE8-A850-69FC5F98E1C6}"/>
              </a:ext>
            </a:extLst>
          </p:cNvPr>
          <p:cNvSpPr txBox="1"/>
          <p:nvPr/>
        </p:nvSpPr>
        <p:spPr>
          <a:xfrm>
            <a:off x="1582620" y="201009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28410895-8A51-D48D-732A-713AC5BA3E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1884597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309944AD-28EB-8705-08CE-B7E7C6B6E674}"/>
              </a:ext>
            </a:extLst>
          </p:cNvPr>
          <p:cNvSpPr txBox="1"/>
          <p:nvPr/>
        </p:nvSpPr>
        <p:spPr>
          <a:xfrm>
            <a:off x="3183271" y="187323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6E06F1E3-995D-BB50-CAF2-90A8B31ADAB9}"/>
              </a:ext>
            </a:extLst>
          </p:cNvPr>
          <p:cNvSpPr txBox="1"/>
          <p:nvPr/>
        </p:nvSpPr>
        <p:spPr>
          <a:xfrm>
            <a:off x="3420720" y="201009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A3559892-C734-FA5C-1642-D2F95FC68A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1884597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8C584787-0BA7-D3E5-08AA-B0A8AFF6584E}"/>
              </a:ext>
            </a:extLst>
          </p:cNvPr>
          <p:cNvSpPr txBox="1"/>
          <p:nvPr/>
        </p:nvSpPr>
        <p:spPr>
          <a:xfrm>
            <a:off x="5019666" y="187323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3E966859-5892-8B00-B8E1-75208CB25442}"/>
              </a:ext>
            </a:extLst>
          </p:cNvPr>
          <p:cNvSpPr txBox="1"/>
          <p:nvPr/>
        </p:nvSpPr>
        <p:spPr>
          <a:xfrm>
            <a:off x="5257115" y="201009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6DEEE770-B764-14E9-98C1-0F466FF407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2274737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ED301A65-ED61-2F7C-5810-239385321F7B}"/>
              </a:ext>
            </a:extLst>
          </p:cNvPr>
          <p:cNvSpPr txBox="1"/>
          <p:nvPr/>
        </p:nvSpPr>
        <p:spPr>
          <a:xfrm>
            <a:off x="1345171" y="226337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3A5CE88-326A-7B27-A59E-11DD2DBB4F2A}"/>
              </a:ext>
            </a:extLst>
          </p:cNvPr>
          <p:cNvSpPr txBox="1"/>
          <p:nvPr/>
        </p:nvSpPr>
        <p:spPr>
          <a:xfrm>
            <a:off x="1582620" y="240023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229F5905-E352-E92D-2416-FDB64FEF0D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2274737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2A9FECEC-9889-2195-60DC-5099BB50FAB7}"/>
              </a:ext>
            </a:extLst>
          </p:cNvPr>
          <p:cNvSpPr txBox="1"/>
          <p:nvPr/>
        </p:nvSpPr>
        <p:spPr>
          <a:xfrm>
            <a:off x="3183271" y="226337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8D471739-12E2-717E-651D-1A1CCB054C7A}"/>
              </a:ext>
            </a:extLst>
          </p:cNvPr>
          <p:cNvSpPr txBox="1"/>
          <p:nvPr/>
        </p:nvSpPr>
        <p:spPr>
          <a:xfrm>
            <a:off x="3420720" y="240023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AE6478F6-1D56-5F6B-A227-38D407E912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2274737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DF0A1B75-9856-137B-EACB-2C6F8C92CBC1}"/>
              </a:ext>
            </a:extLst>
          </p:cNvPr>
          <p:cNvSpPr txBox="1"/>
          <p:nvPr/>
        </p:nvSpPr>
        <p:spPr>
          <a:xfrm>
            <a:off x="5019666" y="226337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3BC7BCA7-50F1-1553-D706-1722E947B733}"/>
              </a:ext>
            </a:extLst>
          </p:cNvPr>
          <p:cNvSpPr txBox="1"/>
          <p:nvPr/>
        </p:nvSpPr>
        <p:spPr>
          <a:xfrm>
            <a:off x="5257115" y="240023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C0242F24-577F-FD81-AF5A-A4A286FB96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2659577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5D33CEF2-4091-2428-4A76-C75DB4A691C0}"/>
              </a:ext>
            </a:extLst>
          </p:cNvPr>
          <p:cNvSpPr txBox="1"/>
          <p:nvPr/>
        </p:nvSpPr>
        <p:spPr>
          <a:xfrm>
            <a:off x="1345171" y="264821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4DCDBE61-B0D6-2BC0-6384-6264EAC9310A}"/>
              </a:ext>
            </a:extLst>
          </p:cNvPr>
          <p:cNvSpPr txBox="1"/>
          <p:nvPr/>
        </p:nvSpPr>
        <p:spPr>
          <a:xfrm>
            <a:off x="1582620" y="278507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DD665606-EFF4-94B8-52CF-9D15B1E2AC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2659577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A0D56061-B140-6C92-554D-DAA7D1204C20}"/>
              </a:ext>
            </a:extLst>
          </p:cNvPr>
          <p:cNvSpPr txBox="1"/>
          <p:nvPr/>
        </p:nvSpPr>
        <p:spPr>
          <a:xfrm>
            <a:off x="3183271" y="264821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E5D2E7A0-4E24-615F-6736-079EA3803D40}"/>
              </a:ext>
            </a:extLst>
          </p:cNvPr>
          <p:cNvSpPr txBox="1"/>
          <p:nvPr/>
        </p:nvSpPr>
        <p:spPr>
          <a:xfrm>
            <a:off x="3420720" y="278507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B980C5D-6BB8-941D-88E8-CE39DF5727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2659577"/>
            <a:ext cx="1800000" cy="360000"/>
          </a:xfrm>
          <a:prstGeom prst="rect">
            <a:avLst/>
          </a:prstGeom>
        </p:spPr>
      </p:pic>
      <p:sp>
        <p:nvSpPr>
          <p:cNvPr id="256" name="CuadroTexto 255">
            <a:extLst>
              <a:ext uri="{FF2B5EF4-FFF2-40B4-BE49-F238E27FC236}">
                <a16:creationId xmlns:a16="http://schemas.microsoft.com/office/drawing/2014/main" id="{CFE829EF-4F6B-7CF3-B065-5C0D7EE3F7F9}"/>
              </a:ext>
            </a:extLst>
          </p:cNvPr>
          <p:cNvSpPr txBox="1"/>
          <p:nvPr/>
        </p:nvSpPr>
        <p:spPr>
          <a:xfrm>
            <a:off x="5019666" y="264821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57" name="CuadroTexto 256">
            <a:extLst>
              <a:ext uri="{FF2B5EF4-FFF2-40B4-BE49-F238E27FC236}">
                <a16:creationId xmlns:a16="http://schemas.microsoft.com/office/drawing/2014/main" id="{5163B2FC-AA49-2646-E6C0-7594F109A89E}"/>
              </a:ext>
            </a:extLst>
          </p:cNvPr>
          <p:cNvSpPr txBox="1"/>
          <p:nvPr/>
        </p:nvSpPr>
        <p:spPr>
          <a:xfrm>
            <a:off x="5257115" y="278507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58" name="Imagen 257">
            <a:extLst>
              <a:ext uri="{FF2B5EF4-FFF2-40B4-BE49-F238E27FC236}">
                <a16:creationId xmlns:a16="http://schemas.microsoft.com/office/drawing/2014/main" id="{E575106B-11EE-9CD0-C9F5-0560EFA479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3049717"/>
            <a:ext cx="1800000" cy="360000"/>
          </a:xfrm>
          <a:prstGeom prst="rect">
            <a:avLst/>
          </a:prstGeom>
        </p:spPr>
      </p:pic>
      <p:sp>
        <p:nvSpPr>
          <p:cNvPr id="259" name="CuadroTexto 258">
            <a:extLst>
              <a:ext uri="{FF2B5EF4-FFF2-40B4-BE49-F238E27FC236}">
                <a16:creationId xmlns:a16="http://schemas.microsoft.com/office/drawing/2014/main" id="{5D0B4545-FBA6-C6C5-3C69-4364AC92609F}"/>
              </a:ext>
            </a:extLst>
          </p:cNvPr>
          <p:cNvSpPr txBox="1"/>
          <p:nvPr/>
        </p:nvSpPr>
        <p:spPr>
          <a:xfrm>
            <a:off x="1345171" y="303835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60" name="CuadroTexto 259">
            <a:extLst>
              <a:ext uri="{FF2B5EF4-FFF2-40B4-BE49-F238E27FC236}">
                <a16:creationId xmlns:a16="http://schemas.microsoft.com/office/drawing/2014/main" id="{FC0FD235-D4EE-53EE-DE41-D1B734CE06D6}"/>
              </a:ext>
            </a:extLst>
          </p:cNvPr>
          <p:cNvSpPr txBox="1"/>
          <p:nvPr/>
        </p:nvSpPr>
        <p:spPr>
          <a:xfrm>
            <a:off x="1582620" y="317521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61" name="Imagen 260">
            <a:extLst>
              <a:ext uri="{FF2B5EF4-FFF2-40B4-BE49-F238E27FC236}">
                <a16:creationId xmlns:a16="http://schemas.microsoft.com/office/drawing/2014/main" id="{B114FB6D-4881-1BAA-5974-63247CF160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3049717"/>
            <a:ext cx="1800000" cy="360000"/>
          </a:xfrm>
          <a:prstGeom prst="rect">
            <a:avLst/>
          </a:prstGeom>
        </p:spPr>
      </p:pic>
      <p:sp>
        <p:nvSpPr>
          <p:cNvPr id="262" name="CuadroTexto 261">
            <a:extLst>
              <a:ext uri="{FF2B5EF4-FFF2-40B4-BE49-F238E27FC236}">
                <a16:creationId xmlns:a16="http://schemas.microsoft.com/office/drawing/2014/main" id="{E01A0F2B-0252-C3F7-4308-2B897633CF73}"/>
              </a:ext>
            </a:extLst>
          </p:cNvPr>
          <p:cNvSpPr txBox="1"/>
          <p:nvPr/>
        </p:nvSpPr>
        <p:spPr>
          <a:xfrm>
            <a:off x="3183271" y="303835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63" name="CuadroTexto 262">
            <a:extLst>
              <a:ext uri="{FF2B5EF4-FFF2-40B4-BE49-F238E27FC236}">
                <a16:creationId xmlns:a16="http://schemas.microsoft.com/office/drawing/2014/main" id="{9A34A3CF-6C30-3474-8FD8-26FD1B59D350}"/>
              </a:ext>
            </a:extLst>
          </p:cNvPr>
          <p:cNvSpPr txBox="1"/>
          <p:nvPr/>
        </p:nvSpPr>
        <p:spPr>
          <a:xfrm>
            <a:off x="3420720" y="317521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64" name="Imagen 263">
            <a:extLst>
              <a:ext uri="{FF2B5EF4-FFF2-40B4-BE49-F238E27FC236}">
                <a16:creationId xmlns:a16="http://schemas.microsoft.com/office/drawing/2014/main" id="{B57B9BA5-54A5-3901-5163-698E26CE4E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3049717"/>
            <a:ext cx="1800000" cy="360000"/>
          </a:xfrm>
          <a:prstGeom prst="rect">
            <a:avLst/>
          </a:prstGeom>
        </p:spPr>
      </p:pic>
      <p:sp>
        <p:nvSpPr>
          <p:cNvPr id="265" name="CuadroTexto 264">
            <a:extLst>
              <a:ext uri="{FF2B5EF4-FFF2-40B4-BE49-F238E27FC236}">
                <a16:creationId xmlns:a16="http://schemas.microsoft.com/office/drawing/2014/main" id="{9D9064F7-2DDC-F4A3-A294-3E7D2CA0872D}"/>
              </a:ext>
            </a:extLst>
          </p:cNvPr>
          <p:cNvSpPr txBox="1"/>
          <p:nvPr/>
        </p:nvSpPr>
        <p:spPr>
          <a:xfrm>
            <a:off x="5019666" y="303835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66" name="CuadroTexto 265">
            <a:extLst>
              <a:ext uri="{FF2B5EF4-FFF2-40B4-BE49-F238E27FC236}">
                <a16:creationId xmlns:a16="http://schemas.microsoft.com/office/drawing/2014/main" id="{C3A75F7D-32E2-924B-BFA8-C2BB2BE1FAD9}"/>
              </a:ext>
            </a:extLst>
          </p:cNvPr>
          <p:cNvSpPr txBox="1"/>
          <p:nvPr/>
        </p:nvSpPr>
        <p:spPr>
          <a:xfrm>
            <a:off x="5257115" y="317521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67" name="Imagen 266">
            <a:extLst>
              <a:ext uri="{FF2B5EF4-FFF2-40B4-BE49-F238E27FC236}">
                <a16:creationId xmlns:a16="http://schemas.microsoft.com/office/drawing/2014/main" id="{254FE827-E676-417D-173C-13979B4D17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3440720"/>
            <a:ext cx="1800000" cy="360000"/>
          </a:xfrm>
          <a:prstGeom prst="rect">
            <a:avLst/>
          </a:prstGeom>
        </p:spPr>
      </p:pic>
      <p:sp>
        <p:nvSpPr>
          <p:cNvPr id="268" name="CuadroTexto 267">
            <a:extLst>
              <a:ext uri="{FF2B5EF4-FFF2-40B4-BE49-F238E27FC236}">
                <a16:creationId xmlns:a16="http://schemas.microsoft.com/office/drawing/2014/main" id="{2664F14A-3B2C-1B9C-8EAC-C1CF97ECD769}"/>
              </a:ext>
            </a:extLst>
          </p:cNvPr>
          <p:cNvSpPr txBox="1"/>
          <p:nvPr/>
        </p:nvSpPr>
        <p:spPr>
          <a:xfrm>
            <a:off x="1345171" y="342935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69" name="CuadroTexto 268">
            <a:extLst>
              <a:ext uri="{FF2B5EF4-FFF2-40B4-BE49-F238E27FC236}">
                <a16:creationId xmlns:a16="http://schemas.microsoft.com/office/drawing/2014/main" id="{6EC89D0E-535B-750A-705E-F860182E52E7}"/>
              </a:ext>
            </a:extLst>
          </p:cNvPr>
          <p:cNvSpPr txBox="1"/>
          <p:nvPr/>
        </p:nvSpPr>
        <p:spPr>
          <a:xfrm>
            <a:off x="1582620" y="356622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70" name="Imagen 269">
            <a:extLst>
              <a:ext uri="{FF2B5EF4-FFF2-40B4-BE49-F238E27FC236}">
                <a16:creationId xmlns:a16="http://schemas.microsoft.com/office/drawing/2014/main" id="{08DE21B9-75E8-8D75-D8C1-45299C5DCB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3440720"/>
            <a:ext cx="1800000" cy="360000"/>
          </a:xfrm>
          <a:prstGeom prst="rect">
            <a:avLst/>
          </a:prstGeom>
        </p:spPr>
      </p:pic>
      <p:sp>
        <p:nvSpPr>
          <p:cNvPr id="271" name="CuadroTexto 270">
            <a:extLst>
              <a:ext uri="{FF2B5EF4-FFF2-40B4-BE49-F238E27FC236}">
                <a16:creationId xmlns:a16="http://schemas.microsoft.com/office/drawing/2014/main" id="{D75C6606-1894-2886-8DCA-0A1E718FE2B0}"/>
              </a:ext>
            </a:extLst>
          </p:cNvPr>
          <p:cNvSpPr txBox="1"/>
          <p:nvPr/>
        </p:nvSpPr>
        <p:spPr>
          <a:xfrm>
            <a:off x="3183271" y="342935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72" name="CuadroTexto 271">
            <a:extLst>
              <a:ext uri="{FF2B5EF4-FFF2-40B4-BE49-F238E27FC236}">
                <a16:creationId xmlns:a16="http://schemas.microsoft.com/office/drawing/2014/main" id="{E5BF7D8F-190F-272E-17F9-1539351EE4EA}"/>
              </a:ext>
            </a:extLst>
          </p:cNvPr>
          <p:cNvSpPr txBox="1"/>
          <p:nvPr/>
        </p:nvSpPr>
        <p:spPr>
          <a:xfrm>
            <a:off x="3420720" y="356622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73" name="Imagen 272">
            <a:extLst>
              <a:ext uri="{FF2B5EF4-FFF2-40B4-BE49-F238E27FC236}">
                <a16:creationId xmlns:a16="http://schemas.microsoft.com/office/drawing/2014/main" id="{C1DF3420-816C-BD37-D91F-C3DDB3DD79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3440720"/>
            <a:ext cx="1800000" cy="360000"/>
          </a:xfrm>
          <a:prstGeom prst="rect">
            <a:avLst/>
          </a:prstGeom>
        </p:spPr>
      </p:pic>
      <p:sp>
        <p:nvSpPr>
          <p:cNvPr id="274" name="CuadroTexto 273">
            <a:extLst>
              <a:ext uri="{FF2B5EF4-FFF2-40B4-BE49-F238E27FC236}">
                <a16:creationId xmlns:a16="http://schemas.microsoft.com/office/drawing/2014/main" id="{60C16985-6E60-F54B-3987-3067F7BDCED5}"/>
              </a:ext>
            </a:extLst>
          </p:cNvPr>
          <p:cNvSpPr txBox="1"/>
          <p:nvPr/>
        </p:nvSpPr>
        <p:spPr>
          <a:xfrm>
            <a:off x="5019666" y="342935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75" name="CuadroTexto 274">
            <a:extLst>
              <a:ext uri="{FF2B5EF4-FFF2-40B4-BE49-F238E27FC236}">
                <a16:creationId xmlns:a16="http://schemas.microsoft.com/office/drawing/2014/main" id="{353E0B20-E69E-F676-8A9F-5B98D489E504}"/>
              </a:ext>
            </a:extLst>
          </p:cNvPr>
          <p:cNvSpPr txBox="1"/>
          <p:nvPr/>
        </p:nvSpPr>
        <p:spPr>
          <a:xfrm>
            <a:off x="5257115" y="356622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76" name="Imagen 275">
            <a:extLst>
              <a:ext uri="{FF2B5EF4-FFF2-40B4-BE49-F238E27FC236}">
                <a16:creationId xmlns:a16="http://schemas.microsoft.com/office/drawing/2014/main" id="{4FF142AF-4F6F-6761-205F-43BF6B138F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3830860"/>
            <a:ext cx="1800000" cy="360000"/>
          </a:xfrm>
          <a:prstGeom prst="rect">
            <a:avLst/>
          </a:prstGeom>
        </p:spPr>
      </p:pic>
      <p:sp>
        <p:nvSpPr>
          <p:cNvPr id="278" name="CuadroTexto 277">
            <a:extLst>
              <a:ext uri="{FF2B5EF4-FFF2-40B4-BE49-F238E27FC236}">
                <a16:creationId xmlns:a16="http://schemas.microsoft.com/office/drawing/2014/main" id="{D16B11E8-378F-6EE4-A692-00EED5FBA3F0}"/>
              </a:ext>
            </a:extLst>
          </p:cNvPr>
          <p:cNvSpPr txBox="1"/>
          <p:nvPr/>
        </p:nvSpPr>
        <p:spPr>
          <a:xfrm>
            <a:off x="1345171" y="381949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79" name="CuadroTexto 278">
            <a:extLst>
              <a:ext uri="{FF2B5EF4-FFF2-40B4-BE49-F238E27FC236}">
                <a16:creationId xmlns:a16="http://schemas.microsoft.com/office/drawing/2014/main" id="{BF2C40D4-06EA-191D-8F98-E307D8F0B5B4}"/>
              </a:ext>
            </a:extLst>
          </p:cNvPr>
          <p:cNvSpPr txBox="1"/>
          <p:nvPr/>
        </p:nvSpPr>
        <p:spPr>
          <a:xfrm>
            <a:off x="1582620" y="395636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80" name="Imagen 279">
            <a:extLst>
              <a:ext uri="{FF2B5EF4-FFF2-40B4-BE49-F238E27FC236}">
                <a16:creationId xmlns:a16="http://schemas.microsoft.com/office/drawing/2014/main" id="{DDC3B021-DD4E-92EF-5DB4-4BC6A831BA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3830860"/>
            <a:ext cx="1800000" cy="360000"/>
          </a:xfrm>
          <a:prstGeom prst="rect">
            <a:avLst/>
          </a:prstGeom>
        </p:spPr>
      </p:pic>
      <p:sp>
        <p:nvSpPr>
          <p:cNvPr id="281" name="CuadroTexto 280">
            <a:extLst>
              <a:ext uri="{FF2B5EF4-FFF2-40B4-BE49-F238E27FC236}">
                <a16:creationId xmlns:a16="http://schemas.microsoft.com/office/drawing/2014/main" id="{84E3B42C-C7C8-A230-66AD-51C9D8AE096E}"/>
              </a:ext>
            </a:extLst>
          </p:cNvPr>
          <p:cNvSpPr txBox="1"/>
          <p:nvPr/>
        </p:nvSpPr>
        <p:spPr>
          <a:xfrm>
            <a:off x="3183271" y="381949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82" name="CuadroTexto 281">
            <a:extLst>
              <a:ext uri="{FF2B5EF4-FFF2-40B4-BE49-F238E27FC236}">
                <a16:creationId xmlns:a16="http://schemas.microsoft.com/office/drawing/2014/main" id="{6D4584F3-4C82-1F5F-8D6C-291473783995}"/>
              </a:ext>
            </a:extLst>
          </p:cNvPr>
          <p:cNvSpPr txBox="1"/>
          <p:nvPr/>
        </p:nvSpPr>
        <p:spPr>
          <a:xfrm>
            <a:off x="3420720" y="395636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83" name="Imagen 282">
            <a:extLst>
              <a:ext uri="{FF2B5EF4-FFF2-40B4-BE49-F238E27FC236}">
                <a16:creationId xmlns:a16="http://schemas.microsoft.com/office/drawing/2014/main" id="{DCF0CD64-5957-5F39-9816-DA767F2B15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3830860"/>
            <a:ext cx="1800000" cy="360000"/>
          </a:xfrm>
          <a:prstGeom prst="rect">
            <a:avLst/>
          </a:prstGeom>
        </p:spPr>
      </p:pic>
      <p:sp>
        <p:nvSpPr>
          <p:cNvPr id="284" name="CuadroTexto 283">
            <a:extLst>
              <a:ext uri="{FF2B5EF4-FFF2-40B4-BE49-F238E27FC236}">
                <a16:creationId xmlns:a16="http://schemas.microsoft.com/office/drawing/2014/main" id="{973AD478-4D03-C4C4-E4AE-F3C267F9216A}"/>
              </a:ext>
            </a:extLst>
          </p:cNvPr>
          <p:cNvSpPr txBox="1"/>
          <p:nvPr/>
        </p:nvSpPr>
        <p:spPr>
          <a:xfrm>
            <a:off x="5019666" y="381949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85" name="CuadroTexto 284">
            <a:extLst>
              <a:ext uri="{FF2B5EF4-FFF2-40B4-BE49-F238E27FC236}">
                <a16:creationId xmlns:a16="http://schemas.microsoft.com/office/drawing/2014/main" id="{C0607680-6460-6793-8E07-5255177E8FEE}"/>
              </a:ext>
            </a:extLst>
          </p:cNvPr>
          <p:cNvSpPr txBox="1"/>
          <p:nvPr/>
        </p:nvSpPr>
        <p:spPr>
          <a:xfrm>
            <a:off x="5257115" y="395636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86" name="Imagen 285">
            <a:extLst>
              <a:ext uri="{FF2B5EF4-FFF2-40B4-BE49-F238E27FC236}">
                <a16:creationId xmlns:a16="http://schemas.microsoft.com/office/drawing/2014/main" id="{F8142471-BE09-EE07-5B84-B37EA69AE0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4215700"/>
            <a:ext cx="1800000" cy="360000"/>
          </a:xfrm>
          <a:prstGeom prst="rect">
            <a:avLst/>
          </a:prstGeom>
        </p:spPr>
      </p:pic>
      <p:sp>
        <p:nvSpPr>
          <p:cNvPr id="287" name="CuadroTexto 286">
            <a:extLst>
              <a:ext uri="{FF2B5EF4-FFF2-40B4-BE49-F238E27FC236}">
                <a16:creationId xmlns:a16="http://schemas.microsoft.com/office/drawing/2014/main" id="{B6B6EE38-4DDC-8F80-500E-54EF040327F3}"/>
              </a:ext>
            </a:extLst>
          </p:cNvPr>
          <p:cNvSpPr txBox="1"/>
          <p:nvPr/>
        </p:nvSpPr>
        <p:spPr>
          <a:xfrm>
            <a:off x="1345171" y="420433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88" name="CuadroTexto 287">
            <a:extLst>
              <a:ext uri="{FF2B5EF4-FFF2-40B4-BE49-F238E27FC236}">
                <a16:creationId xmlns:a16="http://schemas.microsoft.com/office/drawing/2014/main" id="{7402DB0F-821C-4AEF-EE8D-6418D9DA667A}"/>
              </a:ext>
            </a:extLst>
          </p:cNvPr>
          <p:cNvSpPr txBox="1"/>
          <p:nvPr/>
        </p:nvSpPr>
        <p:spPr>
          <a:xfrm>
            <a:off x="1582620" y="434120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89" name="Imagen 288">
            <a:extLst>
              <a:ext uri="{FF2B5EF4-FFF2-40B4-BE49-F238E27FC236}">
                <a16:creationId xmlns:a16="http://schemas.microsoft.com/office/drawing/2014/main" id="{594AE70A-23CE-44CF-4057-5855936AD6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4215700"/>
            <a:ext cx="1800000" cy="360000"/>
          </a:xfrm>
          <a:prstGeom prst="rect">
            <a:avLst/>
          </a:prstGeom>
        </p:spPr>
      </p:pic>
      <p:sp>
        <p:nvSpPr>
          <p:cNvPr id="290" name="CuadroTexto 289">
            <a:extLst>
              <a:ext uri="{FF2B5EF4-FFF2-40B4-BE49-F238E27FC236}">
                <a16:creationId xmlns:a16="http://schemas.microsoft.com/office/drawing/2014/main" id="{387CFD47-2D8F-6EFA-DCC5-837A188A20E4}"/>
              </a:ext>
            </a:extLst>
          </p:cNvPr>
          <p:cNvSpPr txBox="1"/>
          <p:nvPr/>
        </p:nvSpPr>
        <p:spPr>
          <a:xfrm>
            <a:off x="3183271" y="420433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91" name="CuadroTexto 290">
            <a:extLst>
              <a:ext uri="{FF2B5EF4-FFF2-40B4-BE49-F238E27FC236}">
                <a16:creationId xmlns:a16="http://schemas.microsoft.com/office/drawing/2014/main" id="{C2D5B2BB-CD70-4961-8EF3-992F184419BF}"/>
              </a:ext>
            </a:extLst>
          </p:cNvPr>
          <p:cNvSpPr txBox="1"/>
          <p:nvPr/>
        </p:nvSpPr>
        <p:spPr>
          <a:xfrm>
            <a:off x="3420720" y="434120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92" name="Imagen 291">
            <a:extLst>
              <a:ext uri="{FF2B5EF4-FFF2-40B4-BE49-F238E27FC236}">
                <a16:creationId xmlns:a16="http://schemas.microsoft.com/office/drawing/2014/main" id="{F5D5F81A-913B-9CBC-01F3-D75F772363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4215700"/>
            <a:ext cx="1800000" cy="360000"/>
          </a:xfrm>
          <a:prstGeom prst="rect">
            <a:avLst/>
          </a:prstGeom>
        </p:spPr>
      </p:pic>
      <p:sp>
        <p:nvSpPr>
          <p:cNvPr id="293" name="CuadroTexto 292">
            <a:extLst>
              <a:ext uri="{FF2B5EF4-FFF2-40B4-BE49-F238E27FC236}">
                <a16:creationId xmlns:a16="http://schemas.microsoft.com/office/drawing/2014/main" id="{07590E1F-B328-1BE9-4530-8781707D5F08}"/>
              </a:ext>
            </a:extLst>
          </p:cNvPr>
          <p:cNvSpPr txBox="1"/>
          <p:nvPr/>
        </p:nvSpPr>
        <p:spPr>
          <a:xfrm>
            <a:off x="5019666" y="420433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94" name="CuadroTexto 293">
            <a:extLst>
              <a:ext uri="{FF2B5EF4-FFF2-40B4-BE49-F238E27FC236}">
                <a16:creationId xmlns:a16="http://schemas.microsoft.com/office/drawing/2014/main" id="{EAD1E871-4F78-417C-8918-0295A46A776F}"/>
              </a:ext>
            </a:extLst>
          </p:cNvPr>
          <p:cNvSpPr txBox="1"/>
          <p:nvPr/>
        </p:nvSpPr>
        <p:spPr>
          <a:xfrm>
            <a:off x="5257115" y="434120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95" name="Imagen 294">
            <a:extLst>
              <a:ext uri="{FF2B5EF4-FFF2-40B4-BE49-F238E27FC236}">
                <a16:creationId xmlns:a16="http://schemas.microsoft.com/office/drawing/2014/main" id="{6FFDD32C-55E7-98FA-0250-7321AAF8E9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4605840"/>
            <a:ext cx="1800000" cy="360000"/>
          </a:xfrm>
          <a:prstGeom prst="rect">
            <a:avLst/>
          </a:prstGeom>
        </p:spPr>
      </p:pic>
      <p:sp>
        <p:nvSpPr>
          <p:cNvPr id="296" name="CuadroTexto 295">
            <a:extLst>
              <a:ext uri="{FF2B5EF4-FFF2-40B4-BE49-F238E27FC236}">
                <a16:creationId xmlns:a16="http://schemas.microsoft.com/office/drawing/2014/main" id="{25369580-7145-8B02-6EA5-A46BEEB2D256}"/>
              </a:ext>
            </a:extLst>
          </p:cNvPr>
          <p:cNvSpPr txBox="1"/>
          <p:nvPr/>
        </p:nvSpPr>
        <p:spPr>
          <a:xfrm>
            <a:off x="1345171" y="459447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297" name="CuadroTexto 296">
            <a:extLst>
              <a:ext uri="{FF2B5EF4-FFF2-40B4-BE49-F238E27FC236}">
                <a16:creationId xmlns:a16="http://schemas.microsoft.com/office/drawing/2014/main" id="{56378CE2-E5BC-86A4-F85F-55B994250090}"/>
              </a:ext>
            </a:extLst>
          </p:cNvPr>
          <p:cNvSpPr txBox="1"/>
          <p:nvPr/>
        </p:nvSpPr>
        <p:spPr>
          <a:xfrm>
            <a:off x="1582620" y="473134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298" name="Imagen 297">
            <a:extLst>
              <a:ext uri="{FF2B5EF4-FFF2-40B4-BE49-F238E27FC236}">
                <a16:creationId xmlns:a16="http://schemas.microsoft.com/office/drawing/2014/main" id="{D208A8B5-051D-1D83-A953-8CD91F134D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4605840"/>
            <a:ext cx="1800000" cy="360000"/>
          </a:xfrm>
          <a:prstGeom prst="rect">
            <a:avLst/>
          </a:prstGeom>
        </p:spPr>
      </p:pic>
      <p:sp>
        <p:nvSpPr>
          <p:cNvPr id="299" name="CuadroTexto 298">
            <a:extLst>
              <a:ext uri="{FF2B5EF4-FFF2-40B4-BE49-F238E27FC236}">
                <a16:creationId xmlns:a16="http://schemas.microsoft.com/office/drawing/2014/main" id="{B878D5DD-5D33-4F79-14B5-42349E02EF6B}"/>
              </a:ext>
            </a:extLst>
          </p:cNvPr>
          <p:cNvSpPr txBox="1"/>
          <p:nvPr/>
        </p:nvSpPr>
        <p:spPr>
          <a:xfrm>
            <a:off x="3183271" y="459447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00" name="CuadroTexto 299">
            <a:extLst>
              <a:ext uri="{FF2B5EF4-FFF2-40B4-BE49-F238E27FC236}">
                <a16:creationId xmlns:a16="http://schemas.microsoft.com/office/drawing/2014/main" id="{F10B9027-B3DD-0DC8-BB5B-AB256243AF95}"/>
              </a:ext>
            </a:extLst>
          </p:cNvPr>
          <p:cNvSpPr txBox="1"/>
          <p:nvPr/>
        </p:nvSpPr>
        <p:spPr>
          <a:xfrm>
            <a:off x="3420720" y="473134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01" name="Imagen 300">
            <a:extLst>
              <a:ext uri="{FF2B5EF4-FFF2-40B4-BE49-F238E27FC236}">
                <a16:creationId xmlns:a16="http://schemas.microsoft.com/office/drawing/2014/main" id="{520C6B44-AC07-17AA-B1AD-BF3407C592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4605840"/>
            <a:ext cx="1800000" cy="360000"/>
          </a:xfrm>
          <a:prstGeom prst="rect">
            <a:avLst/>
          </a:prstGeom>
        </p:spPr>
      </p:pic>
      <p:sp>
        <p:nvSpPr>
          <p:cNvPr id="302" name="CuadroTexto 301">
            <a:extLst>
              <a:ext uri="{FF2B5EF4-FFF2-40B4-BE49-F238E27FC236}">
                <a16:creationId xmlns:a16="http://schemas.microsoft.com/office/drawing/2014/main" id="{3C10055B-5FC1-26EA-E5CC-35BCDC4296D3}"/>
              </a:ext>
            </a:extLst>
          </p:cNvPr>
          <p:cNvSpPr txBox="1"/>
          <p:nvPr/>
        </p:nvSpPr>
        <p:spPr>
          <a:xfrm>
            <a:off x="5019666" y="4594477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03" name="CuadroTexto 302">
            <a:extLst>
              <a:ext uri="{FF2B5EF4-FFF2-40B4-BE49-F238E27FC236}">
                <a16:creationId xmlns:a16="http://schemas.microsoft.com/office/drawing/2014/main" id="{6D6C232A-BFD6-4094-1BE7-717C0D458D1E}"/>
              </a:ext>
            </a:extLst>
          </p:cNvPr>
          <p:cNvSpPr txBox="1"/>
          <p:nvPr/>
        </p:nvSpPr>
        <p:spPr>
          <a:xfrm>
            <a:off x="5257115" y="4731340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04" name="Imagen 303">
            <a:extLst>
              <a:ext uri="{FF2B5EF4-FFF2-40B4-BE49-F238E27FC236}">
                <a16:creationId xmlns:a16="http://schemas.microsoft.com/office/drawing/2014/main" id="{117E29C8-E923-E142-E5C0-686D0A2190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4984617"/>
            <a:ext cx="1800000" cy="360000"/>
          </a:xfrm>
          <a:prstGeom prst="rect">
            <a:avLst/>
          </a:prstGeom>
        </p:spPr>
      </p:pic>
      <p:sp>
        <p:nvSpPr>
          <p:cNvPr id="305" name="CuadroTexto 304">
            <a:extLst>
              <a:ext uri="{FF2B5EF4-FFF2-40B4-BE49-F238E27FC236}">
                <a16:creationId xmlns:a16="http://schemas.microsoft.com/office/drawing/2014/main" id="{C1C0344D-7DB6-9555-6408-2750B68988A2}"/>
              </a:ext>
            </a:extLst>
          </p:cNvPr>
          <p:cNvSpPr txBox="1"/>
          <p:nvPr/>
        </p:nvSpPr>
        <p:spPr>
          <a:xfrm>
            <a:off x="1345171" y="497325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06" name="CuadroTexto 305">
            <a:extLst>
              <a:ext uri="{FF2B5EF4-FFF2-40B4-BE49-F238E27FC236}">
                <a16:creationId xmlns:a16="http://schemas.microsoft.com/office/drawing/2014/main" id="{0B2CC6D5-606C-4BF2-0DCB-545C995F18F8}"/>
              </a:ext>
            </a:extLst>
          </p:cNvPr>
          <p:cNvSpPr txBox="1"/>
          <p:nvPr/>
        </p:nvSpPr>
        <p:spPr>
          <a:xfrm>
            <a:off x="1582620" y="511011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07" name="Imagen 306">
            <a:extLst>
              <a:ext uri="{FF2B5EF4-FFF2-40B4-BE49-F238E27FC236}">
                <a16:creationId xmlns:a16="http://schemas.microsoft.com/office/drawing/2014/main" id="{FFF5F181-F897-1390-22DD-5196A51C14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4984617"/>
            <a:ext cx="1800000" cy="360000"/>
          </a:xfrm>
          <a:prstGeom prst="rect">
            <a:avLst/>
          </a:prstGeom>
        </p:spPr>
      </p:pic>
      <p:sp>
        <p:nvSpPr>
          <p:cNvPr id="308" name="CuadroTexto 307">
            <a:extLst>
              <a:ext uri="{FF2B5EF4-FFF2-40B4-BE49-F238E27FC236}">
                <a16:creationId xmlns:a16="http://schemas.microsoft.com/office/drawing/2014/main" id="{2C11FE28-98E3-0428-8D01-F3E57D9D0F26}"/>
              </a:ext>
            </a:extLst>
          </p:cNvPr>
          <p:cNvSpPr txBox="1"/>
          <p:nvPr/>
        </p:nvSpPr>
        <p:spPr>
          <a:xfrm>
            <a:off x="3183271" y="497325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09" name="CuadroTexto 308">
            <a:extLst>
              <a:ext uri="{FF2B5EF4-FFF2-40B4-BE49-F238E27FC236}">
                <a16:creationId xmlns:a16="http://schemas.microsoft.com/office/drawing/2014/main" id="{E7C1E440-E0B6-2D67-B44C-166944837A11}"/>
              </a:ext>
            </a:extLst>
          </p:cNvPr>
          <p:cNvSpPr txBox="1"/>
          <p:nvPr/>
        </p:nvSpPr>
        <p:spPr>
          <a:xfrm>
            <a:off x="3420720" y="511011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10" name="Imagen 309">
            <a:extLst>
              <a:ext uri="{FF2B5EF4-FFF2-40B4-BE49-F238E27FC236}">
                <a16:creationId xmlns:a16="http://schemas.microsoft.com/office/drawing/2014/main" id="{E1882C46-8FE7-0AE7-47C3-D32753A0AF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4984617"/>
            <a:ext cx="1800000" cy="360000"/>
          </a:xfrm>
          <a:prstGeom prst="rect">
            <a:avLst/>
          </a:prstGeom>
        </p:spPr>
      </p:pic>
      <p:sp>
        <p:nvSpPr>
          <p:cNvPr id="311" name="CuadroTexto 310">
            <a:extLst>
              <a:ext uri="{FF2B5EF4-FFF2-40B4-BE49-F238E27FC236}">
                <a16:creationId xmlns:a16="http://schemas.microsoft.com/office/drawing/2014/main" id="{4DA6398A-12CD-9FF4-9228-608B67CA65E6}"/>
              </a:ext>
            </a:extLst>
          </p:cNvPr>
          <p:cNvSpPr txBox="1"/>
          <p:nvPr/>
        </p:nvSpPr>
        <p:spPr>
          <a:xfrm>
            <a:off x="5019666" y="497325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12" name="CuadroTexto 311">
            <a:extLst>
              <a:ext uri="{FF2B5EF4-FFF2-40B4-BE49-F238E27FC236}">
                <a16:creationId xmlns:a16="http://schemas.microsoft.com/office/drawing/2014/main" id="{C3F1E61F-9068-C9BF-C00F-726FAC2BEF36}"/>
              </a:ext>
            </a:extLst>
          </p:cNvPr>
          <p:cNvSpPr txBox="1"/>
          <p:nvPr/>
        </p:nvSpPr>
        <p:spPr>
          <a:xfrm>
            <a:off x="5257115" y="511011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13" name="Imagen 312">
            <a:extLst>
              <a:ext uri="{FF2B5EF4-FFF2-40B4-BE49-F238E27FC236}">
                <a16:creationId xmlns:a16="http://schemas.microsoft.com/office/drawing/2014/main" id="{7D7B7B75-E8F7-234C-21A8-9C5CCBC3C2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5374757"/>
            <a:ext cx="1800000" cy="360000"/>
          </a:xfrm>
          <a:prstGeom prst="rect">
            <a:avLst/>
          </a:prstGeom>
        </p:spPr>
      </p:pic>
      <p:sp>
        <p:nvSpPr>
          <p:cNvPr id="314" name="CuadroTexto 313">
            <a:extLst>
              <a:ext uri="{FF2B5EF4-FFF2-40B4-BE49-F238E27FC236}">
                <a16:creationId xmlns:a16="http://schemas.microsoft.com/office/drawing/2014/main" id="{20DF6148-C7F7-60D3-2BA8-8390144C4584}"/>
              </a:ext>
            </a:extLst>
          </p:cNvPr>
          <p:cNvSpPr txBox="1"/>
          <p:nvPr/>
        </p:nvSpPr>
        <p:spPr>
          <a:xfrm>
            <a:off x="1345171" y="536339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15" name="CuadroTexto 314">
            <a:extLst>
              <a:ext uri="{FF2B5EF4-FFF2-40B4-BE49-F238E27FC236}">
                <a16:creationId xmlns:a16="http://schemas.microsoft.com/office/drawing/2014/main" id="{32AE7BC7-A132-BFCB-42AA-81EC741EF28E}"/>
              </a:ext>
            </a:extLst>
          </p:cNvPr>
          <p:cNvSpPr txBox="1"/>
          <p:nvPr/>
        </p:nvSpPr>
        <p:spPr>
          <a:xfrm>
            <a:off x="1582620" y="550025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16" name="Imagen 315">
            <a:extLst>
              <a:ext uri="{FF2B5EF4-FFF2-40B4-BE49-F238E27FC236}">
                <a16:creationId xmlns:a16="http://schemas.microsoft.com/office/drawing/2014/main" id="{DD96B2CE-2F43-5035-E8A8-2DC5FB6707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5374757"/>
            <a:ext cx="1800000" cy="360000"/>
          </a:xfrm>
          <a:prstGeom prst="rect">
            <a:avLst/>
          </a:prstGeom>
        </p:spPr>
      </p:pic>
      <p:sp>
        <p:nvSpPr>
          <p:cNvPr id="317" name="CuadroTexto 316">
            <a:extLst>
              <a:ext uri="{FF2B5EF4-FFF2-40B4-BE49-F238E27FC236}">
                <a16:creationId xmlns:a16="http://schemas.microsoft.com/office/drawing/2014/main" id="{B22FA099-33E3-6550-EB19-F8AC3F344EFA}"/>
              </a:ext>
            </a:extLst>
          </p:cNvPr>
          <p:cNvSpPr txBox="1"/>
          <p:nvPr/>
        </p:nvSpPr>
        <p:spPr>
          <a:xfrm>
            <a:off x="3183271" y="536339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18" name="CuadroTexto 317">
            <a:extLst>
              <a:ext uri="{FF2B5EF4-FFF2-40B4-BE49-F238E27FC236}">
                <a16:creationId xmlns:a16="http://schemas.microsoft.com/office/drawing/2014/main" id="{4874AE4C-BD0E-3D45-8084-D6A1CA5B32C2}"/>
              </a:ext>
            </a:extLst>
          </p:cNvPr>
          <p:cNvSpPr txBox="1"/>
          <p:nvPr/>
        </p:nvSpPr>
        <p:spPr>
          <a:xfrm>
            <a:off x="3420720" y="550025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19" name="Imagen 318">
            <a:extLst>
              <a:ext uri="{FF2B5EF4-FFF2-40B4-BE49-F238E27FC236}">
                <a16:creationId xmlns:a16="http://schemas.microsoft.com/office/drawing/2014/main" id="{03568A0B-BC86-7409-9E67-357534A9EE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5374757"/>
            <a:ext cx="1800000" cy="360000"/>
          </a:xfrm>
          <a:prstGeom prst="rect">
            <a:avLst/>
          </a:prstGeom>
        </p:spPr>
      </p:pic>
      <p:sp>
        <p:nvSpPr>
          <p:cNvPr id="320" name="CuadroTexto 319">
            <a:extLst>
              <a:ext uri="{FF2B5EF4-FFF2-40B4-BE49-F238E27FC236}">
                <a16:creationId xmlns:a16="http://schemas.microsoft.com/office/drawing/2014/main" id="{F987463B-72FB-50A5-FF70-1DCE92926D77}"/>
              </a:ext>
            </a:extLst>
          </p:cNvPr>
          <p:cNvSpPr txBox="1"/>
          <p:nvPr/>
        </p:nvSpPr>
        <p:spPr>
          <a:xfrm>
            <a:off x="5019666" y="536339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21" name="CuadroTexto 320">
            <a:extLst>
              <a:ext uri="{FF2B5EF4-FFF2-40B4-BE49-F238E27FC236}">
                <a16:creationId xmlns:a16="http://schemas.microsoft.com/office/drawing/2014/main" id="{45CC554B-5F1C-BDA6-5819-59620A74A9BB}"/>
              </a:ext>
            </a:extLst>
          </p:cNvPr>
          <p:cNvSpPr txBox="1"/>
          <p:nvPr/>
        </p:nvSpPr>
        <p:spPr>
          <a:xfrm>
            <a:off x="5257115" y="550025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22" name="Imagen 321">
            <a:extLst>
              <a:ext uri="{FF2B5EF4-FFF2-40B4-BE49-F238E27FC236}">
                <a16:creationId xmlns:a16="http://schemas.microsoft.com/office/drawing/2014/main" id="{03157AFD-CD7D-EE7E-28BD-A03CF4814D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5759597"/>
            <a:ext cx="1800000" cy="360000"/>
          </a:xfrm>
          <a:prstGeom prst="rect">
            <a:avLst/>
          </a:prstGeom>
        </p:spPr>
      </p:pic>
      <p:sp>
        <p:nvSpPr>
          <p:cNvPr id="323" name="CuadroTexto 322">
            <a:extLst>
              <a:ext uri="{FF2B5EF4-FFF2-40B4-BE49-F238E27FC236}">
                <a16:creationId xmlns:a16="http://schemas.microsoft.com/office/drawing/2014/main" id="{C12F0613-B82E-262C-E56F-CC38BD42CF78}"/>
              </a:ext>
            </a:extLst>
          </p:cNvPr>
          <p:cNvSpPr txBox="1"/>
          <p:nvPr/>
        </p:nvSpPr>
        <p:spPr>
          <a:xfrm>
            <a:off x="1345171" y="574823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24" name="CuadroTexto 323">
            <a:extLst>
              <a:ext uri="{FF2B5EF4-FFF2-40B4-BE49-F238E27FC236}">
                <a16:creationId xmlns:a16="http://schemas.microsoft.com/office/drawing/2014/main" id="{D5241D7F-6BC3-A27C-2FBA-6E515D59B03C}"/>
              </a:ext>
            </a:extLst>
          </p:cNvPr>
          <p:cNvSpPr txBox="1"/>
          <p:nvPr/>
        </p:nvSpPr>
        <p:spPr>
          <a:xfrm>
            <a:off x="1582620" y="588509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25" name="Imagen 324">
            <a:extLst>
              <a:ext uri="{FF2B5EF4-FFF2-40B4-BE49-F238E27FC236}">
                <a16:creationId xmlns:a16="http://schemas.microsoft.com/office/drawing/2014/main" id="{9B5EA0B3-C486-A2C9-53D4-3635C2EE11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5759597"/>
            <a:ext cx="1800000" cy="360000"/>
          </a:xfrm>
          <a:prstGeom prst="rect">
            <a:avLst/>
          </a:prstGeom>
        </p:spPr>
      </p:pic>
      <p:sp>
        <p:nvSpPr>
          <p:cNvPr id="326" name="CuadroTexto 325">
            <a:extLst>
              <a:ext uri="{FF2B5EF4-FFF2-40B4-BE49-F238E27FC236}">
                <a16:creationId xmlns:a16="http://schemas.microsoft.com/office/drawing/2014/main" id="{37D0D0E0-7ABE-C292-F585-C791D594F39D}"/>
              </a:ext>
            </a:extLst>
          </p:cNvPr>
          <p:cNvSpPr txBox="1"/>
          <p:nvPr/>
        </p:nvSpPr>
        <p:spPr>
          <a:xfrm>
            <a:off x="3183271" y="574823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27" name="CuadroTexto 326">
            <a:extLst>
              <a:ext uri="{FF2B5EF4-FFF2-40B4-BE49-F238E27FC236}">
                <a16:creationId xmlns:a16="http://schemas.microsoft.com/office/drawing/2014/main" id="{B443A224-4F74-E951-7AFB-6CC96A023F0E}"/>
              </a:ext>
            </a:extLst>
          </p:cNvPr>
          <p:cNvSpPr txBox="1"/>
          <p:nvPr/>
        </p:nvSpPr>
        <p:spPr>
          <a:xfrm>
            <a:off x="3420720" y="588509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28" name="Imagen 327">
            <a:extLst>
              <a:ext uri="{FF2B5EF4-FFF2-40B4-BE49-F238E27FC236}">
                <a16:creationId xmlns:a16="http://schemas.microsoft.com/office/drawing/2014/main" id="{C3E3D34E-2350-F7D5-B290-C7B68D6DA8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5759597"/>
            <a:ext cx="1800000" cy="360000"/>
          </a:xfrm>
          <a:prstGeom prst="rect">
            <a:avLst/>
          </a:prstGeom>
        </p:spPr>
      </p:pic>
      <p:sp>
        <p:nvSpPr>
          <p:cNvPr id="329" name="CuadroTexto 328">
            <a:extLst>
              <a:ext uri="{FF2B5EF4-FFF2-40B4-BE49-F238E27FC236}">
                <a16:creationId xmlns:a16="http://schemas.microsoft.com/office/drawing/2014/main" id="{BCBD4C5E-E449-7AAD-FC23-C17C8386CC90}"/>
              </a:ext>
            </a:extLst>
          </p:cNvPr>
          <p:cNvSpPr txBox="1"/>
          <p:nvPr/>
        </p:nvSpPr>
        <p:spPr>
          <a:xfrm>
            <a:off x="5019666" y="574823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30" name="CuadroTexto 329">
            <a:extLst>
              <a:ext uri="{FF2B5EF4-FFF2-40B4-BE49-F238E27FC236}">
                <a16:creationId xmlns:a16="http://schemas.microsoft.com/office/drawing/2014/main" id="{BD61EC67-4211-E625-0B57-3EFB0721AB07}"/>
              </a:ext>
            </a:extLst>
          </p:cNvPr>
          <p:cNvSpPr txBox="1"/>
          <p:nvPr/>
        </p:nvSpPr>
        <p:spPr>
          <a:xfrm>
            <a:off x="5257115" y="588509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31" name="Imagen 330">
            <a:extLst>
              <a:ext uri="{FF2B5EF4-FFF2-40B4-BE49-F238E27FC236}">
                <a16:creationId xmlns:a16="http://schemas.microsoft.com/office/drawing/2014/main" id="{9DC4F6FD-DE87-EC9B-2FD2-7E73BB1BBA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6149737"/>
            <a:ext cx="1800000" cy="360000"/>
          </a:xfrm>
          <a:prstGeom prst="rect">
            <a:avLst/>
          </a:prstGeom>
        </p:spPr>
      </p:pic>
      <p:sp>
        <p:nvSpPr>
          <p:cNvPr id="332" name="CuadroTexto 331">
            <a:extLst>
              <a:ext uri="{FF2B5EF4-FFF2-40B4-BE49-F238E27FC236}">
                <a16:creationId xmlns:a16="http://schemas.microsoft.com/office/drawing/2014/main" id="{9BF7B447-5FC3-019F-2654-DB61BE816EF7}"/>
              </a:ext>
            </a:extLst>
          </p:cNvPr>
          <p:cNvSpPr txBox="1"/>
          <p:nvPr/>
        </p:nvSpPr>
        <p:spPr>
          <a:xfrm>
            <a:off x="1345171" y="613837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33" name="CuadroTexto 332">
            <a:extLst>
              <a:ext uri="{FF2B5EF4-FFF2-40B4-BE49-F238E27FC236}">
                <a16:creationId xmlns:a16="http://schemas.microsoft.com/office/drawing/2014/main" id="{B61A67D0-0B1B-4EBB-EB86-7D98AFC7B82A}"/>
              </a:ext>
            </a:extLst>
          </p:cNvPr>
          <p:cNvSpPr txBox="1"/>
          <p:nvPr/>
        </p:nvSpPr>
        <p:spPr>
          <a:xfrm>
            <a:off x="1582620" y="627523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34" name="Imagen 333">
            <a:extLst>
              <a:ext uri="{FF2B5EF4-FFF2-40B4-BE49-F238E27FC236}">
                <a16:creationId xmlns:a16="http://schemas.microsoft.com/office/drawing/2014/main" id="{51F5472D-3152-93AA-2A91-AC44C252E2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6149737"/>
            <a:ext cx="1800000" cy="360000"/>
          </a:xfrm>
          <a:prstGeom prst="rect">
            <a:avLst/>
          </a:prstGeom>
        </p:spPr>
      </p:pic>
      <p:sp>
        <p:nvSpPr>
          <p:cNvPr id="335" name="CuadroTexto 334">
            <a:extLst>
              <a:ext uri="{FF2B5EF4-FFF2-40B4-BE49-F238E27FC236}">
                <a16:creationId xmlns:a16="http://schemas.microsoft.com/office/drawing/2014/main" id="{0DAA57F7-CE26-1ECD-0268-17867E41606A}"/>
              </a:ext>
            </a:extLst>
          </p:cNvPr>
          <p:cNvSpPr txBox="1"/>
          <p:nvPr/>
        </p:nvSpPr>
        <p:spPr>
          <a:xfrm>
            <a:off x="3183271" y="613837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36" name="CuadroTexto 335">
            <a:extLst>
              <a:ext uri="{FF2B5EF4-FFF2-40B4-BE49-F238E27FC236}">
                <a16:creationId xmlns:a16="http://schemas.microsoft.com/office/drawing/2014/main" id="{DF2BF9ED-6CE6-444B-2B31-5C98D3ECD378}"/>
              </a:ext>
            </a:extLst>
          </p:cNvPr>
          <p:cNvSpPr txBox="1"/>
          <p:nvPr/>
        </p:nvSpPr>
        <p:spPr>
          <a:xfrm>
            <a:off x="3420720" y="627523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37" name="Imagen 336">
            <a:extLst>
              <a:ext uri="{FF2B5EF4-FFF2-40B4-BE49-F238E27FC236}">
                <a16:creationId xmlns:a16="http://schemas.microsoft.com/office/drawing/2014/main" id="{534B4A94-2DD5-19FA-6354-3599A391A6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6149737"/>
            <a:ext cx="1800000" cy="360000"/>
          </a:xfrm>
          <a:prstGeom prst="rect">
            <a:avLst/>
          </a:prstGeom>
        </p:spPr>
      </p:pic>
      <p:sp>
        <p:nvSpPr>
          <p:cNvPr id="338" name="CuadroTexto 337">
            <a:extLst>
              <a:ext uri="{FF2B5EF4-FFF2-40B4-BE49-F238E27FC236}">
                <a16:creationId xmlns:a16="http://schemas.microsoft.com/office/drawing/2014/main" id="{18E55A37-820C-F7C0-7FE9-E880FCA9A2F1}"/>
              </a:ext>
            </a:extLst>
          </p:cNvPr>
          <p:cNvSpPr txBox="1"/>
          <p:nvPr/>
        </p:nvSpPr>
        <p:spPr>
          <a:xfrm>
            <a:off x="5019666" y="613837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39" name="CuadroTexto 338">
            <a:extLst>
              <a:ext uri="{FF2B5EF4-FFF2-40B4-BE49-F238E27FC236}">
                <a16:creationId xmlns:a16="http://schemas.microsoft.com/office/drawing/2014/main" id="{CD82BF63-4976-78F5-7E2F-38544D0E0BF3}"/>
              </a:ext>
            </a:extLst>
          </p:cNvPr>
          <p:cNvSpPr txBox="1"/>
          <p:nvPr/>
        </p:nvSpPr>
        <p:spPr>
          <a:xfrm>
            <a:off x="5257115" y="627523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40" name="Imagen 339">
            <a:extLst>
              <a:ext uri="{FF2B5EF4-FFF2-40B4-BE49-F238E27FC236}">
                <a16:creationId xmlns:a16="http://schemas.microsoft.com/office/drawing/2014/main" id="{C1DB641D-AB36-6FFB-E9C6-99A7198151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6549957"/>
            <a:ext cx="1800000" cy="360000"/>
          </a:xfrm>
          <a:prstGeom prst="rect">
            <a:avLst/>
          </a:prstGeom>
        </p:spPr>
      </p:pic>
      <p:sp>
        <p:nvSpPr>
          <p:cNvPr id="341" name="CuadroTexto 340">
            <a:extLst>
              <a:ext uri="{FF2B5EF4-FFF2-40B4-BE49-F238E27FC236}">
                <a16:creationId xmlns:a16="http://schemas.microsoft.com/office/drawing/2014/main" id="{28276F3A-405E-EDAB-01EB-F39DBD88838D}"/>
              </a:ext>
            </a:extLst>
          </p:cNvPr>
          <p:cNvSpPr txBox="1"/>
          <p:nvPr/>
        </p:nvSpPr>
        <p:spPr>
          <a:xfrm>
            <a:off x="1345171" y="653859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42" name="CuadroTexto 341">
            <a:extLst>
              <a:ext uri="{FF2B5EF4-FFF2-40B4-BE49-F238E27FC236}">
                <a16:creationId xmlns:a16="http://schemas.microsoft.com/office/drawing/2014/main" id="{462EAD8F-8A8E-5DA4-8D2B-45FDB478FC53}"/>
              </a:ext>
            </a:extLst>
          </p:cNvPr>
          <p:cNvSpPr txBox="1"/>
          <p:nvPr/>
        </p:nvSpPr>
        <p:spPr>
          <a:xfrm>
            <a:off x="1582620" y="667545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43" name="Imagen 342">
            <a:extLst>
              <a:ext uri="{FF2B5EF4-FFF2-40B4-BE49-F238E27FC236}">
                <a16:creationId xmlns:a16="http://schemas.microsoft.com/office/drawing/2014/main" id="{B3BCEA28-1DA6-1C3F-E85B-D458CA590E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6549957"/>
            <a:ext cx="1800000" cy="360000"/>
          </a:xfrm>
          <a:prstGeom prst="rect">
            <a:avLst/>
          </a:prstGeom>
        </p:spPr>
      </p:pic>
      <p:sp>
        <p:nvSpPr>
          <p:cNvPr id="344" name="CuadroTexto 343">
            <a:extLst>
              <a:ext uri="{FF2B5EF4-FFF2-40B4-BE49-F238E27FC236}">
                <a16:creationId xmlns:a16="http://schemas.microsoft.com/office/drawing/2014/main" id="{35F52FB4-204F-1CB5-5A90-2470D4BD4CC5}"/>
              </a:ext>
            </a:extLst>
          </p:cNvPr>
          <p:cNvSpPr txBox="1"/>
          <p:nvPr/>
        </p:nvSpPr>
        <p:spPr>
          <a:xfrm>
            <a:off x="3183271" y="653859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45" name="CuadroTexto 344">
            <a:extLst>
              <a:ext uri="{FF2B5EF4-FFF2-40B4-BE49-F238E27FC236}">
                <a16:creationId xmlns:a16="http://schemas.microsoft.com/office/drawing/2014/main" id="{51EFFB84-273E-2E06-CAF4-B22E9205833B}"/>
              </a:ext>
            </a:extLst>
          </p:cNvPr>
          <p:cNvSpPr txBox="1"/>
          <p:nvPr/>
        </p:nvSpPr>
        <p:spPr>
          <a:xfrm>
            <a:off x="3420720" y="667545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46" name="Imagen 345">
            <a:extLst>
              <a:ext uri="{FF2B5EF4-FFF2-40B4-BE49-F238E27FC236}">
                <a16:creationId xmlns:a16="http://schemas.microsoft.com/office/drawing/2014/main" id="{BF49CF92-6E70-CD8E-5FDD-B988D24B94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6549957"/>
            <a:ext cx="1800000" cy="360000"/>
          </a:xfrm>
          <a:prstGeom prst="rect">
            <a:avLst/>
          </a:prstGeom>
        </p:spPr>
      </p:pic>
      <p:sp>
        <p:nvSpPr>
          <p:cNvPr id="347" name="CuadroTexto 346">
            <a:extLst>
              <a:ext uri="{FF2B5EF4-FFF2-40B4-BE49-F238E27FC236}">
                <a16:creationId xmlns:a16="http://schemas.microsoft.com/office/drawing/2014/main" id="{DDFAD071-653E-19E2-48C4-3338FA074EF1}"/>
              </a:ext>
            </a:extLst>
          </p:cNvPr>
          <p:cNvSpPr txBox="1"/>
          <p:nvPr/>
        </p:nvSpPr>
        <p:spPr>
          <a:xfrm>
            <a:off x="5019666" y="6538594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48" name="CuadroTexto 347">
            <a:extLst>
              <a:ext uri="{FF2B5EF4-FFF2-40B4-BE49-F238E27FC236}">
                <a16:creationId xmlns:a16="http://schemas.microsoft.com/office/drawing/2014/main" id="{A52C622F-0A0F-28B7-514D-951783700EAC}"/>
              </a:ext>
            </a:extLst>
          </p:cNvPr>
          <p:cNvSpPr txBox="1"/>
          <p:nvPr/>
        </p:nvSpPr>
        <p:spPr>
          <a:xfrm>
            <a:off x="5257115" y="6675457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49" name="Imagen 348">
            <a:extLst>
              <a:ext uri="{FF2B5EF4-FFF2-40B4-BE49-F238E27FC236}">
                <a16:creationId xmlns:a16="http://schemas.microsoft.com/office/drawing/2014/main" id="{74504229-FE9F-EAEB-75A4-9BA579D274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6928734"/>
            <a:ext cx="1800000" cy="360000"/>
          </a:xfrm>
          <a:prstGeom prst="rect">
            <a:avLst/>
          </a:prstGeom>
        </p:spPr>
      </p:pic>
      <p:sp>
        <p:nvSpPr>
          <p:cNvPr id="350" name="CuadroTexto 349">
            <a:extLst>
              <a:ext uri="{FF2B5EF4-FFF2-40B4-BE49-F238E27FC236}">
                <a16:creationId xmlns:a16="http://schemas.microsoft.com/office/drawing/2014/main" id="{19DBFCDD-2C86-75F2-0ABE-E1AF98CF78F9}"/>
              </a:ext>
            </a:extLst>
          </p:cNvPr>
          <p:cNvSpPr txBox="1"/>
          <p:nvPr/>
        </p:nvSpPr>
        <p:spPr>
          <a:xfrm>
            <a:off x="1345171" y="691737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51" name="CuadroTexto 350">
            <a:extLst>
              <a:ext uri="{FF2B5EF4-FFF2-40B4-BE49-F238E27FC236}">
                <a16:creationId xmlns:a16="http://schemas.microsoft.com/office/drawing/2014/main" id="{EAD547E0-6772-0ECC-D235-9B4CE0D0673B}"/>
              </a:ext>
            </a:extLst>
          </p:cNvPr>
          <p:cNvSpPr txBox="1"/>
          <p:nvPr/>
        </p:nvSpPr>
        <p:spPr>
          <a:xfrm>
            <a:off x="1582620" y="705423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52" name="Imagen 351">
            <a:extLst>
              <a:ext uri="{FF2B5EF4-FFF2-40B4-BE49-F238E27FC236}">
                <a16:creationId xmlns:a16="http://schemas.microsoft.com/office/drawing/2014/main" id="{F1ED6EFF-5F02-5C88-BDD8-19A0D47E7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6928734"/>
            <a:ext cx="1800000" cy="360000"/>
          </a:xfrm>
          <a:prstGeom prst="rect">
            <a:avLst/>
          </a:prstGeom>
        </p:spPr>
      </p:pic>
      <p:sp>
        <p:nvSpPr>
          <p:cNvPr id="353" name="CuadroTexto 352">
            <a:extLst>
              <a:ext uri="{FF2B5EF4-FFF2-40B4-BE49-F238E27FC236}">
                <a16:creationId xmlns:a16="http://schemas.microsoft.com/office/drawing/2014/main" id="{88A278D1-E26D-5516-6322-E49278EE646C}"/>
              </a:ext>
            </a:extLst>
          </p:cNvPr>
          <p:cNvSpPr txBox="1"/>
          <p:nvPr/>
        </p:nvSpPr>
        <p:spPr>
          <a:xfrm>
            <a:off x="3183271" y="691737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54" name="CuadroTexto 353">
            <a:extLst>
              <a:ext uri="{FF2B5EF4-FFF2-40B4-BE49-F238E27FC236}">
                <a16:creationId xmlns:a16="http://schemas.microsoft.com/office/drawing/2014/main" id="{738BF951-4DE9-4BD4-C23C-B317AF5A55F8}"/>
              </a:ext>
            </a:extLst>
          </p:cNvPr>
          <p:cNvSpPr txBox="1"/>
          <p:nvPr/>
        </p:nvSpPr>
        <p:spPr>
          <a:xfrm>
            <a:off x="3420720" y="705423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55" name="Imagen 354">
            <a:extLst>
              <a:ext uri="{FF2B5EF4-FFF2-40B4-BE49-F238E27FC236}">
                <a16:creationId xmlns:a16="http://schemas.microsoft.com/office/drawing/2014/main" id="{969E6C8F-A4E9-F22D-08F2-DACF10116C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6928734"/>
            <a:ext cx="1800000" cy="360000"/>
          </a:xfrm>
          <a:prstGeom prst="rect">
            <a:avLst/>
          </a:prstGeom>
        </p:spPr>
      </p:pic>
      <p:sp>
        <p:nvSpPr>
          <p:cNvPr id="356" name="CuadroTexto 355">
            <a:extLst>
              <a:ext uri="{FF2B5EF4-FFF2-40B4-BE49-F238E27FC236}">
                <a16:creationId xmlns:a16="http://schemas.microsoft.com/office/drawing/2014/main" id="{6573C0DB-3837-C88F-FA7F-4AFEC04BEA5F}"/>
              </a:ext>
            </a:extLst>
          </p:cNvPr>
          <p:cNvSpPr txBox="1"/>
          <p:nvPr/>
        </p:nvSpPr>
        <p:spPr>
          <a:xfrm>
            <a:off x="5019666" y="691737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57" name="CuadroTexto 356">
            <a:extLst>
              <a:ext uri="{FF2B5EF4-FFF2-40B4-BE49-F238E27FC236}">
                <a16:creationId xmlns:a16="http://schemas.microsoft.com/office/drawing/2014/main" id="{01B854EE-9418-8B12-2A8F-F4142F11D6FF}"/>
              </a:ext>
            </a:extLst>
          </p:cNvPr>
          <p:cNvSpPr txBox="1"/>
          <p:nvPr/>
        </p:nvSpPr>
        <p:spPr>
          <a:xfrm>
            <a:off x="5257115" y="705423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58" name="Imagen 357">
            <a:extLst>
              <a:ext uri="{FF2B5EF4-FFF2-40B4-BE49-F238E27FC236}">
                <a16:creationId xmlns:a16="http://schemas.microsoft.com/office/drawing/2014/main" id="{E28A4DE2-E8B7-D727-6BF1-3947983FDD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7318874"/>
            <a:ext cx="1800000" cy="360000"/>
          </a:xfrm>
          <a:prstGeom prst="rect">
            <a:avLst/>
          </a:prstGeom>
        </p:spPr>
      </p:pic>
      <p:sp>
        <p:nvSpPr>
          <p:cNvPr id="359" name="CuadroTexto 358">
            <a:extLst>
              <a:ext uri="{FF2B5EF4-FFF2-40B4-BE49-F238E27FC236}">
                <a16:creationId xmlns:a16="http://schemas.microsoft.com/office/drawing/2014/main" id="{B879DF38-930C-70DA-E870-C68724C55C2D}"/>
              </a:ext>
            </a:extLst>
          </p:cNvPr>
          <p:cNvSpPr txBox="1"/>
          <p:nvPr/>
        </p:nvSpPr>
        <p:spPr>
          <a:xfrm>
            <a:off x="1345171" y="730751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60" name="CuadroTexto 359">
            <a:extLst>
              <a:ext uri="{FF2B5EF4-FFF2-40B4-BE49-F238E27FC236}">
                <a16:creationId xmlns:a16="http://schemas.microsoft.com/office/drawing/2014/main" id="{7E616CEE-378D-62ED-F57F-F812C1E92099}"/>
              </a:ext>
            </a:extLst>
          </p:cNvPr>
          <p:cNvSpPr txBox="1"/>
          <p:nvPr/>
        </p:nvSpPr>
        <p:spPr>
          <a:xfrm>
            <a:off x="1582620" y="744437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61" name="Imagen 360">
            <a:extLst>
              <a:ext uri="{FF2B5EF4-FFF2-40B4-BE49-F238E27FC236}">
                <a16:creationId xmlns:a16="http://schemas.microsoft.com/office/drawing/2014/main" id="{27F6DFD0-B8BE-85AA-6672-FD67B43887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7318874"/>
            <a:ext cx="1800000" cy="360000"/>
          </a:xfrm>
          <a:prstGeom prst="rect">
            <a:avLst/>
          </a:prstGeom>
        </p:spPr>
      </p:pic>
      <p:sp>
        <p:nvSpPr>
          <p:cNvPr id="362" name="CuadroTexto 361">
            <a:extLst>
              <a:ext uri="{FF2B5EF4-FFF2-40B4-BE49-F238E27FC236}">
                <a16:creationId xmlns:a16="http://schemas.microsoft.com/office/drawing/2014/main" id="{B545050D-BFE0-F220-5362-3B4D7F68465E}"/>
              </a:ext>
            </a:extLst>
          </p:cNvPr>
          <p:cNvSpPr txBox="1"/>
          <p:nvPr/>
        </p:nvSpPr>
        <p:spPr>
          <a:xfrm>
            <a:off x="3183271" y="730751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63" name="CuadroTexto 362">
            <a:extLst>
              <a:ext uri="{FF2B5EF4-FFF2-40B4-BE49-F238E27FC236}">
                <a16:creationId xmlns:a16="http://schemas.microsoft.com/office/drawing/2014/main" id="{77F9ADEE-8C4F-BF98-4C78-E2EF6CEFA6F2}"/>
              </a:ext>
            </a:extLst>
          </p:cNvPr>
          <p:cNvSpPr txBox="1"/>
          <p:nvPr/>
        </p:nvSpPr>
        <p:spPr>
          <a:xfrm>
            <a:off x="3420720" y="744437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64" name="Imagen 363">
            <a:extLst>
              <a:ext uri="{FF2B5EF4-FFF2-40B4-BE49-F238E27FC236}">
                <a16:creationId xmlns:a16="http://schemas.microsoft.com/office/drawing/2014/main" id="{939294A7-D4C9-2168-4053-BEFABD5926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7318874"/>
            <a:ext cx="1800000" cy="360000"/>
          </a:xfrm>
          <a:prstGeom prst="rect">
            <a:avLst/>
          </a:prstGeom>
        </p:spPr>
      </p:pic>
      <p:sp>
        <p:nvSpPr>
          <p:cNvPr id="365" name="CuadroTexto 364">
            <a:extLst>
              <a:ext uri="{FF2B5EF4-FFF2-40B4-BE49-F238E27FC236}">
                <a16:creationId xmlns:a16="http://schemas.microsoft.com/office/drawing/2014/main" id="{0B385F5F-57F2-2EF7-7FE5-F9652513D444}"/>
              </a:ext>
            </a:extLst>
          </p:cNvPr>
          <p:cNvSpPr txBox="1"/>
          <p:nvPr/>
        </p:nvSpPr>
        <p:spPr>
          <a:xfrm>
            <a:off x="5019666" y="730751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66" name="CuadroTexto 365">
            <a:extLst>
              <a:ext uri="{FF2B5EF4-FFF2-40B4-BE49-F238E27FC236}">
                <a16:creationId xmlns:a16="http://schemas.microsoft.com/office/drawing/2014/main" id="{72C11B48-10E3-1629-5DF2-1E7A7C97FFF6}"/>
              </a:ext>
            </a:extLst>
          </p:cNvPr>
          <p:cNvSpPr txBox="1"/>
          <p:nvPr/>
        </p:nvSpPr>
        <p:spPr>
          <a:xfrm>
            <a:off x="5257115" y="744437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67" name="Imagen 366">
            <a:extLst>
              <a:ext uri="{FF2B5EF4-FFF2-40B4-BE49-F238E27FC236}">
                <a16:creationId xmlns:a16="http://schemas.microsoft.com/office/drawing/2014/main" id="{64628D4C-7BF6-1B67-C362-81FE7DBFD4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7703714"/>
            <a:ext cx="1800000" cy="360000"/>
          </a:xfrm>
          <a:prstGeom prst="rect">
            <a:avLst/>
          </a:prstGeom>
        </p:spPr>
      </p:pic>
      <p:sp>
        <p:nvSpPr>
          <p:cNvPr id="368" name="CuadroTexto 367">
            <a:extLst>
              <a:ext uri="{FF2B5EF4-FFF2-40B4-BE49-F238E27FC236}">
                <a16:creationId xmlns:a16="http://schemas.microsoft.com/office/drawing/2014/main" id="{6B578B16-D155-8859-A9E0-0DF278DA96E0}"/>
              </a:ext>
            </a:extLst>
          </p:cNvPr>
          <p:cNvSpPr txBox="1"/>
          <p:nvPr/>
        </p:nvSpPr>
        <p:spPr>
          <a:xfrm>
            <a:off x="1345171" y="769235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69" name="CuadroTexto 368">
            <a:extLst>
              <a:ext uri="{FF2B5EF4-FFF2-40B4-BE49-F238E27FC236}">
                <a16:creationId xmlns:a16="http://schemas.microsoft.com/office/drawing/2014/main" id="{D0B48D20-E51D-D9B1-ACEE-47C23FD0E9C5}"/>
              </a:ext>
            </a:extLst>
          </p:cNvPr>
          <p:cNvSpPr txBox="1"/>
          <p:nvPr/>
        </p:nvSpPr>
        <p:spPr>
          <a:xfrm>
            <a:off x="1582620" y="782921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70" name="Imagen 369">
            <a:extLst>
              <a:ext uri="{FF2B5EF4-FFF2-40B4-BE49-F238E27FC236}">
                <a16:creationId xmlns:a16="http://schemas.microsoft.com/office/drawing/2014/main" id="{6BE0D529-F97B-6CC3-298C-3F74BDBAF0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7703714"/>
            <a:ext cx="1800000" cy="360000"/>
          </a:xfrm>
          <a:prstGeom prst="rect">
            <a:avLst/>
          </a:prstGeom>
        </p:spPr>
      </p:pic>
      <p:sp>
        <p:nvSpPr>
          <p:cNvPr id="371" name="CuadroTexto 370">
            <a:extLst>
              <a:ext uri="{FF2B5EF4-FFF2-40B4-BE49-F238E27FC236}">
                <a16:creationId xmlns:a16="http://schemas.microsoft.com/office/drawing/2014/main" id="{726C16FA-BDDF-0B79-FB72-3AE70C68BD66}"/>
              </a:ext>
            </a:extLst>
          </p:cNvPr>
          <p:cNvSpPr txBox="1"/>
          <p:nvPr/>
        </p:nvSpPr>
        <p:spPr>
          <a:xfrm>
            <a:off x="3183271" y="769235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72" name="CuadroTexto 371">
            <a:extLst>
              <a:ext uri="{FF2B5EF4-FFF2-40B4-BE49-F238E27FC236}">
                <a16:creationId xmlns:a16="http://schemas.microsoft.com/office/drawing/2014/main" id="{13CF5384-BAAD-8016-ADAA-80B561BE9E72}"/>
              </a:ext>
            </a:extLst>
          </p:cNvPr>
          <p:cNvSpPr txBox="1"/>
          <p:nvPr/>
        </p:nvSpPr>
        <p:spPr>
          <a:xfrm>
            <a:off x="3420720" y="782921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73" name="Imagen 372">
            <a:extLst>
              <a:ext uri="{FF2B5EF4-FFF2-40B4-BE49-F238E27FC236}">
                <a16:creationId xmlns:a16="http://schemas.microsoft.com/office/drawing/2014/main" id="{13CC1BF8-903C-3CC7-9313-DADBD4A45A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7703714"/>
            <a:ext cx="1800000" cy="360000"/>
          </a:xfrm>
          <a:prstGeom prst="rect">
            <a:avLst/>
          </a:prstGeom>
        </p:spPr>
      </p:pic>
      <p:sp>
        <p:nvSpPr>
          <p:cNvPr id="374" name="CuadroTexto 373">
            <a:extLst>
              <a:ext uri="{FF2B5EF4-FFF2-40B4-BE49-F238E27FC236}">
                <a16:creationId xmlns:a16="http://schemas.microsoft.com/office/drawing/2014/main" id="{BD439C5F-87EF-C0D6-5B7C-1BFB455AA5EB}"/>
              </a:ext>
            </a:extLst>
          </p:cNvPr>
          <p:cNvSpPr txBox="1"/>
          <p:nvPr/>
        </p:nvSpPr>
        <p:spPr>
          <a:xfrm>
            <a:off x="5019666" y="769235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75" name="CuadroTexto 374">
            <a:extLst>
              <a:ext uri="{FF2B5EF4-FFF2-40B4-BE49-F238E27FC236}">
                <a16:creationId xmlns:a16="http://schemas.microsoft.com/office/drawing/2014/main" id="{1D0B6B9C-2D12-45A9-81FB-01AE1F1D094C}"/>
              </a:ext>
            </a:extLst>
          </p:cNvPr>
          <p:cNvSpPr txBox="1"/>
          <p:nvPr/>
        </p:nvSpPr>
        <p:spPr>
          <a:xfrm>
            <a:off x="5257115" y="782921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76" name="Imagen 375">
            <a:extLst>
              <a:ext uri="{FF2B5EF4-FFF2-40B4-BE49-F238E27FC236}">
                <a16:creationId xmlns:a16="http://schemas.microsoft.com/office/drawing/2014/main" id="{9704A51B-C3AD-3815-D835-2B11ACEBA7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00" y="8093854"/>
            <a:ext cx="1800000" cy="360000"/>
          </a:xfrm>
          <a:prstGeom prst="rect">
            <a:avLst/>
          </a:prstGeom>
        </p:spPr>
      </p:pic>
      <p:sp>
        <p:nvSpPr>
          <p:cNvPr id="377" name="CuadroTexto 376">
            <a:extLst>
              <a:ext uri="{FF2B5EF4-FFF2-40B4-BE49-F238E27FC236}">
                <a16:creationId xmlns:a16="http://schemas.microsoft.com/office/drawing/2014/main" id="{6D9507EE-9E47-3936-7197-8599635D7411}"/>
              </a:ext>
            </a:extLst>
          </p:cNvPr>
          <p:cNvSpPr txBox="1"/>
          <p:nvPr/>
        </p:nvSpPr>
        <p:spPr>
          <a:xfrm>
            <a:off x="1345171" y="808249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78" name="CuadroTexto 377">
            <a:extLst>
              <a:ext uri="{FF2B5EF4-FFF2-40B4-BE49-F238E27FC236}">
                <a16:creationId xmlns:a16="http://schemas.microsoft.com/office/drawing/2014/main" id="{D0A296BC-6E34-F338-BC29-F92C82055F49}"/>
              </a:ext>
            </a:extLst>
          </p:cNvPr>
          <p:cNvSpPr txBox="1"/>
          <p:nvPr/>
        </p:nvSpPr>
        <p:spPr>
          <a:xfrm>
            <a:off x="1582620" y="821935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79" name="Imagen 378">
            <a:extLst>
              <a:ext uri="{FF2B5EF4-FFF2-40B4-BE49-F238E27FC236}">
                <a16:creationId xmlns:a16="http://schemas.microsoft.com/office/drawing/2014/main" id="{75401C18-A696-7DF3-16EA-8BB1B5EDBB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600" y="8093854"/>
            <a:ext cx="1800000" cy="360000"/>
          </a:xfrm>
          <a:prstGeom prst="rect">
            <a:avLst/>
          </a:prstGeom>
        </p:spPr>
      </p:pic>
      <p:sp>
        <p:nvSpPr>
          <p:cNvPr id="380" name="CuadroTexto 379">
            <a:extLst>
              <a:ext uri="{FF2B5EF4-FFF2-40B4-BE49-F238E27FC236}">
                <a16:creationId xmlns:a16="http://schemas.microsoft.com/office/drawing/2014/main" id="{B29D2497-7922-A788-9B07-5D0442513EE1}"/>
              </a:ext>
            </a:extLst>
          </p:cNvPr>
          <p:cNvSpPr txBox="1"/>
          <p:nvPr/>
        </p:nvSpPr>
        <p:spPr>
          <a:xfrm>
            <a:off x="3183271" y="808249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81" name="CuadroTexto 380">
            <a:extLst>
              <a:ext uri="{FF2B5EF4-FFF2-40B4-BE49-F238E27FC236}">
                <a16:creationId xmlns:a16="http://schemas.microsoft.com/office/drawing/2014/main" id="{6B557257-E072-396E-D669-4A4F66557DCF}"/>
              </a:ext>
            </a:extLst>
          </p:cNvPr>
          <p:cNvSpPr txBox="1"/>
          <p:nvPr/>
        </p:nvSpPr>
        <p:spPr>
          <a:xfrm>
            <a:off x="3420720" y="821935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  <p:pic>
        <p:nvPicPr>
          <p:cNvPr id="382" name="Imagen 381">
            <a:extLst>
              <a:ext uri="{FF2B5EF4-FFF2-40B4-BE49-F238E27FC236}">
                <a16:creationId xmlns:a16="http://schemas.microsoft.com/office/drawing/2014/main" id="{2665418B-E672-D301-4749-D7B84856D4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995" y="8093854"/>
            <a:ext cx="1800000" cy="360000"/>
          </a:xfrm>
          <a:prstGeom prst="rect">
            <a:avLst/>
          </a:prstGeom>
        </p:spPr>
      </p:pic>
      <p:sp>
        <p:nvSpPr>
          <p:cNvPr id="383" name="CuadroTexto 382">
            <a:extLst>
              <a:ext uri="{FF2B5EF4-FFF2-40B4-BE49-F238E27FC236}">
                <a16:creationId xmlns:a16="http://schemas.microsoft.com/office/drawing/2014/main" id="{92DA45F7-E5BA-FC2D-3663-FD1CC88E67B2}"/>
              </a:ext>
            </a:extLst>
          </p:cNvPr>
          <p:cNvSpPr txBox="1"/>
          <p:nvPr/>
        </p:nvSpPr>
        <p:spPr>
          <a:xfrm>
            <a:off x="5019666" y="8082491"/>
            <a:ext cx="128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solidFill>
                  <a:srgbClr val="7A1885"/>
                </a:solidFill>
                <a:latin typeface="Nova Quinta PERSONAL USE" pitchFamily="50" charset="0"/>
                <a:ea typeface="Nova Quinta PERSONAL USE" pitchFamily="50" charset="0"/>
              </a:rPr>
              <a:t>Barbara</a:t>
            </a:r>
          </a:p>
        </p:txBody>
      </p:sp>
      <p:sp>
        <p:nvSpPr>
          <p:cNvPr id="384" name="CuadroTexto 383">
            <a:extLst>
              <a:ext uri="{FF2B5EF4-FFF2-40B4-BE49-F238E27FC236}">
                <a16:creationId xmlns:a16="http://schemas.microsoft.com/office/drawing/2014/main" id="{434855FD-55C2-091C-0D44-90166EAEAC66}"/>
              </a:ext>
            </a:extLst>
          </p:cNvPr>
          <p:cNvSpPr txBox="1"/>
          <p:nvPr/>
        </p:nvSpPr>
        <p:spPr>
          <a:xfrm>
            <a:off x="5257115" y="8219354"/>
            <a:ext cx="923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n>
                  <a:solidFill>
                    <a:srgbClr val="5B215C"/>
                  </a:solidFill>
                </a:ln>
                <a:gradFill>
                  <a:gsLst>
                    <a:gs pos="0">
                      <a:srgbClr val="5B215C"/>
                    </a:gs>
                    <a:gs pos="100000">
                      <a:srgbClr val="D183D3"/>
                    </a:gs>
                  </a:gsLst>
                  <a:lin ang="5400000" scaled="1"/>
                </a:gradFill>
                <a:latin typeface="Bebas Neue Bold" panose="020B0606020202050201" pitchFamily="34" charset="0"/>
                <a:ea typeface="Nova Quinta PERSONAL USE" pitchFamily="50" charset="0"/>
              </a:rPr>
              <a:t>Barbara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7497</TotalTime>
  <Words>300</Words>
  <Application>Microsoft Office PowerPoint</Application>
  <PresentationFormat>Carta (216 x 279 mm)</PresentationFormat>
  <Paragraphs>300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Arial</vt:lpstr>
      <vt:lpstr>Calibri</vt:lpstr>
      <vt:lpstr>Nova Quinta PERSONAL USE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14</cp:revision>
  <dcterms:created xsi:type="dcterms:W3CDTF">2024-07-23T03:15:22Z</dcterms:created>
  <dcterms:modified xsi:type="dcterms:W3CDTF">2024-08-20T18:44:56Z</dcterms:modified>
</cp:coreProperties>
</file>