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Porky's" panose="00000700000000000000" pitchFamily="2" charset="0"/>
      <p:bold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7B77"/>
    <a:srgbClr val="4EC5BE"/>
    <a:srgbClr val="880044"/>
    <a:srgbClr val="FF007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n 49">
            <a:extLst>
              <a:ext uri="{FF2B5EF4-FFF2-40B4-BE49-F238E27FC236}">
                <a16:creationId xmlns:a16="http://schemas.microsoft.com/office/drawing/2014/main" id="{B2E49051-E2FA-73AF-C3DD-392B2C3305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00" y="435114"/>
            <a:ext cx="3235200" cy="28368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4ADA62B-5879-D385-F164-20D936EC38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5114"/>
            <a:ext cx="3235200" cy="283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F4B33F0-DCCE-CB6C-6A8E-6D845E2766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00" y="3035287"/>
            <a:ext cx="3235200" cy="28368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E7D3F53-75F2-7AD6-988F-2DC0C0AB4E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3035287"/>
            <a:ext cx="3235200" cy="28368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29A46D6-9A75-D5F1-DB39-39EC5728A3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00" y="5697244"/>
            <a:ext cx="3235200" cy="28368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415D49-7D81-E0D8-3C2F-0C0289CB4B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5697244"/>
            <a:ext cx="3235200" cy="28368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DD830D6-8EB9-D771-4B8B-6469F3BD2A05}"/>
              </a:ext>
            </a:extLst>
          </p:cNvPr>
          <p:cNvSpPr txBox="1"/>
          <p:nvPr/>
        </p:nvSpPr>
        <p:spPr>
          <a:xfrm>
            <a:off x="1458097" y="1209284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1388DA1-3352-2CC7-4901-D95C04B1E92A}"/>
              </a:ext>
            </a:extLst>
          </p:cNvPr>
          <p:cNvSpPr txBox="1"/>
          <p:nvPr/>
        </p:nvSpPr>
        <p:spPr>
          <a:xfrm>
            <a:off x="1344695" y="1604964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C994510-8F4A-23B7-BFF6-0A70A6B06BD2}"/>
              </a:ext>
            </a:extLst>
          </p:cNvPr>
          <p:cNvSpPr txBox="1"/>
          <p:nvPr/>
        </p:nvSpPr>
        <p:spPr>
          <a:xfrm>
            <a:off x="1989939" y="2489551"/>
            <a:ext cx="125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1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89483D4-304D-086D-224B-451623BD299F}"/>
              </a:ext>
            </a:extLst>
          </p:cNvPr>
          <p:cNvSpPr txBox="1"/>
          <p:nvPr/>
        </p:nvSpPr>
        <p:spPr>
          <a:xfrm>
            <a:off x="4693297" y="1209284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9AA729D-22E8-30B2-8A36-4BE45FA372FC}"/>
              </a:ext>
            </a:extLst>
          </p:cNvPr>
          <p:cNvSpPr txBox="1"/>
          <p:nvPr/>
        </p:nvSpPr>
        <p:spPr>
          <a:xfrm>
            <a:off x="4579895" y="1604964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B1A1534-2305-4841-65A3-6208EBC1B88F}"/>
              </a:ext>
            </a:extLst>
          </p:cNvPr>
          <p:cNvSpPr txBox="1"/>
          <p:nvPr/>
        </p:nvSpPr>
        <p:spPr>
          <a:xfrm>
            <a:off x="5225139" y="2489551"/>
            <a:ext cx="125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1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AEE0E73-D42A-1474-DB29-BD4D16482C02}"/>
              </a:ext>
            </a:extLst>
          </p:cNvPr>
          <p:cNvSpPr txBox="1"/>
          <p:nvPr/>
        </p:nvSpPr>
        <p:spPr>
          <a:xfrm>
            <a:off x="1458097" y="3818729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DFE44AB-C9E0-ABFC-4769-FD4CD3242668}"/>
              </a:ext>
            </a:extLst>
          </p:cNvPr>
          <p:cNvSpPr txBox="1"/>
          <p:nvPr/>
        </p:nvSpPr>
        <p:spPr>
          <a:xfrm>
            <a:off x="1344695" y="4214409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71972D8-88C5-4F0E-5315-442A173B08EA}"/>
              </a:ext>
            </a:extLst>
          </p:cNvPr>
          <p:cNvSpPr txBox="1"/>
          <p:nvPr/>
        </p:nvSpPr>
        <p:spPr>
          <a:xfrm>
            <a:off x="1989939" y="5098996"/>
            <a:ext cx="125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1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70197D7-35D0-2B2B-A0C1-5B2130566D7A}"/>
              </a:ext>
            </a:extLst>
          </p:cNvPr>
          <p:cNvSpPr txBox="1"/>
          <p:nvPr/>
        </p:nvSpPr>
        <p:spPr>
          <a:xfrm>
            <a:off x="4693297" y="3818729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3EEC1B7-E6DC-7A78-73EC-31DBE91407B5}"/>
              </a:ext>
            </a:extLst>
          </p:cNvPr>
          <p:cNvSpPr txBox="1"/>
          <p:nvPr/>
        </p:nvSpPr>
        <p:spPr>
          <a:xfrm>
            <a:off x="4579895" y="4214409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3A0DFDB-16D8-B566-0E9B-349D69337FB9}"/>
              </a:ext>
            </a:extLst>
          </p:cNvPr>
          <p:cNvSpPr txBox="1"/>
          <p:nvPr/>
        </p:nvSpPr>
        <p:spPr>
          <a:xfrm>
            <a:off x="5225139" y="5098996"/>
            <a:ext cx="125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1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6F72AE5-7173-837B-ACE9-DD2E598FCA7F}"/>
              </a:ext>
            </a:extLst>
          </p:cNvPr>
          <p:cNvSpPr txBox="1"/>
          <p:nvPr/>
        </p:nvSpPr>
        <p:spPr>
          <a:xfrm>
            <a:off x="1465717" y="6472242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BA95685C-F187-61DC-B0CD-279394F5BC8F}"/>
              </a:ext>
            </a:extLst>
          </p:cNvPr>
          <p:cNvSpPr txBox="1"/>
          <p:nvPr/>
        </p:nvSpPr>
        <p:spPr>
          <a:xfrm>
            <a:off x="1352315" y="6867922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03F5E7F-2DAB-DABB-2EBF-CC4677ACC32D}"/>
              </a:ext>
            </a:extLst>
          </p:cNvPr>
          <p:cNvSpPr txBox="1"/>
          <p:nvPr/>
        </p:nvSpPr>
        <p:spPr>
          <a:xfrm>
            <a:off x="1997559" y="7752509"/>
            <a:ext cx="125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1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1B90FB6-390A-FBE0-0A5E-471C94D2C69D}"/>
              </a:ext>
            </a:extLst>
          </p:cNvPr>
          <p:cNvSpPr txBox="1"/>
          <p:nvPr/>
        </p:nvSpPr>
        <p:spPr>
          <a:xfrm>
            <a:off x="4700917" y="6472242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D071C64-C501-556B-FFE9-699507F1204F}"/>
              </a:ext>
            </a:extLst>
          </p:cNvPr>
          <p:cNvSpPr txBox="1"/>
          <p:nvPr/>
        </p:nvSpPr>
        <p:spPr>
          <a:xfrm>
            <a:off x="4587515" y="6867922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7CE7E78-C54C-AE2D-E7E4-39CCCBFCE4A1}"/>
              </a:ext>
            </a:extLst>
          </p:cNvPr>
          <p:cNvSpPr txBox="1"/>
          <p:nvPr/>
        </p:nvSpPr>
        <p:spPr>
          <a:xfrm>
            <a:off x="5232759" y="7752509"/>
            <a:ext cx="125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1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Imagen 69">
            <a:extLst>
              <a:ext uri="{FF2B5EF4-FFF2-40B4-BE49-F238E27FC236}">
                <a16:creationId xmlns:a16="http://schemas.microsoft.com/office/drawing/2014/main" id="{3CDC535F-5718-ABB8-A5E1-81C101AF59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867016"/>
            <a:ext cx="2880000" cy="1800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99FCD05D-0D24-BFD2-6512-302D74B5E6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026" y="867016"/>
            <a:ext cx="2880000" cy="180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342C611-7EEE-CD81-043E-C36EF731EE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2667016"/>
            <a:ext cx="2880000" cy="180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3AFF5E2-EE04-6E93-7AE8-3A38F9DF10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026" y="2667016"/>
            <a:ext cx="2880000" cy="18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80303DF-71AD-A064-79AC-EA59C33613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4467016"/>
            <a:ext cx="288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371C042-444C-EEFB-BB63-289EEF3786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026" y="4467016"/>
            <a:ext cx="288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A8E2219-E8D0-D61A-047D-9F6A7848F1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0" y="6267016"/>
            <a:ext cx="288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D2423A2-27C7-224D-B127-ECD9CF6A9B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026" y="6267016"/>
            <a:ext cx="288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D580E4E8-1ADB-FEF9-488D-A31CE33A50D8}"/>
              </a:ext>
            </a:extLst>
          </p:cNvPr>
          <p:cNvSpPr txBox="1"/>
          <p:nvPr/>
        </p:nvSpPr>
        <p:spPr>
          <a:xfrm>
            <a:off x="1587637" y="1095425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53A81D5-603E-5572-BEDD-DFE5A8CCC2E3}"/>
              </a:ext>
            </a:extLst>
          </p:cNvPr>
          <p:cNvSpPr txBox="1"/>
          <p:nvPr/>
        </p:nvSpPr>
        <p:spPr>
          <a:xfrm>
            <a:off x="1474235" y="1491105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A2AF4AD-A07F-2B9F-3C68-5EA2B340C4D0}"/>
              </a:ext>
            </a:extLst>
          </p:cNvPr>
          <p:cNvSpPr txBox="1"/>
          <p:nvPr/>
        </p:nvSpPr>
        <p:spPr>
          <a:xfrm>
            <a:off x="2341075" y="2173707"/>
            <a:ext cx="125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0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069B189-552D-6975-815B-774D2429CC03}"/>
              </a:ext>
            </a:extLst>
          </p:cNvPr>
          <p:cNvSpPr txBox="1"/>
          <p:nvPr/>
        </p:nvSpPr>
        <p:spPr>
          <a:xfrm>
            <a:off x="4552506" y="1095425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07E1467-224E-B9FC-9B78-E4B9E365E85E}"/>
              </a:ext>
            </a:extLst>
          </p:cNvPr>
          <p:cNvSpPr txBox="1"/>
          <p:nvPr/>
        </p:nvSpPr>
        <p:spPr>
          <a:xfrm>
            <a:off x="4439104" y="1491105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A727366-151C-37E6-2322-BA34F44835F7}"/>
              </a:ext>
            </a:extLst>
          </p:cNvPr>
          <p:cNvSpPr txBox="1"/>
          <p:nvPr/>
        </p:nvSpPr>
        <p:spPr>
          <a:xfrm>
            <a:off x="5305944" y="2173707"/>
            <a:ext cx="125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0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6F74DBD-C233-4F2D-082D-5753B9FCAF25}"/>
              </a:ext>
            </a:extLst>
          </p:cNvPr>
          <p:cNvSpPr txBox="1"/>
          <p:nvPr/>
        </p:nvSpPr>
        <p:spPr>
          <a:xfrm>
            <a:off x="1587637" y="2895425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095076-A131-8A08-4319-A9D5CA645346}"/>
              </a:ext>
            </a:extLst>
          </p:cNvPr>
          <p:cNvSpPr txBox="1"/>
          <p:nvPr/>
        </p:nvSpPr>
        <p:spPr>
          <a:xfrm>
            <a:off x="1474235" y="3291105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8F66113-4B7E-9EBE-C495-64FAFFAE5FD9}"/>
              </a:ext>
            </a:extLst>
          </p:cNvPr>
          <p:cNvSpPr txBox="1"/>
          <p:nvPr/>
        </p:nvSpPr>
        <p:spPr>
          <a:xfrm>
            <a:off x="2341075" y="3973707"/>
            <a:ext cx="125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0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19DF2EF-97A7-03CD-C6EF-21303047E902}"/>
              </a:ext>
            </a:extLst>
          </p:cNvPr>
          <p:cNvSpPr txBox="1"/>
          <p:nvPr/>
        </p:nvSpPr>
        <p:spPr>
          <a:xfrm>
            <a:off x="4552506" y="2895425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EE15B21-AC51-9858-74C1-3BFCB7BE0419}"/>
              </a:ext>
            </a:extLst>
          </p:cNvPr>
          <p:cNvSpPr txBox="1"/>
          <p:nvPr/>
        </p:nvSpPr>
        <p:spPr>
          <a:xfrm>
            <a:off x="4439104" y="3291105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1E0EE6B-ED2A-D184-4291-AE5B729D0D63}"/>
              </a:ext>
            </a:extLst>
          </p:cNvPr>
          <p:cNvSpPr txBox="1"/>
          <p:nvPr/>
        </p:nvSpPr>
        <p:spPr>
          <a:xfrm>
            <a:off x="5305944" y="3973707"/>
            <a:ext cx="125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0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D331AB4-129A-86AA-1426-6143EAAE420D}"/>
              </a:ext>
            </a:extLst>
          </p:cNvPr>
          <p:cNvSpPr txBox="1"/>
          <p:nvPr/>
        </p:nvSpPr>
        <p:spPr>
          <a:xfrm>
            <a:off x="1587637" y="4699891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85A5A32-7576-64BB-E287-3619F7CC87B3}"/>
              </a:ext>
            </a:extLst>
          </p:cNvPr>
          <p:cNvSpPr txBox="1"/>
          <p:nvPr/>
        </p:nvSpPr>
        <p:spPr>
          <a:xfrm>
            <a:off x="1474235" y="5095571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6FF82BB-3772-DB68-5537-96391C46F2A2}"/>
              </a:ext>
            </a:extLst>
          </p:cNvPr>
          <p:cNvSpPr txBox="1"/>
          <p:nvPr/>
        </p:nvSpPr>
        <p:spPr>
          <a:xfrm>
            <a:off x="2341075" y="5778173"/>
            <a:ext cx="125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0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AB60013-D7C9-E28C-8B48-43DABA583CC0}"/>
              </a:ext>
            </a:extLst>
          </p:cNvPr>
          <p:cNvSpPr txBox="1"/>
          <p:nvPr/>
        </p:nvSpPr>
        <p:spPr>
          <a:xfrm>
            <a:off x="4552506" y="4699891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8344620-359E-B740-34CD-590969F42AE0}"/>
              </a:ext>
            </a:extLst>
          </p:cNvPr>
          <p:cNvSpPr txBox="1"/>
          <p:nvPr/>
        </p:nvSpPr>
        <p:spPr>
          <a:xfrm>
            <a:off x="4439104" y="5095571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3A97184-79ED-C14E-29C7-422928665C53}"/>
              </a:ext>
            </a:extLst>
          </p:cNvPr>
          <p:cNvSpPr txBox="1"/>
          <p:nvPr/>
        </p:nvSpPr>
        <p:spPr>
          <a:xfrm>
            <a:off x="5305944" y="5778173"/>
            <a:ext cx="125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0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A78F04F-E2CD-F951-73CF-BF34658D1F01}"/>
              </a:ext>
            </a:extLst>
          </p:cNvPr>
          <p:cNvSpPr txBox="1"/>
          <p:nvPr/>
        </p:nvSpPr>
        <p:spPr>
          <a:xfrm>
            <a:off x="1587637" y="6505159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E379D7F-DCAC-8275-D70A-7E0DB9608D70}"/>
              </a:ext>
            </a:extLst>
          </p:cNvPr>
          <p:cNvSpPr txBox="1"/>
          <p:nvPr/>
        </p:nvSpPr>
        <p:spPr>
          <a:xfrm>
            <a:off x="1474235" y="6900839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16409C9-D66E-BEE8-D608-7E0E69587CF4}"/>
              </a:ext>
            </a:extLst>
          </p:cNvPr>
          <p:cNvSpPr txBox="1"/>
          <p:nvPr/>
        </p:nvSpPr>
        <p:spPr>
          <a:xfrm>
            <a:off x="2341075" y="7583441"/>
            <a:ext cx="125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0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84FCC09-77E1-71AB-9E58-7117087280B3}"/>
              </a:ext>
            </a:extLst>
          </p:cNvPr>
          <p:cNvSpPr txBox="1"/>
          <p:nvPr/>
        </p:nvSpPr>
        <p:spPr>
          <a:xfrm>
            <a:off x="4552506" y="6505159"/>
            <a:ext cx="1656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559A2B6-D556-9340-A72A-14C0D04625DB}"/>
              </a:ext>
            </a:extLst>
          </p:cNvPr>
          <p:cNvSpPr txBox="1"/>
          <p:nvPr/>
        </p:nvSpPr>
        <p:spPr>
          <a:xfrm>
            <a:off x="4439104" y="6900839"/>
            <a:ext cx="1883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24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88B4EC8-8124-B817-4BF2-4B5D71B0C1EA}"/>
              </a:ext>
            </a:extLst>
          </p:cNvPr>
          <p:cNvSpPr txBox="1"/>
          <p:nvPr/>
        </p:nvSpPr>
        <p:spPr>
          <a:xfrm>
            <a:off x="5305944" y="7583441"/>
            <a:ext cx="125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1270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3er GRADO</a:t>
            </a:r>
            <a:endParaRPr lang="es-VE" sz="1000" dirty="0">
              <a:ln w="12700">
                <a:noFill/>
              </a:ln>
              <a:solidFill>
                <a:schemeClr val="bg1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Imagen 103">
            <a:extLst>
              <a:ext uri="{FF2B5EF4-FFF2-40B4-BE49-F238E27FC236}">
                <a16:creationId xmlns:a16="http://schemas.microsoft.com/office/drawing/2014/main" id="{48BABBAC-11EB-39DF-FE85-2739E5556F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84" y="706378"/>
            <a:ext cx="1440000" cy="1800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977E1784-A70C-4951-3EDB-C920D2FA7E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676" y="706378"/>
            <a:ext cx="1440000" cy="180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4778987-3AA4-1342-D16C-197B1BA2C0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68" y="706378"/>
            <a:ext cx="1440000" cy="180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95EE28D-6384-34C8-0B0C-7769F99DFF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60" y="706378"/>
            <a:ext cx="1440000" cy="18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A0F603E-C7A6-8703-7A4E-837B3970C3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84" y="2543449"/>
            <a:ext cx="144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0161054-074C-08D2-D48B-B241869A71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676" y="2543449"/>
            <a:ext cx="144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DFC42C0-B068-E060-A2B5-F7097B83F0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68" y="2543449"/>
            <a:ext cx="144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F922F43-A54D-13CD-F6D7-22D9DA92AB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60" y="2543449"/>
            <a:ext cx="1440000" cy="180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D835B89-57B8-9B06-069B-1C83868860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84" y="4380520"/>
            <a:ext cx="1440000" cy="180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53CDD17-602F-1923-1594-5CA340A4F0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676" y="4380520"/>
            <a:ext cx="1440000" cy="180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F7549BC-94F2-1E68-779C-5048CDC186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68" y="4380520"/>
            <a:ext cx="1440000" cy="180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6A2C1F4-EA06-3907-DE2A-57EE71D3BD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60" y="4380520"/>
            <a:ext cx="1440000" cy="180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57E2E9A-C5B3-6C8B-9728-8F214D2324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84" y="6217591"/>
            <a:ext cx="1440000" cy="180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733922A-59F6-2625-32E3-3500B7664C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5676" y="6217591"/>
            <a:ext cx="1440000" cy="180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95DAC08-DCEF-8E56-FC4D-03BD3106FB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68" y="6217591"/>
            <a:ext cx="1440000" cy="1800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5EAF30F-63FC-31C6-651B-D6B5283AC5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460" y="6217591"/>
            <a:ext cx="144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5CD67C42-B368-C6FB-403C-BD9548BF9EE9}"/>
              </a:ext>
            </a:extLst>
          </p:cNvPr>
          <p:cNvSpPr txBox="1"/>
          <p:nvPr/>
        </p:nvSpPr>
        <p:spPr>
          <a:xfrm>
            <a:off x="741358" y="717855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DD4E949-BB4B-6B20-2084-B9808C5DA39D}"/>
              </a:ext>
            </a:extLst>
          </p:cNvPr>
          <p:cNvSpPr txBox="1"/>
          <p:nvPr/>
        </p:nvSpPr>
        <p:spPr>
          <a:xfrm>
            <a:off x="668903" y="744989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0BBF26F-9723-8EC2-CD57-293EE7091DC6}"/>
              </a:ext>
            </a:extLst>
          </p:cNvPr>
          <p:cNvSpPr txBox="1"/>
          <p:nvPr/>
        </p:nvSpPr>
        <p:spPr>
          <a:xfrm>
            <a:off x="2213073" y="717855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9BDF8D3-5D0D-F66B-3F65-0A84B0982BDB}"/>
              </a:ext>
            </a:extLst>
          </p:cNvPr>
          <p:cNvSpPr txBox="1"/>
          <p:nvPr/>
        </p:nvSpPr>
        <p:spPr>
          <a:xfrm>
            <a:off x="2140618" y="744989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6FD71C2-968D-5F92-AE9A-A735EADCA7AF}"/>
              </a:ext>
            </a:extLst>
          </p:cNvPr>
          <p:cNvSpPr txBox="1"/>
          <p:nvPr/>
        </p:nvSpPr>
        <p:spPr>
          <a:xfrm>
            <a:off x="3685611" y="717855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F5D1C3B-3081-FF83-BB82-909B4773AFFD}"/>
              </a:ext>
            </a:extLst>
          </p:cNvPr>
          <p:cNvSpPr txBox="1"/>
          <p:nvPr/>
        </p:nvSpPr>
        <p:spPr>
          <a:xfrm>
            <a:off x="3613156" y="744989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32CE51F-2EDE-1E12-0697-65438CB8B063}"/>
              </a:ext>
            </a:extLst>
          </p:cNvPr>
          <p:cNvSpPr txBox="1"/>
          <p:nvPr/>
        </p:nvSpPr>
        <p:spPr>
          <a:xfrm>
            <a:off x="5157326" y="717855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82AA0D1-9F3D-3C75-B68A-91CA343B1F15}"/>
              </a:ext>
            </a:extLst>
          </p:cNvPr>
          <p:cNvSpPr txBox="1"/>
          <p:nvPr/>
        </p:nvSpPr>
        <p:spPr>
          <a:xfrm>
            <a:off x="5084871" y="744989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19C1BC6-EB19-F232-6113-C94408F3CC6D}"/>
              </a:ext>
            </a:extLst>
          </p:cNvPr>
          <p:cNvSpPr txBox="1"/>
          <p:nvPr/>
        </p:nvSpPr>
        <p:spPr>
          <a:xfrm>
            <a:off x="778806" y="533294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8504EE1-51EB-A90B-E1E3-BCA810EA51BC}"/>
              </a:ext>
            </a:extLst>
          </p:cNvPr>
          <p:cNvSpPr txBox="1"/>
          <p:nvPr/>
        </p:nvSpPr>
        <p:spPr>
          <a:xfrm>
            <a:off x="706351" y="560428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D3197C1-CB51-9CF6-871E-872C10DB06CD}"/>
              </a:ext>
            </a:extLst>
          </p:cNvPr>
          <p:cNvSpPr txBox="1"/>
          <p:nvPr/>
        </p:nvSpPr>
        <p:spPr>
          <a:xfrm>
            <a:off x="2250521" y="533294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1782AA0-0A2F-8289-70B9-636CF7E38498}"/>
              </a:ext>
            </a:extLst>
          </p:cNvPr>
          <p:cNvSpPr txBox="1"/>
          <p:nvPr/>
        </p:nvSpPr>
        <p:spPr>
          <a:xfrm>
            <a:off x="2178066" y="560428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85B1B99-C3F6-E229-1068-CA7B1AC496C6}"/>
              </a:ext>
            </a:extLst>
          </p:cNvPr>
          <p:cNvSpPr txBox="1"/>
          <p:nvPr/>
        </p:nvSpPr>
        <p:spPr>
          <a:xfrm>
            <a:off x="3723059" y="533294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7EA5C31-0F8F-4156-D21A-0D9FAAEDEC88}"/>
              </a:ext>
            </a:extLst>
          </p:cNvPr>
          <p:cNvSpPr txBox="1"/>
          <p:nvPr/>
        </p:nvSpPr>
        <p:spPr>
          <a:xfrm>
            <a:off x="3650604" y="560428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C3692D5-535D-C0DD-B9E1-765A4873496F}"/>
              </a:ext>
            </a:extLst>
          </p:cNvPr>
          <p:cNvSpPr txBox="1"/>
          <p:nvPr/>
        </p:nvSpPr>
        <p:spPr>
          <a:xfrm>
            <a:off x="5194774" y="533294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15760FE-1C96-04DD-8D7C-02D5D458EAE8}"/>
              </a:ext>
            </a:extLst>
          </p:cNvPr>
          <p:cNvSpPr txBox="1"/>
          <p:nvPr/>
        </p:nvSpPr>
        <p:spPr>
          <a:xfrm>
            <a:off x="5122319" y="560428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19B24CB-7A3F-1ACF-53A1-7A767507D2E3}"/>
              </a:ext>
            </a:extLst>
          </p:cNvPr>
          <p:cNvSpPr txBox="1"/>
          <p:nvPr/>
        </p:nvSpPr>
        <p:spPr>
          <a:xfrm>
            <a:off x="741358" y="351705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3D8CE55-D0E1-8289-F11E-911DA52235C4}"/>
              </a:ext>
            </a:extLst>
          </p:cNvPr>
          <p:cNvSpPr txBox="1"/>
          <p:nvPr/>
        </p:nvSpPr>
        <p:spPr>
          <a:xfrm>
            <a:off x="668903" y="378839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92CF7DB-5EB5-CEB7-1730-9B32D5EDEAEB}"/>
              </a:ext>
            </a:extLst>
          </p:cNvPr>
          <p:cNvSpPr txBox="1"/>
          <p:nvPr/>
        </p:nvSpPr>
        <p:spPr>
          <a:xfrm>
            <a:off x="2213073" y="351705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12D16D5-F97F-18BC-9574-F0A5FC79CB50}"/>
              </a:ext>
            </a:extLst>
          </p:cNvPr>
          <p:cNvSpPr txBox="1"/>
          <p:nvPr/>
        </p:nvSpPr>
        <p:spPr>
          <a:xfrm>
            <a:off x="2140618" y="378839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854216CB-2290-AFAF-100B-28AAD270CF07}"/>
              </a:ext>
            </a:extLst>
          </p:cNvPr>
          <p:cNvSpPr txBox="1"/>
          <p:nvPr/>
        </p:nvSpPr>
        <p:spPr>
          <a:xfrm>
            <a:off x="3685611" y="351705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707B8017-55B4-6D03-249C-62B90BC08809}"/>
              </a:ext>
            </a:extLst>
          </p:cNvPr>
          <p:cNvSpPr txBox="1"/>
          <p:nvPr/>
        </p:nvSpPr>
        <p:spPr>
          <a:xfrm>
            <a:off x="3613156" y="378839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036BF8B-D62F-4E75-44F7-81CCD740586C}"/>
              </a:ext>
            </a:extLst>
          </p:cNvPr>
          <p:cNvSpPr txBox="1"/>
          <p:nvPr/>
        </p:nvSpPr>
        <p:spPr>
          <a:xfrm>
            <a:off x="5157326" y="3517051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B5A8F18-1F14-4D3C-E7DB-E0B656804882}"/>
              </a:ext>
            </a:extLst>
          </p:cNvPr>
          <p:cNvSpPr txBox="1"/>
          <p:nvPr/>
        </p:nvSpPr>
        <p:spPr>
          <a:xfrm>
            <a:off x="5084871" y="3788392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0D6A892-3024-A6E3-C070-EECBB77B7F7D}"/>
              </a:ext>
            </a:extLst>
          </p:cNvPr>
          <p:cNvSpPr txBox="1"/>
          <p:nvPr/>
        </p:nvSpPr>
        <p:spPr>
          <a:xfrm>
            <a:off x="714621" y="1675540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26FBB3A-6BD0-904E-73E9-999464E243D0}"/>
              </a:ext>
            </a:extLst>
          </p:cNvPr>
          <p:cNvSpPr txBox="1"/>
          <p:nvPr/>
        </p:nvSpPr>
        <p:spPr>
          <a:xfrm>
            <a:off x="642166" y="1946881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573FA17-3121-7BD4-2505-B5021B1B4665}"/>
              </a:ext>
            </a:extLst>
          </p:cNvPr>
          <p:cNvSpPr txBox="1"/>
          <p:nvPr/>
        </p:nvSpPr>
        <p:spPr>
          <a:xfrm>
            <a:off x="2186336" y="1675540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48D67099-5276-7599-02E4-C523D8CE17C9}"/>
              </a:ext>
            </a:extLst>
          </p:cNvPr>
          <p:cNvSpPr txBox="1"/>
          <p:nvPr/>
        </p:nvSpPr>
        <p:spPr>
          <a:xfrm>
            <a:off x="2113881" y="1946881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B3FC337-F9F0-5A54-D8C7-977DC20B6772}"/>
              </a:ext>
            </a:extLst>
          </p:cNvPr>
          <p:cNvSpPr txBox="1"/>
          <p:nvPr/>
        </p:nvSpPr>
        <p:spPr>
          <a:xfrm>
            <a:off x="3658874" y="1675540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123E214F-0910-275F-BAC7-EA1204CBC55A}"/>
              </a:ext>
            </a:extLst>
          </p:cNvPr>
          <p:cNvSpPr txBox="1"/>
          <p:nvPr/>
        </p:nvSpPr>
        <p:spPr>
          <a:xfrm>
            <a:off x="3586419" y="1946881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3FD222C-7A2C-F92A-7950-F90F03CECD57}"/>
              </a:ext>
            </a:extLst>
          </p:cNvPr>
          <p:cNvSpPr txBox="1"/>
          <p:nvPr/>
        </p:nvSpPr>
        <p:spPr>
          <a:xfrm>
            <a:off x="5130589" y="1675540"/>
            <a:ext cx="1070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1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157EB87A-2F61-1AB5-F513-E5611919FA9C}"/>
              </a:ext>
            </a:extLst>
          </p:cNvPr>
          <p:cNvSpPr txBox="1"/>
          <p:nvPr/>
        </p:nvSpPr>
        <p:spPr>
          <a:xfrm>
            <a:off x="5058134" y="1946881"/>
            <a:ext cx="1215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2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n 122">
            <a:extLst>
              <a:ext uri="{FF2B5EF4-FFF2-40B4-BE49-F238E27FC236}">
                <a16:creationId xmlns:a16="http://schemas.microsoft.com/office/drawing/2014/main" id="{71B51968-100D-6A29-0BBF-DB9BA4E46B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67" y="858061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64E6980-D2FC-638C-AAF2-2F7E8AA0306D}"/>
              </a:ext>
            </a:extLst>
          </p:cNvPr>
          <p:cNvSpPr txBox="1"/>
          <p:nvPr/>
        </p:nvSpPr>
        <p:spPr>
          <a:xfrm>
            <a:off x="785008" y="16004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3637150-91DD-B25D-86DB-55A06EFC9FDE}"/>
              </a:ext>
            </a:extLst>
          </p:cNvPr>
          <p:cNvSpPr txBox="1"/>
          <p:nvPr/>
        </p:nvSpPr>
        <p:spPr>
          <a:xfrm>
            <a:off x="695226" y="17898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699B499-E552-E9D6-F23F-FD30548E4F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471" y="858061"/>
            <a:ext cx="1440000" cy="144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1B8AADE-A4A0-F5D0-2B11-67CBDD7BE215}"/>
              </a:ext>
            </a:extLst>
          </p:cNvPr>
          <p:cNvSpPr txBox="1"/>
          <p:nvPr/>
        </p:nvSpPr>
        <p:spPr>
          <a:xfrm>
            <a:off x="2263112" y="16004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775ABD-86E0-8BB9-6592-590CC3F90A96}"/>
              </a:ext>
            </a:extLst>
          </p:cNvPr>
          <p:cNvSpPr txBox="1"/>
          <p:nvPr/>
        </p:nvSpPr>
        <p:spPr>
          <a:xfrm>
            <a:off x="2173330" y="17898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55D50A7-EF4B-9B27-5A82-F02C4B0B10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75" y="858061"/>
            <a:ext cx="1440000" cy="144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0658E14-CEDA-F63A-6EB2-4CE4D9742CD5}"/>
              </a:ext>
            </a:extLst>
          </p:cNvPr>
          <p:cNvSpPr txBox="1"/>
          <p:nvPr/>
        </p:nvSpPr>
        <p:spPr>
          <a:xfrm>
            <a:off x="3741216" y="16004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696F33B-BB9F-3522-2105-1519A7112B52}"/>
              </a:ext>
            </a:extLst>
          </p:cNvPr>
          <p:cNvSpPr txBox="1"/>
          <p:nvPr/>
        </p:nvSpPr>
        <p:spPr>
          <a:xfrm>
            <a:off x="3651434" y="17898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BC43EFE-A57A-2434-396D-FA0FD6BE9B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679" y="858061"/>
            <a:ext cx="1440000" cy="144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6BC0DB66-AAB6-5CD5-E9CD-E0E701D5430A}"/>
              </a:ext>
            </a:extLst>
          </p:cNvPr>
          <p:cNvSpPr txBox="1"/>
          <p:nvPr/>
        </p:nvSpPr>
        <p:spPr>
          <a:xfrm>
            <a:off x="5219320" y="16004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94235B9-876B-4A0C-DBF6-1005F480074D}"/>
              </a:ext>
            </a:extLst>
          </p:cNvPr>
          <p:cNvSpPr txBox="1"/>
          <p:nvPr/>
        </p:nvSpPr>
        <p:spPr>
          <a:xfrm>
            <a:off x="5129538" y="17898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E9BCE75-6554-E398-6194-53FFE2B628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67" y="2369361"/>
            <a:ext cx="1440000" cy="144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48A0683-9234-DA21-2CE9-BB85B4F9B1A7}"/>
              </a:ext>
            </a:extLst>
          </p:cNvPr>
          <p:cNvSpPr txBox="1"/>
          <p:nvPr/>
        </p:nvSpPr>
        <p:spPr>
          <a:xfrm>
            <a:off x="785008" y="31117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48ED91E-317D-8A7A-6C3B-088F11715DD3}"/>
              </a:ext>
            </a:extLst>
          </p:cNvPr>
          <p:cNvSpPr txBox="1"/>
          <p:nvPr/>
        </p:nvSpPr>
        <p:spPr>
          <a:xfrm>
            <a:off x="695226" y="33011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41CD270E-6B75-5F18-6C45-476852D909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471" y="2369361"/>
            <a:ext cx="1440000" cy="144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AF7BDA4-E285-89C6-A83E-6C788E1A2646}"/>
              </a:ext>
            </a:extLst>
          </p:cNvPr>
          <p:cNvSpPr txBox="1"/>
          <p:nvPr/>
        </p:nvSpPr>
        <p:spPr>
          <a:xfrm>
            <a:off x="2263112" y="31117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3BD8D6D-7BAC-E70F-2DF2-96E9CA704C60}"/>
              </a:ext>
            </a:extLst>
          </p:cNvPr>
          <p:cNvSpPr txBox="1"/>
          <p:nvPr/>
        </p:nvSpPr>
        <p:spPr>
          <a:xfrm>
            <a:off x="2173330" y="33011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57DEF1B7-CCD8-0381-D3EF-C8465E3765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75" y="2369361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A7608437-6DAB-D9F6-70D7-DD46ECABF253}"/>
              </a:ext>
            </a:extLst>
          </p:cNvPr>
          <p:cNvSpPr txBox="1"/>
          <p:nvPr/>
        </p:nvSpPr>
        <p:spPr>
          <a:xfrm>
            <a:off x="3741216" y="31117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4D2C8BF-0DE0-2E7D-489C-BA908BEA648F}"/>
              </a:ext>
            </a:extLst>
          </p:cNvPr>
          <p:cNvSpPr txBox="1"/>
          <p:nvPr/>
        </p:nvSpPr>
        <p:spPr>
          <a:xfrm>
            <a:off x="3651434" y="33011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D995A511-178D-7A11-E095-5826E284A1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679" y="2369361"/>
            <a:ext cx="1440000" cy="144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4DE29D9B-1F61-1A47-B4AA-07340E0577C4}"/>
              </a:ext>
            </a:extLst>
          </p:cNvPr>
          <p:cNvSpPr txBox="1"/>
          <p:nvPr/>
        </p:nvSpPr>
        <p:spPr>
          <a:xfrm>
            <a:off x="5219320" y="31117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BCAC3FD-AE7D-50C2-A484-EF30AFB5DD3E}"/>
              </a:ext>
            </a:extLst>
          </p:cNvPr>
          <p:cNvSpPr txBox="1"/>
          <p:nvPr/>
        </p:nvSpPr>
        <p:spPr>
          <a:xfrm>
            <a:off x="5129538" y="33011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AEEA7A9B-CF06-9FBB-7EA3-B6C13EF2DF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67" y="3880661"/>
            <a:ext cx="1440000" cy="144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FD30D74E-F85B-AB96-6A59-A39894F5F1CC}"/>
              </a:ext>
            </a:extLst>
          </p:cNvPr>
          <p:cNvSpPr txBox="1"/>
          <p:nvPr/>
        </p:nvSpPr>
        <p:spPr>
          <a:xfrm>
            <a:off x="785008" y="46230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CF439D5-A64F-2740-4158-5FC71EAC85C8}"/>
              </a:ext>
            </a:extLst>
          </p:cNvPr>
          <p:cNvSpPr txBox="1"/>
          <p:nvPr/>
        </p:nvSpPr>
        <p:spPr>
          <a:xfrm>
            <a:off x="695226" y="48124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BF61D195-F0C7-C0C4-0E85-262E3F8895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471" y="3880661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D513EA1F-347F-AA94-D19A-48B243B6233B}"/>
              </a:ext>
            </a:extLst>
          </p:cNvPr>
          <p:cNvSpPr txBox="1"/>
          <p:nvPr/>
        </p:nvSpPr>
        <p:spPr>
          <a:xfrm>
            <a:off x="2263112" y="46230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5A0339A-704D-E597-B0B8-B67EA0339A06}"/>
              </a:ext>
            </a:extLst>
          </p:cNvPr>
          <p:cNvSpPr txBox="1"/>
          <p:nvPr/>
        </p:nvSpPr>
        <p:spPr>
          <a:xfrm>
            <a:off x="2173330" y="48124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865B7554-6B16-77BA-FD55-F42E92BDE1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75" y="3880661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89DBFC8E-3DD0-3E48-3BAC-97893266CDD8}"/>
              </a:ext>
            </a:extLst>
          </p:cNvPr>
          <p:cNvSpPr txBox="1"/>
          <p:nvPr/>
        </p:nvSpPr>
        <p:spPr>
          <a:xfrm>
            <a:off x="3741216" y="46230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AB78CE7-AE3A-1464-1AF2-9B46E65E8021}"/>
              </a:ext>
            </a:extLst>
          </p:cNvPr>
          <p:cNvSpPr txBox="1"/>
          <p:nvPr/>
        </p:nvSpPr>
        <p:spPr>
          <a:xfrm>
            <a:off x="3651434" y="48124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F446FD88-38A5-686C-C70C-136D500E15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679" y="3880661"/>
            <a:ext cx="1440000" cy="144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3B903531-7648-8301-79CD-50DEC8B7A7DF}"/>
              </a:ext>
            </a:extLst>
          </p:cNvPr>
          <p:cNvSpPr txBox="1"/>
          <p:nvPr/>
        </p:nvSpPr>
        <p:spPr>
          <a:xfrm>
            <a:off x="5219320" y="46230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A7F693C-EF4F-CF3C-4BDD-FA822B06A4AE}"/>
              </a:ext>
            </a:extLst>
          </p:cNvPr>
          <p:cNvSpPr txBox="1"/>
          <p:nvPr/>
        </p:nvSpPr>
        <p:spPr>
          <a:xfrm>
            <a:off x="5129538" y="48124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137B582E-5FD7-8E64-0BCF-634B8BEBA4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67" y="5391961"/>
            <a:ext cx="1440000" cy="144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79E482BE-3B79-7524-5D14-6AA5F80B6046}"/>
              </a:ext>
            </a:extLst>
          </p:cNvPr>
          <p:cNvSpPr txBox="1"/>
          <p:nvPr/>
        </p:nvSpPr>
        <p:spPr>
          <a:xfrm>
            <a:off x="785008" y="61343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F0047AF-0DB1-CA3E-4F1E-818EAF96B9FF}"/>
              </a:ext>
            </a:extLst>
          </p:cNvPr>
          <p:cNvSpPr txBox="1"/>
          <p:nvPr/>
        </p:nvSpPr>
        <p:spPr>
          <a:xfrm>
            <a:off x="695226" y="63237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09E8DEA5-FFE4-ECF4-4AE9-0C6A6BEE9F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471" y="5391961"/>
            <a:ext cx="1440000" cy="144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2571C34C-1289-ECDD-1F70-A687F6D126B1}"/>
              </a:ext>
            </a:extLst>
          </p:cNvPr>
          <p:cNvSpPr txBox="1"/>
          <p:nvPr/>
        </p:nvSpPr>
        <p:spPr>
          <a:xfrm>
            <a:off x="2263112" y="61343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38CC1AD0-AA5A-8B46-9B51-50BFE8C4CD7B}"/>
              </a:ext>
            </a:extLst>
          </p:cNvPr>
          <p:cNvSpPr txBox="1"/>
          <p:nvPr/>
        </p:nvSpPr>
        <p:spPr>
          <a:xfrm>
            <a:off x="2173330" y="63237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448F7B16-518B-327E-1571-5D140E9E2E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75" y="5391961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3E495774-1D53-8362-4117-E06B29578981}"/>
              </a:ext>
            </a:extLst>
          </p:cNvPr>
          <p:cNvSpPr txBox="1"/>
          <p:nvPr/>
        </p:nvSpPr>
        <p:spPr>
          <a:xfrm>
            <a:off x="3741216" y="61343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3B8785B-EA6D-23C6-41B3-F4885B11E5C1}"/>
              </a:ext>
            </a:extLst>
          </p:cNvPr>
          <p:cNvSpPr txBox="1"/>
          <p:nvPr/>
        </p:nvSpPr>
        <p:spPr>
          <a:xfrm>
            <a:off x="3651434" y="63237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CF624F67-4409-242D-6A6C-26462D8878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679" y="5391961"/>
            <a:ext cx="1440000" cy="144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C88D994B-270D-4FE2-4394-6DCD09236BE8}"/>
              </a:ext>
            </a:extLst>
          </p:cNvPr>
          <p:cNvSpPr txBox="1"/>
          <p:nvPr/>
        </p:nvSpPr>
        <p:spPr>
          <a:xfrm>
            <a:off x="5219320" y="61343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0D6E7593-7D76-BC59-1E70-9E76B50C32D3}"/>
              </a:ext>
            </a:extLst>
          </p:cNvPr>
          <p:cNvSpPr txBox="1"/>
          <p:nvPr/>
        </p:nvSpPr>
        <p:spPr>
          <a:xfrm>
            <a:off x="5129538" y="63237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88CEBDD2-49C9-D473-21B2-200750950D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367" y="6903261"/>
            <a:ext cx="1440000" cy="144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0AD46B44-8ED1-6A69-FA3A-CA760278CD4C}"/>
              </a:ext>
            </a:extLst>
          </p:cNvPr>
          <p:cNvSpPr txBox="1"/>
          <p:nvPr/>
        </p:nvSpPr>
        <p:spPr>
          <a:xfrm>
            <a:off x="785008" y="76456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23808827-8F5D-CDEC-B591-E4F7A26E10EF}"/>
              </a:ext>
            </a:extLst>
          </p:cNvPr>
          <p:cNvSpPr txBox="1"/>
          <p:nvPr/>
        </p:nvSpPr>
        <p:spPr>
          <a:xfrm>
            <a:off x="695226" y="78350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23ED4CD5-8573-0779-1E30-8C3F194437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471" y="6903261"/>
            <a:ext cx="1440000" cy="144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11272BA0-64D1-E8A7-CDF0-99DD36B65B56}"/>
              </a:ext>
            </a:extLst>
          </p:cNvPr>
          <p:cNvSpPr txBox="1"/>
          <p:nvPr/>
        </p:nvSpPr>
        <p:spPr>
          <a:xfrm>
            <a:off x="2263112" y="76456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D4E7EC89-C1E4-4D95-D71D-01E341762E42}"/>
              </a:ext>
            </a:extLst>
          </p:cNvPr>
          <p:cNvSpPr txBox="1"/>
          <p:nvPr/>
        </p:nvSpPr>
        <p:spPr>
          <a:xfrm>
            <a:off x="2173330" y="78350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B02174BD-A99E-F99F-DC67-6245A6B293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75" y="6903261"/>
            <a:ext cx="1440000" cy="144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19EF9333-4934-A20B-3123-6CA226E0C4CC}"/>
              </a:ext>
            </a:extLst>
          </p:cNvPr>
          <p:cNvSpPr txBox="1"/>
          <p:nvPr/>
        </p:nvSpPr>
        <p:spPr>
          <a:xfrm>
            <a:off x="3741216" y="76456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78E2D43-7BFA-2307-BCAE-2CD6B0EE1BD1}"/>
              </a:ext>
            </a:extLst>
          </p:cNvPr>
          <p:cNvSpPr txBox="1"/>
          <p:nvPr/>
        </p:nvSpPr>
        <p:spPr>
          <a:xfrm>
            <a:off x="3651434" y="78350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19F5D76B-0692-085D-8877-48880373A6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679" y="6903261"/>
            <a:ext cx="1440000" cy="144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6C6F95B5-0B5E-A320-11A1-806E26335839}"/>
              </a:ext>
            </a:extLst>
          </p:cNvPr>
          <p:cNvSpPr txBox="1"/>
          <p:nvPr/>
        </p:nvSpPr>
        <p:spPr>
          <a:xfrm>
            <a:off x="5219320" y="7645631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3D46364F-CAB0-A09B-555D-AB97BE9CA935}"/>
              </a:ext>
            </a:extLst>
          </p:cNvPr>
          <p:cNvSpPr txBox="1"/>
          <p:nvPr/>
        </p:nvSpPr>
        <p:spPr>
          <a:xfrm>
            <a:off x="5129538" y="7835060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magen 189">
            <a:extLst>
              <a:ext uri="{FF2B5EF4-FFF2-40B4-BE49-F238E27FC236}">
                <a16:creationId xmlns:a16="http://schemas.microsoft.com/office/drawing/2014/main" id="{BB2EBA50-E995-38FC-0B27-875B3CE4FC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5023083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D1F7DBD-C097-BE68-6886-538F78132405}"/>
              </a:ext>
            </a:extLst>
          </p:cNvPr>
          <p:cNvSpPr txBox="1"/>
          <p:nvPr/>
        </p:nvSpPr>
        <p:spPr>
          <a:xfrm>
            <a:off x="892958" y="5091989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0B39EBB-B926-4068-D258-DB78EDC74E35}"/>
              </a:ext>
            </a:extLst>
          </p:cNvPr>
          <p:cNvSpPr txBox="1"/>
          <p:nvPr/>
        </p:nvSpPr>
        <p:spPr>
          <a:xfrm>
            <a:off x="803176" y="5281418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E62BFEF-BEBD-C649-132C-3969ADCA57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5023083"/>
            <a:ext cx="2160000" cy="72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BEB381A-E418-6730-D15B-249CB208DF18}"/>
              </a:ext>
            </a:extLst>
          </p:cNvPr>
          <p:cNvSpPr txBox="1"/>
          <p:nvPr/>
        </p:nvSpPr>
        <p:spPr>
          <a:xfrm>
            <a:off x="3072008" y="5091989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74FAA30-B355-5D7E-075E-100263FF1BC3}"/>
              </a:ext>
            </a:extLst>
          </p:cNvPr>
          <p:cNvSpPr txBox="1"/>
          <p:nvPr/>
        </p:nvSpPr>
        <p:spPr>
          <a:xfrm>
            <a:off x="2982226" y="5281418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1A73A0B-B232-7119-174D-8877900FA6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5023083"/>
            <a:ext cx="2160000" cy="7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37B8138-D753-6A94-23C0-BA9BCA3300BE}"/>
              </a:ext>
            </a:extLst>
          </p:cNvPr>
          <p:cNvSpPr txBox="1"/>
          <p:nvPr/>
        </p:nvSpPr>
        <p:spPr>
          <a:xfrm>
            <a:off x="5251058" y="5091989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7FE11FA-D391-4AE9-8BAA-DFC270FF5ECF}"/>
              </a:ext>
            </a:extLst>
          </p:cNvPr>
          <p:cNvSpPr txBox="1"/>
          <p:nvPr/>
        </p:nvSpPr>
        <p:spPr>
          <a:xfrm>
            <a:off x="5161276" y="5281418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C97137C-7DD4-A7A3-8506-9E5D2777F2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5764171"/>
            <a:ext cx="2160000" cy="72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BF2CA79F-1BDC-6CFB-560D-08C44A7DD391}"/>
              </a:ext>
            </a:extLst>
          </p:cNvPr>
          <p:cNvSpPr txBox="1"/>
          <p:nvPr/>
        </p:nvSpPr>
        <p:spPr>
          <a:xfrm>
            <a:off x="892958" y="5833077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024CBBD-E380-93AD-815D-5D20985D1377}"/>
              </a:ext>
            </a:extLst>
          </p:cNvPr>
          <p:cNvSpPr txBox="1"/>
          <p:nvPr/>
        </p:nvSpPr>
        <p:spPr>
          <a:xfrm>
            <a:off x="803176" y="6022506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95B65CEE-11FB-6EA2-2AC4-2DCE97C54E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5764171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434B3E4-1304-EF10-9B41-E329728A6F7D}"/>
              </a:ext>
            </a:extLst>
          </p:cNvPr>
          <p:cNvSpPr txBox="1"/>
          <p:nvPr/>
        </p:nvSpPr>
        <p:spPr>
          <a:xfrm>
            <a:off x="3072008" y="5833077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DB79468-3DD9-E9B5-34BE-AF6B8CC8BD0A}"/>
              </a:ext>
            </a:extLst>
          </p:cNvPr>
          <p:cNvSpPr txBox="1"/>
          <p:nvPr/>
        </p:nvSpPr>
        <p:spPr>
          <a:xfrm>
            <a:off x="2982226" y="6022506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DEA90ADA-2B9A-AC51-1E4E-91A41B25EF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5764171"/>
            <a:ext cx="2160000" cy="7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D90C68C-0E49-294D-3BF9-EB9151627B20}"/>
              </a:ext>
            </a:extLst>
          </p:cNvPr>
          <p:cNvSpPr txBox="1"/>
          <p:nvPr/>
        </p:nvSpPr>
        <p:spPr>
          <a:xfrm>
            <a:off x="5251058" y="5833077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3C55FC2-6CAC-AEC0-C49A-2B71508A8849}"/>
              </a:ext>
            </a:extLst>
          </p:cNvPr>
          <p:cNvSpPr txBox="1"/>
          <p:nvPr/>
        </p:nvSpPr>
        <p:spPr>
          <a:xfrm>
            <a:off x="5161276" y="6022506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83EFB9FD-D754-0D1D-B16C-7BDE43E041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6505259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BE4ABA6E-59DB-15C4-99CF-4EBD1B2DC5C2}"/>
              </a:ext>
            </a:extLst>
          </p:cNvPr>
          <p:cNvSpPr txBox="1"/>
          <p:nvPr/>
        </p:nvSpPr>
        <p:spPr>
          <a:xfrm>
            <a:off x="892958" y="6574165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9C300B8-1906-1F23-08D3-D0817205C068}"/>
              </a:ext>
            </a:extLst>
          </p:cNvPr>
          <p:cNvSpPr txBox="1"/>
          <p:nvPr/>
        </p:nvSpPr>
        <p:spPr>
          <a:xfrm>
            <a:off x="803176" y="6763594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7F293E27-B560-8DE7-360F-0E9CBBC600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6505259"/>
            <a:ext cx="2160000" cy="72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F6485E14-EBCB-0EAD-D2EF-525B01EA1FD2}"/>
              </a:ext>
            </a:extLst>
          </p:cNvPr>
          <p:cNvSpPr txBox="1"/>
          <p:nvPr/>
        </p:nvSpPr>
        <p:spPr>
          <a:xfrm>
            <a:off x="3072008" y="6574165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8E25AD1-2D12-95C0-B499-F0664894B5C6}"/>
              </a:ext>
            </a:extLst>
          </p:cNvPr>
          <p:cNvSpPr txBox="1"/>
          <p:nvPr/>
        </p:nvSpPr>
        <p:spPr>
          <a:xfrm>
            <a:off x="2982226" y="6763594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3A78BFB5-0C29-23CA-7B64-6001BDD1E9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6505259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5B89156C-3B59-DA21-E190-8E9ED241EFE0}"/>
              </a:ext>
            </a:extLst>
          </p:cNvPr>
          <p:cNvSpPr txBox="1"/>
          <p:nvPr/>
        </p:nvSpPr>
        <p:spPr>
          <a:xfrm>
            <a:off x="5251058" y="6574165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20A9695-9E76-D1FF-52D0-C523C71F0DAA}"/>
              </a:ext>
            </a:extLst>
          </p:cNvPr>
          <p:cNvSpPr txBox="1"/>
          <p:nvPr/>
        </p:nvSpPr>
        <p:spPr>
          <a:xfrm>
            <a:off x="5161276" y="6763594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97E60C0A-DDFE-1BFC-C486-171DF24C21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7246347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B8116444-93D5-EB79-7206-C0B7828B6825}"/>
              </a:ext>
            </a:extLst>
          </p:cNvPr>
          <p:cNvSpPr txBox="1"/>
          <p:nvPr/>
        </p:nvSpPr>
        <p:spPr>
          <a:xfrm>
            <a:off x="892958" y="7315253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7BE9F1A6-740C-4836-5F43-EDAFBADDE5D6}"/>
              </a:ext>
            </a:extLst>
          </p:cNvPr>
          <p:cNvSpPr txBox="1"/>
          <p:nvPr/>
        </p:nvSpPr>
        <p:spPr>
          <a:xfrm>
            <a:off x="803176" y="7504682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5AF3A00C-BDEC-2C91-66D6-2FE62EF363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7246347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C88E4C54-7300-0576-6B6E-F41A567181A6}"/>
              </a:ext>
            </a:extLst>
          </p:cNvPr>
          <p:cNvSpPr txBox="1"/>
          <p:nvPr/>
        </p:nvSpPr>
        <p:spPr>
          <a:xfrm>
            <a:off x="3072008" y="7315253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7888C50-D605-E7A4-8151-1220D2A4510F}"/>
              </a:ext>
            </a:extLst>
          </p:cNvPr>
          <p:cNvSpPr txBox="1"/>
          <p:nvPr/>
        </p:nvSpPr>
        <p:spPr>
          <a:xfrm>
            <a:off x="2982226" y="7504682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C7990C06-A376-2B8D-F6D4-ED834FB714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7246347"/>
            <a:ext cx="216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20D8AF04-7AA1-DC68-3C39-C7AFABC71920}"/>
              </a:ext>
            </a:extLst>
          </p:cNvPr>
          <p:cNvSpPr txBox="1"/>
          <p:nvPr/>
        </p:nvSpPr>
        <p:spPr>
          <a:xfrm>
            <a:off x="5251058" y="7315253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9DD9F4B4-86F5-D9EA-6344-8870325BB4A1}"/>
              </a:ext>
            </a:extLst>
          </p:cNvPr>
          <p:cNvSpPr txBox="1"/>
          <p:nvPr/>
        </p:nvSpPr>
        <p:spPr>
          <a:xfrm>
            <a:off x="5161276" y="7504682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24A86029-D401-EB67-F64A-B3D120E659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2070468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294588AD-5A9A-4BCC-6190-1F4755DB59DD}"/>
              </a:ext>
            </a:extLst>
          </p:cNvPr>
          <p:cNvSpPr txBox="1"/>
          <p:nvPr/>
        </p:nvSpPr>
        <p:spPr>
          <a:xfrm>
            <a:off x="892958" y="2139374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2F6DBBF-39B6-8A15-536D-30479268F1CD}"/>
              </a:ext>
            </a:extLst>
          </p:cNvPr>
          <p:cNvSpPr txBox="1"/>
          <p:nvPr/>
        </p:nvSpPr>
        <p:spPr>
          <a:xfrm>
            <a:off x="803176" y="2328803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C8E987C0-5A66-0983-A33E-60ED6A2129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2070468"/>
            <a:ext cx="2160000" cy="72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B35BB390-26F7-BC21-114E-B47A1C98B5D8}"/>
              </a:ext>
            </a:extLst>
          </p:cNvPr>
          <p:cNvSpPr txBox="1"/>
          <p:nvPr/>
        </p:nvSpPr>
        <p:spPr>
          <a:xfrm>
            <a:off x="3072008" y="2139374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C5E99A0-966A-1AA1-7CF7-F03933989E82}"/>
              </a:ext>
            </a:extLst>
          </p:cNvPr>
          <p:cNvSpPr txBox="1"/>
          <p:nvPr/>
        </p:nvSpPr>
        <p:spPr>
          <a:xfrm>
            <a:off x="2982226" y="2328803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EC7BA3B7-1554-B714-05EB-DCB4EB8996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2070468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377C0486-4287-F2F4-7FCB-D376B2924A7D}"/>
              </a:ext>
            </a:extLst>
          </p:cNvPr>
          <p:cNvSpPr txBox="1"/>
          <p:nvPr/>
        </p:nvSpPr>
        <p:spPr>
          <a:xfrm>
            <a:off x="5251058" y="2139374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B1756A0-F2B4-CFCB-D833-5EED2E5CD9A7}"/>
              </a:ext>
            </a:extLst>
          </p:cNvPr>
          <p:cNvSpPr txBox="1"/>
          <p:nvPr/>
        </p:nvSpPr>
        <p:spPr>
          <a:xfrm>
            <a:off x="5161276" y="2328803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48B1958E-4564-2DD0-5BFE-1E3C227B06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2811556"/>
            <a:ext cx="2160000" cy="72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EA22F0EF-B986-E33D-E7DD-132FD4129D22}"/>
              </a:ext>
            </a:extLst>
          </p:cNvPr>
          <p:cNvSpPr txBox="1"/>
          <p:nvPr/>
        </p:nvSpPr>
        <p:spPr>
          <a:xfrm>
            <a:off x="892958" y="2880462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C13E8E4C-7187-131E-6DB4-DCBFF3FA46F5}"/>
              </a:ext>
            </a:extLst>
          </p:cNvPr>
          <p:cNvSpPr txBox="1"/>
          <p:nvPr/>
        </p:nvSpPr>
        <p:spPr>
          <a:xfrm>
            <a:off x="803176" y="3069891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982F35B9-BDA1-353C-2A43-A9FCD02330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2811556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F6E5A62B-6859-02FA-B605-ACAE82F376BE}"/>
              </a:ext>
            </a:extLst>
          </p:cNvPr>
          <p:cNvSpPr txBox="1"/>
          <p:nvPr/>
        </p:nvSpPr>
        <p:spPr>
          <a:xfrm>
            <a:off x="3072008" y="2880462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449F2799-DC4D-5E38-1559-A420DC42C5D6}"/>
              </a:ext>
            </a:extLst>
          </p:cNvPr>
          <p:cNvSpPr txBox="1"/>
          <p:nvPr/>
        </p:nvSpPr>
        <p:spPr>
          <a:xfrm>
            <a:off x="2982226" y="3069891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AACFCA06-F960-D37B-3CD9-1578A23611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2811556"/>
            <a:ext cx="2160000" cy="72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67A5821A-3E97-7633-16BF-5184AE98F8ED}"/>
              </a:ext>
            </a:extLst>
          </p:cNvPr>
          <p:cNvSpPr txBox="1"/>
          <p:nvPr/>
        </p:nvSpPr>
        <p:spPr>
          <a:xfrm>
            <a:off x="5251058" y="2880462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6EA39BE-EED1-8C30-75BC-569CC80A4EEF}"/>
              </a:ext>
            </a:extLst>
          </p:cNvPr>
          <p:cNvSpPr txBox="1"/>
          <p:nvPr/>
        </p:nvSpPr>
        <p:spPr>
          <a:xfrm>
            <a:off x="5161276" y="3069891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320D90D4-0B70-676F-CE24-6B5494690D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3552644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1B356DD4-BE96-5554-3E7A-0976F6C0569B}"/>
              </a:ext>
            </a:extLst>
          </p:cNvPr>
          <p:cNvSpPr txBox="1"/>
          <p:nvPr/>
        </p:nvSpPr>
        <p:spPr>
          <a:xfrm>
            <a:off x="892958" y="3621550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A740A993-BE02-F597-10A7-06FE0ECCBD21}"/>
              </a:ext>
            </a:extLst>
          </p:cNvPr>
          <p:cNvSpPr txBox="1"/>
          <p:nvPr/>
        </p:nvSpPr>
        <p:spPr>
          <a:xfrm>
            <a:off x="803176" y="3810979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68E624CE-CCFB-3C08-DF23-38102436DE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3552644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DB7F43A6-D8C3-20B5-DDA4-319EB5206C25}"/>
              </a:ext>
            </a:extLst>
          </p:cNvPr>
          <p:cNvSpPr txBox="1"/>
          <p:nvPr/>
        </p:nvSpPr>
        <p:spPr>
          <a:xfrm>
            <a:off x="3072008" y="3621550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0FD6B57F-50D8-D0EC-188F-C066766418CF}"/>
              </a:ext>
            </a:extLst>
          </p:cNvPr>
          <p:cNvSpPr txBox="1"/>
          <p:nvPr/>
        </p:nvSpPr>
        <p:spPr>
          <a:xfrm>
            <a:off x="2982226" y="3810979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D3995FE2-715F-E079-D64C-9AB09CF315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3552644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637E36C0-835C-192A-FC62-F533459875B0}"/>
              </a:ext>
            </a:extLst>
          </p:cNvPr>
          <p:cNvSpPr txBox="1"/>
          <p:nvPr/>
        </p:nvSpPr>
        <p:spPr>
          <a:xfrm>
            <a:off x="5251058" y="3621550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A8F482AF-7330-8960-76CA-6A8A41819196}"/>
              </a:ext>
            </a:extLst>
          </p:cNvPr>
          <p:cNvSpPr txBox="1"/>
          <p:nvPr/>
        </p:nvSpPr>
        <p:spPr>
          <a:xfrm>
            <a:off x="5161276" y="3810979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AE2C7897-AA84-EE81-2332-5F6BC38C9F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4293732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C9818827-85A1-33D0-3AC5-88A84D13FDDB}"/>
              </a:ext>
            </a:extLst>
          </p:cNvPr>
          <p:cNvSpPr txBox="1"/>
          <p:nvPr/>
        </p:nvSpPr>
        <p:spPr>
          <a:xfrm>
            <a:off x="892958" y="4362638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88D32B0B-9E47-D033-194A-ECC469B5613A}"/>
              </a:ext>
            </a:extLst>
          </p:cNvPr>
          <p:cNvSpPr txBox="1"/>
          <p:nvPr/>
        </p:nvSpPr>
        <p:spPr>
          <a:xfrm>
            <a:off x="803176" y="4552067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C8485444-6F03-1D85-03FB-5071152A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4293732"/>
            <a:ext cx="2160000" cy="72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AB91684D-A691-0C3C-3F04-CC6E7A8AE1CC}"/>
              </a:ext>
            </a:extLst>
          </p:cNvPr>
          <p:cNvSpPr txBox="1"/>
          <p:nvPr/>
        </p:nvSpPr>
        <p:spPr>
          <a:xfrm>
            <a:off x="3072008" y="4362638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E73D79B4-C5B9-71F5-3062-D8BDCFED6D62}"/>
              </a:ext>
            </a:extLst>
          </p:cNvPr>
          <p:cNvSpPr txBox="1"/>
          <p:nvPr/>
        </p:nvSpPr>
        <p:spPr>
          <a:xfrm>
            <a:off x="2982226" y="4552067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8AEB2CE7-1076-90E6-1E8A-D66C87BB20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4293732"/>
            <a:ext cx="2160000" cy="72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90F97EDA-B320-AD71-30C5-315FACC9B63C}"/>
              </a:ext>
            </a:extLst>
          </p:cNvPr>
          <p:cNvSpPr txBox="1"/>
          <p:nvPr/>
        </p:nvSpPr>
        <p:spPr>
          <a:xfrm>
            <a:off x="5251058" y="4362638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8209D984-E0ED-FC1F-CD2B-988872C9571C}"/>
              </a:ext>
            </a:extLst>
          </p:cNvPr>
          <p:cNvSpPr txBox="1"/>
          <p:nvPr/>
        </p:nvSpPr>
        <p:spPr>
          <a:xfrm>
            <a:off x="5161276" y="4552067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6C21B036-4201-1E52-B9A2-8299028A40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600029"/>
            <a:ext cx="2160000" cy="72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CDE2B1A3-E79B-0DE1-DFC1-335CA8EDC869}"/>
              </a:ext>
            </a:extLst>
          </p:cNvPr>
          <p:cNvSpPr txBox="1"/>
          <p:nvPr/>
        </p:nvSpPr>
        <p:spPr>
          <a:xfrm>
            <a:off x="892958" y="668935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CB1A9FDB-D6CC-E2BC-7B21-FB9065370ACD}"/>
              </a:ext>
            </a:extLst>
          </p:cNvPr>
          <p:cNvSpPr txBox="1"/>
          <p:nvPr/>
        </p:nvSpPr>
        <p:spPr>
          <a:xfrm>
            <a:off x="803176" y="858364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2972932B-8E3C-C973-0E56-0B50C8D120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600029"/>
            <a:ext cx="2160000" cy="72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9564BEDC-4DD2-0048-5E94-E1D27689EB03}"/>
              </a:ext>
            </a:extLst>
          </p:cNvPr>
          <p:cNvSpPr txBox="1"/>
          <p:nvPr/>
        </p:nvSpPr>
        <p:spPr>
          <a:xfrm>
            <a:off x="3072008" y="668935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34034707-1265-B244-6AC6-20D7AC20E5A5}"/>
              </a:ext>
            </a:extLst>
          </p:cNvPr>
          <p:cNvSpPr txBox="1"/>
          <p:nvPr/>
        </p:nvSpPr>
        <p:spPr>
          <a:xfrm>
            <a:off x="2982226" y="858364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D13FE311-B0F1-1242-68AE-A31906E26B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600029"/>
            <a:ext cx="2160000" cy="72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D673F978-D317-6C66-23A9-8D4911C7C5C7}"/>
              </a:ext>
            </a:extLst>
          </p:cNvPr>
          <p:cNvSpPr txBox="1"/>
          <p:nvPr/>
        </p:nvSpPr>
        <p:spPr>
          <a:xfrm>
            <a:off x="5251058" y="668935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6106CB6D-5BC3-7786-4D61-536712AC3A99}"/>
              </a:ext>
            </a:extLst>
          </p:cNvPr>
          <p:cNvSpPr txBox="1"/>
          <p:nvPr/>
        </p:nvSpPr>
        <p:spPr>
          <a:xfrm>
            <a:off x="5161276" y="858364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958F9134-31DA-37F3-1D66-1EBD5C1905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50" y="1341117"/>
            <a:ext cx="2160000" cy="72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D13A9FB7-ECAF-F03C-6A32-3AADE4F72EB8}"/>
              </a:ext>
            </a:extLst>
          </p:cNvPr>
          <p:cNvSpPr txBox="1"/>
          <p:nvPr/>
        </p:nvSpPr>
        <p:spPr>
          <a:xfrm>
            <a:off x="892958" y="1410023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1E0B23E2-64AB-B450-8FD2-E6F2165B272E}"/>
              </a:ext>
            </a:extLst>
          </p:cNvPr>
          <p:cNvSpPr txBox="1"/>
          <p:nvPr/>
        </p:nvSpPr>
        <p:spPr>
          <a:xfrm>
            <a:off x="803176" y="1599452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0179B523-27AE-F027-374E-C3606CE70C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000" y="1341117"/>
            <a:ext cx="2160000" cy="72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8DA6505B-EE99-BA77-B60A-A586A57CF380}"/>
              </a:ext>
            </a:extLst>
          </p:cNvPr>
          <p:cNvSpPr txBox="1"/>
          <p:nvPr/>
        </p:nvSpPr>
        <p:spPr>
          <a:xfrm>
            <a:off x="3072008" y="1410023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F3469B14-64C4-E4E2-3A68-A68BD0297367}"/>
              </a:ext>
            </a:extLst>
          </p:cNvPr>
          <p:cNvSpPr txBox="1"/>
          <p:nvPr/>
        </p:nvSpPr>
        <p:spPr>
          <a:xfrm>
            <a:off x="2982226" y="1599452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7EB718FC-17AF-0027-D82D-E1EF460FD0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1341117"/>
            <a:ext cx="2160000" cy="72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9869CB60-6D63-8211-6DD7-E649EEBE6AA1}"/>
              </a:ext>
            </a:extLst>
          </p:cNvPr>
          <p:cNvSpPr txBox="1"/>
          <p:nvPr/>
        </p:nvSpPr>
        <p:spPr>
          <a:xfrm>
            <a:off x="5251058" y="1410023"/>
            <a:ext cx="8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90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1000" dirty="0">
              <a:ln w="190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8CA02D6D-031F-FF90-E55E-EF45C3A9DD3D}"/>
              </a:ext>
            </a:extLst>
          </p:cNvPr>
          <p:cNvSpPr txBox="1"/>
          <p:nvPr/>
        </p:nvSpPr>
        <p:spPr>
          <a:xfrm>
            <a:off x="5161276" y="1599452"/>
            <a:ext cx="1215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2700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1100" dirty="0">
              <a:ln w="12700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Imagen 286">
            <a:extLst>
              <a:ext uri="{FF2B5EF4-FFF2-40B4-BE49-F238E27FC236}">
                <a16:creationId xmlns:a16="http://schemas.microsoft.com/office/drawing/2014/main" id="{0F8E4984-7528-B962-FAB5-CC0B02888B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524101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D6EBA12-D308-6156-FD1F-51CBA8D0120F}"/>
              </a:ext>
            </a:extLst>
          </p:cNvPr>
          <p:cNvSpPr txBox="1"/>
          <p:nvPr/>
        </p:nvSpPr>
        <p:spPr>
          <a:xfrm>
            <a:off x="1363412" y="487078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8EF1496-2F36-6919-35BC-6C83D228D505}"/>
              </a:ext>
            </a:extLst>
          </p:cNvPr>
          <p:cNvSpPr txBox="1"/>
          <p:nvPr/>
        </p:nvSpPr>
        <p:spPr>
          <a:xfrm>
            <a:off x="1306971" y="614589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487D481-0F79-FF64-47FB-C48752204F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524101"/>
            <a:ext cx="1800000" cy="36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6CCDA8A-DED0-CED5-EA11-40B4E9F4FAEB}"/>
              </a:ext>
            </a:extLst>
          </p:cNvPr>
          <p:cNvSpPr txBox="1"/>
          <p:nvPr/>
        </p:nvSpPr>
        <p:spPr>
          <a:xfrm>
            <a:off x="3182464" y="487078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33E6772-3EF9-5806-33EF-4C14C12FCC8F}"/>
              </a:ext>
            </a:extLst>
          </p:cNvPr>
          <p:cNvSpPr txBox="1"/>
          <p:nvPr/>
        </p:nvSpPr>
        <p:spPr>
          <a:xfrm>
            <a:off x="3126023" y="614589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B9D05C5-4CC1-92D8-970D-99016E56B6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524101"/>
            <a:ext cx="1800000" cy="36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CEFCD3D-1BBC-3D43-9FDB-558F67402D38}"/>
              </a:ext>
            </a:extLst>
          </p:cNvPr>
          <p:cNvSpPr txBox="1"/>
          <p:nvPr/>
        </p:nvSpPr>
        <p:spPr>
          <a:xfrm>
            <a:off x="5001516" y="487078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2BE89EB-C08E-EC95-0864-3EF5E14E4128}"/>
              </a:ext>
            </a:extLst>
          </p:cNvPr>
          <p:cNvSpPr txBox="1"/>
          <p:nvPr/>
        </p:nvSpPr>
        <p:spPr>
          <a:xfrm>
            <a:off x="4945075" y="614589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F5C05B3-5DDD-B6EC-AB68-A0484BA901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891074"/>
            <a:ext cx="1800000" cy="36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EEBE490B-F35F-6652-F75B-F5DB4F55E3F1}"/>
              </a:ext>
            </a:extLst>
          </p:cNvPr>
          <p:cNvSpPr txBox="1"/>
          <p:nvPr/>
        </p:nvSpPr>
        <p:spPr>
          <a:xfrm>
            <a:off x="1363412" y="85405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5974216-6A23-8517-6AB7-398FD777EB89}"/>
              </a:ext>
            </a:extLst>
          </p:cNvPr>
          <p:cNvSpPr txBox="1"/>
          <p:nvPr/>
        </p:nvSpPr>
        <p:spPr>
          <a:xfrm>
            <a:off x="1306971" y="98156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CDFCC01-2CA7-DF55-2F59-3B19F5163D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891074"/>
            <a:ext cx="1800000" cy="36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8928C2A-232A-9106-3A73-217951797A21}"/>
              </a:ext>
            </a:extLst>
          </p:cNvPr>
          <p:cNvSpPr txBox="1"/>
          <p:nvPr/>
        </p:nvSpPr>
        <p:spPr>
          <a:xfrm>
            <a:off x="3182464" y="85405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ED59F47-DF68-744A-CB1C-B374275D6043}"/>
              </a:ext>
            </a:extLst>
          </p:cNvPr>
          <p:cNvSpPr txBox="1"/>
          <p:nvPr/>
        </p:nvSpPr>
        <p:spPr>
          <a:xfrm>
            <a:off x="3126023" y="98156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ED863C19-A81C-BC84-E810-DA8AFC3436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891074"/>
            <a:ext cx="1800000" cy="36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28317717-CAFD-DE28-DEA4-0D89ECCEDEE3}"/>
              </a:ext>
            </a:extLst>
          </p:cNvPr>
          <p:cNvSpPr txBox="1"/>
          <p:nvPr/>
        </p:nvSpPr>
        <p:spPr>
          <a:xfrm>
            <a:off x="5001516" y="85405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213BC90-8CFD-905A-DC54-5EF383E0F35D}"/>
              </a:ext>
            </a:extLst>
          </p:cNvPr>
          <p:cNvSpPr txBox="1"/>
          <p:nvPr/>
        </p:nvSpPr>
        <p:spPr>
          <a:xfrm>
            <a:off x="4945075" y="98156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0897C281-CF3C-6627-B9CC-FD140BFBB7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1258047"/>
            <a:ext cx="1800000" cy="36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B088B07E-8AA0-DF65-8855-18DD85830236}"/>
              </a:ext>
            </a:extLst>
          </p:cNvPr>
          <p:cNvSpPr txBox="1"/>
          <p:nvPr/>
        </p:nvSpPr>
        <p:spPr>
          <a:xfrm>
            <a:off x="1363412" y="1221024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36E75FF-890B-CFFD-0FC3-A3FB777C415F}"/>
              </a:ext>
            </a:extLst>
          </p:cNvPr>
          <p:cNvSpPr txBox="1"/>
          <p:nvPr/>
        </p:nvSpPr>
        <p:spPr>
          <a:xfrm>
            <a:off x="1306971" y="1348535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5C48220C-F6F6-FAC5-9E7A-DA03BA2363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1258047"/>
            <a:ext cx="1800000" cy="36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5F652F1F-ECE7-3026-2C7E-81A1AD8F1A67}"/>
              </a:ext>
            </a:extLst>
          </p:cNvPr>
          <p:cNvSpPr txBox="1"/>
          <p:nvPr/>
        </p:nvSpPr>
        <p:spPr>
          <a:xfrm>
            <a:off x="3182464" y="1221024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90BE8BC-53CF-7B31-F3E7-476D385B2069}"/>
              </a:ext>
            </a:extLst>
          </p:cNvPr>
          <p:cNvSpPr txBox="1"/>
          <p:nvPr/>
        </p:nvSpPr>
        <p:spPr>
          <a:xfrm>
            <a:off x="3126023" y="1348535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88B86E56-776F-FA5B-6E9B-F77DBEC800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1258047"/>
            <a:ext cx="1800000" cy="36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BB8D7B7B-9253-6EB7-9D26-651CC03B6C81}"/>
              </a:ext>
            </a:extLst>
          </p:cNvPr>
          <p:cNvSpPr txBox="1"/>
          <p:nvPr/>
        </p:nvSpPr>
        <p:spPr>
          <a:xfrm>
            <a:off x="5001516" y="1221024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B580E7F-726B-7B4D-DFFE-0544A0FFECF0}"/>
              </a:ext>
            </a:extLst>
          </p:cNvPr>
          <p:cNvSpPr txBox="1"/>
          <p:nvPr/>
        </p:nvSpPr>
        <p:spPr>
          <a:xfrm>
            <a:off x="4945075" y="1348535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51D473F1-47C1-A92C-8F2E-959981F03F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1625020"/>
            <a:ext cx="1800000" cy="36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D6E921D4-DBA7-A23B-5235-7E646F155E58}"/>
              </a:ext>
            </a:extLst>
          </p:cNvPr>
          <p:cNvSpPr txBox="1"/>
          <p:nvPr/>
        </p:nvSpPr>
        <p:spPr>
          <a:xfrm>
            <a:off x="1363412" y="1587997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B2E1D72-9EB4-3D37-985B-983CB612F122}"/>
              </a:ext>
            </a:extLst>
          </p:cNvPr>
          <p:cNvSpPr txBox="1"/>
          <p:nvPr/>
        </p:nvSpPr>
        <p:spPr>
          <a:xfrm>
            <a:off x="1306971" y="1715508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816C8947-A4A7-7771-D15E-809F074ADF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1625020"/>
            <a:ext cx="1800000" cy="36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789415F0-EFEC-317E-FECF-C338ACF6AC19}"/>
              </a:ext>
            </a:extLst>
          </p:cNvPr>
          <p:cNvSpPr txBox="1"/>
          <p:nvPr/>
        </p:nvSpPr>
        <p:spPr>
          <a:xfrm>
            <a:off x="3182464" y="1587997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2B8B197-568F-655C-5BF1-AB91CA380124}"/>
              </a:ext>
            </a:extLst>
          </p:cNvPr>
          <p:cNvSpPr txBox="1"/>
          <p:nvPr/>
        </p:nvSpPr>
        <p:spPr>
          <a:xfrm>
            <a:off x="3126023" y="1715508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09AADC2B-7580-2113-A6B4-30705FC12A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1625020"/>
            <a:ext cx="1800000" cy="36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D7DF26E1-54E9-F96A-7186-27B88A8FB6E5}"/>
              </a:ext>
            </a:extLst>
          </p:cNvPr>
          <p:cNvSpPr txBox="1"/>
          <p:nvPr/>
        </p:nvSpPr>
        <p:spPr>
          <a:xfrm>
            <a:off x="5001516" y="1587997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81D8BB57-1B28-A921-3F8D-DB7071B25FA7}"/>
              </a:ext>
            </a:extLst>
          </p:cNvPr>
          <p:cNvSpPr txBox="1"/>
          <p:nvPr/>
        </p:nvSpPr>
        <p:spPr>
          <a:xfrm>
            <a:off x="4945075" y="1715508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FCA2E7A9-452D-CE57-5E48-BDF4C6BD6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1991993"/>
            <a:ext cx="1800000" cy="36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FBABF8FC-669E-B658-E732-674FFB267649}"/>
              </a:ext>
            </a:extLst>
          </p:cNvPr>
          <p:cNvSpPr txBox="1"/>
          <p:nvPr/>
        </p:nvSpPr>
        <p:spPr>
          <a:xfrm>
            <a:off x="1363412" y="1954970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3BD835F0-1CF5-4846-D3A2-E8CE85D5A94A}"/>
              </a:ext>
            </a:extLst>
          </p:cNvPr>
          <p:cNvSpPr txBox="1"/>
          <p:nvPr/>
        </p:nvSpPr>
        <p:spPr>
          <a:xfrm>
            <a:off x="1306971" y="2082481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D5ACA682-F7AD-2E91-951E-E69A9860C0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1991993"/>
            <a:ext cx="1800000" cy="36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F00D1EF0-BFEE-7457-9334-8D5B5B67FF6A}"/>
              </a:ext>
            </a:extLst>
          </p:cNvPr>
          <p:cNvSpPr txBox="1"/>
          <p:nvPr/>
        </p:nvSpPr>
        <p:spPr>
          <a:xfrm>
            <a:off x="3182464" y="1954970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15736803-5BE3-6D4D-86A5-9DDA6B819BB2}"/>
              </a:ext>
            </a:extLst>
          </p:cNvPr>
          <p:cNvSpPr txBox="1"/>
          <p:nvPr/>
        </p:nvSpPr>
        <p:spPr>
          <a:xfrm>
            <a:off x="3126023" y="2082481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A98B71F1-30BE-6F8F-C577-E3B1273EAD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1991993"/>
            <a:ext cx="1800000" cy="36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EFEBA89F-9074-7296-3949-80393F5A0C5B}"/>
              </a:ext>
            </a:extLst>
          </p:cNvPr>
          <p:cNvSpPr txBox="1"/>
          <p:nvPr/>
        </p:nvSpPr>
        <p:spPr>
          <a:xfrm>
            <a:off x="5001516" y="1954970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5D2C2984-AE73-6F56-D543-33DB718C838B}"/>
              </a:ext>
            </a:extLst>
          </p:cNvPr>
          <p:cNvSpPr txBox="1"/>
          <p:nvPr/>
        </p:nvSpPr>
        <p:spPr>
          <a:xfrm>
            <a:off x="4945075" y="2082481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2F88D635-1DFC-101B-73CB-1BF73E06FF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2358966"/>
            <a:ext cx="1800000" cy="36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A22AB4C0-2AF3-550E-6A31-1E07EA218CB9}"/>
              </a:ext>
            </a:extLst>
          </p:cNvPr>
          <p:cNvSpPr txBox="1"/>
          <p:nvPr/>
        </p:nvSpPr>
        <p:spPr>
          <a:xfrm>
            <a:off x="1363412" y="2321943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210D73B2-A29E-1948-467B-D4E1E38D1FF7}"/>
              </a:ext>
            </a:extLst>
          </p:cNvPr>
          <p:cNvSpPr txBox="1"/>
          <p:nvPr/>
        </p:nvSpPr>
        <p:spPr>
          <a:xfrm>
            <a:off x="1306971" y="2449454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E51BFB43-6253-4BA1-BB33-649628EB92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2358966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4C29172-A287-4C1E-DCF1-C4C3830FE2E4}"/>
              </a:ext>
            </a:extLst>
          </p:cNvPr>
          <p:cNvSpPr txBox="1"/>
          <p:nvPr/>
        </p:nvSpPr>
        <p:spPr>
          <a:xfrm>
            <a:off x="3182464" y="2321943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5E53DBC3-60C9-9FF6-7A07-1FCF57851B5B}"/>
              </a:ext>
            </a:extLst>
          </p:cNvPr>
          <p:cNvSpPr txBox="1"/>
          <p:nvPr/>
        </p:nvSpPr>
        <p:spPr>
          <a:xfrm>
            <a:off x="3126023" y="2449454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87F37CC1-9FBF-79A9-1EAD-B27DF826CC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2358966"/>
            <a:ext cx="1800000" cy="36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F050B1FB-6D6C-59EA-49AA-0DFD984301B5}"/>
              </a:ext>
            </a:extLst>
          </p:cNvPr>
          <p:cNvSpPr txBox="1"/>
          <p:nvPr/>
        </p:nvSpPr>
        <p:spPr>
          <a:xfrm>
            <a:off x="5001516" y="2321943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098249DE-DCB8-FE09-B359-DE6B268DE893}"/>
              </a:ext>
            </a:extLst>
          </p:cNvPr>
          <p:cNvSpPr txBox="1"/>
          <p:nvPr/>
        </p:nvSpPr>
        <p:spPr>
          <a:xfrm>
            <a:off x="4945075" y="2449454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CCB81BC3-18DC-82BF-2CC2-6A3329CD8A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2725939"/>
            <a:ext cx="1800000" cy="36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08C63712-E0FB-EA31-96D1-61BEE4F1C596}"/>
              </a:ext>
            </a:extLst>
          </p:cNvPr>
          <p:cNvSpPr txBox="1"/>
          <p:nvPr/>
        </p:nvSpPr>
        <p:spPr>
          <a:xfrm>
            <a:off x="1363412" y="2688916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76C36ECE-B657-0B00-F2D6-DA0C40DC88D8}"/>
              </a:ext>
            </a:extLst>
          </p:cNvPr>
          <p:cNvSpPr txBox="1"/>
          <p:nvPr/>
        </p:nvSpPr>
        <p:spPr>
          <a:xfrm>
            <a:off x="1306971" y="2816427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81C6CBC2-11FE-A88E-E169-66A7F689E5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2725939"/>
            <a:ext cx="1800000" cy="36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1BE87F2B-4DD2-2CAF-8503-4C6C5986D252}"/>
              </a:ext>
            </a:extLst>
          </p:cNvPr>
          <p:cNvSpPr txBox="1"/>
          <p:nvPr/>
        </p:nvSpPr>
        <p:spPr>
          <a:xfrm>
            <a:off x="3182464" y="2688916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4C21BB45-C5F1-2C05-605B-847D94CDCF1B}"/>
              </a:ext>
            </a:extLst>
          </p:cNvPr>
          <p:cNvSpPr txBox="1"/>
          <p:nvPr/>
        </p:nvSpPr>
        <p:spPr>
          <a:xfrm>
            <a:off x="3126023" y="2816427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B32BF773-31B5-0969-DC17-BA8577B5CD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2725939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AE178E9A-82D4-B27A-EE05-55BD559F8E31}"/>
              </a:ext>
            </a:extLst>
          </p:cNvPr>
          <p:cNvSpPr txBox="1"/>
          <p:nvPr/>
        </p:nvSpPr>
        <p:spPr>
          <a:xfrm>
            <a:off x="5001516" y="2688916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E107DECD-F505-ABB0-F851-B58175B633D6}"/>
              </a:ext>
            </a:extLst>
          </p:cNvPr>
          <p:cNvSpPr txBox="1"/>
          <p:nvPr/>
        </p:nvSpPr>
        <p:spPr>
          <a:xfrm>
            <a:off x="4945075" y="2816427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6EC36DFD-4A5A-CCFB-E931-875DD14DB7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3092912"/>
            <a:ext cx="1800000" cy="360000"/>
          </a:xfrm>
          <a:prstGeom prst="rect">
            <a:avLst/>
          </a:prstGeom>
        </p:spPr>
      </p:pic>
      <p:sp>
        <p:nvSpPr>
          <p:cNvPr id="257" name="CuadroTexto 256">
            <a:extLst>
              <a:ext uri="{FF2B5EF4-FFF2-40B4-BE49-F238E27FC236}">
                <a16:creationId xmlns:a16="http://schemas.microsoft.com/office/drawing/2014/main" id="{3DC77294-4987-68D3-B025-999F41DEE927}"/>
              </a:ext>
            </a:extLst>
          </p:cNvPr>
          <p:cNvSpPr txBox="1"/>
          <p:nvPr/>
        </p:nvSpPr>
        <p:spPr>
          <a:xfrm>
            <a:off x="1363412" y="3055889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A07AB57B-F230-27A6-1B8A-C1F6ECE447B1}"/>
              </a:ext>
            </a:extLst>
          </p:cNvPr>
          <p:cNvSpPr txBox="1"/>
          <p:nvPr/>
        </p:nvSpPr>
        <p:spPr>
          <a:xfrm>
            <a:off x="1306971" y="3183400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59" name="Imagen 258">
            <a:extLst>
              <a:ext uri="{FF2B5EF4-FFF2-40B4-BE49-F238E27FC236}">
                <a16:creationId xmlns:a16="http://schemas.microsoft.com/office/drawing/2014/main" id="{A52892DD-9ADC-4E7B-10AE-3119C3ED4E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3092912"/>
            <a:ext cx="1800000" cy="360000"/>
          </a:xfrm>
          <a:prstGeom prst="rect">
            <a:avLst/>
          </a:prstGeom>
        </p:spPr>
      </p:pic>
      <p:sp>
        <p:nvSpPr>
          <p:cNvPr id="260" name="CuadroTexto 259">
            <a:extLst>
              <a:ext uri="{FF2B5EF4-FFF2-40B4-BE49-F238E27FC236}">
                <a16:creationId xmlns:a16="http://schemas.microsoft.com/office/drawing/2014/main" id="{8E617E1D-E0B9-A484-7433-6C84F3F265EB}"/>
              </a:ext>
            </a:extLst>
          </p:cNvPr>
          <p:cNvSpPr txBox="1"/>
          <p:nvPr/>
        </p:nvSpPr>
        <p:spPr>
          <a:xfrm>
            <a:off x="3182464" y="3055889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07CFE043-40D1-F6E0-BA0B-FABE3C667191}"/>
              </a:ext>
            </a:extLst>
          </p:cNvPr>
          <p:cNvSpPr txBox="1"/>
          <p:nvPr/>
        </p:nvSpPr>
        <p:spPr>
          <a:xfrm>
            <a:off x="3126023" y="3183400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62" name="Imagen 261">
            <a:extLst>
              <a:ext uri="{FF2B5EF4-FFF2-40B4-BE49-F238E27FC236}">
                <a16:creationId xmlns:a16="http://schemas.microsoft.com/office/drawing/2014/main" id="{161E67C9-B9D0-1F0A-B116-78403DE42C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3092912"/>
            <a:ext cx="1800000" cy="360000"/>
          </a:xfrm>
          <a:prstGeom prst="rect">
            <a:avLst/>
          </a:prstGeom>
        </p:spPr>
      </p:pic>
      <p:sp>
        <p:nvSpPr>
          <p:cNvPr id="263" name="CuadroTexto 262">
            <a:extLst>
              <a:ext uri="{FF2B5EF4-FFF2-40B4-BE49-F238E27FC236}">
                <a16:creationId xmlns:a16="http://schemas.microsoft.com/office/drawing/2014/main" id="{5D05159B-07D4-7859-FFF6-BD3242931A83}"/>
              </a:ext>
            </a:extLst>
          </p:cNvPr>
          <p:cNvSpPr txBox="1"/>
          <p:nvPr/>
        </p:nvSpPr>
        <p:spPr>
          <a:xfrm>
            <a:off x="5001516" y="3055889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1F76FAC0-5FB3-45EF-3352-15F6A81A9173}"/>
              </a:ext>
            </a:extLst>
          </p:cNvPr>
          <p:cNvSpPr txBox="1"/>
          <p:nvPr/>
        </p:nvSpPr>
        <p:spPr>
          <a:xfrm>
            <a:off x="4945075" y="3183400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65" name="Imagen 264">
            <a:extLst>
              <a:ext uri="{FF2B5EF4-FFF2-40B4-BE49-F238E27FC236}">
                <a16:creationId xmlns:a16="http://schemas.microsoft.com/office/drawing/2014/main" id="{B906D3D1-C6A1-2BE6-04D1-73CDF31E9D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3459885"/>
            <a:ext cx="1800000" cy="360000"/>
          </a:xfrm>
          <a:prstGeom prst="rect">
            <a:avLst/>
          </a:prstGeom>
        </p:spPr>
      </p:pic>
      <p:sp>
        <p:nvSpPr>
          <p:cNvPr id="266" name="CuadroTexto 265">
            <a:extLst>
              <a:ext uri="{FF2B5EF4-FFF2-40B4-BE49-F238E27FC236}">
                <a16:creationId xmlns:a16="http://schemas.microsoft.com/office/drawing/2014/main" id="{729F434B-1159-46BA-EDFD-1D101DE106C7}"/>
              </a:ext>
            </a:extLst>
          </p:cNvPr>
          <p:cNvSpPr txBox="1"/>
          <p:nvPr/>
        </p:nvSpPr>
        <p:spPr>
          <a:xfrm>
            <a:off x="1363412" y="3422862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C95D40C9-0D3A-B41C-9610-6A1C5BBEE72A}"/>
              </a:ext>
            </a:extLst>
          </p:cNvPr>
          <p:cNvSpPr txBox="1"/>
          <p:nvPr/>
        </p:nvSpPr>
        <p:spPr>
          <a:xfrm>
            <a:off x="1306971" y="3550373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025EAF0F-7659-4590-C9E3-B39CDC1874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3459885"/>
            <a:ext cx="1800000" cy="36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1AB66A5E-52F0-D6C7-9CBE-F8720F1FABEE}"/>
              </a:ext>
            </a:extLst>
          </p:cNvPr>
          <p:cNvSpPr txBox="1"/>
          <p:nvPr/>
        </p:nvSpPr>
        <p:spPr>
          <a:xfrm>
            <a:off x="3182464" y="3422862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06D621D7-844B-F482-E4EB-E0A31904F51C}"/>
              </a:ext>
            </a:extLst>
          </p:cNvPr>
          <p:cNvSpPr txBox="1"/>
          <p:nvPr/>
        </p:nvSpPr>
        <p:spPr>
          <a:xfrm>
            <a:off x="3126023" y="3550373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4527B3F5-A441-2031-8A25-093D98CD8A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3459885"/>
            <a:ext cx="1800000" cy="360000"/>
          </a:xfrm>
          <a:prstGeom prst="rect">
            <a:avLst/>
          </a:prstGeom>
        </p:spPr>
      </p:pic>
      <p:sp>
        <p:nvSpPr>
          <p:cNvPr id="272" name="CuadroTexto 271">
            <a:extLst>
              <a:ext uri="{FF2B5EF4-FFF2-40B4-BE49-F238E27FC236}">
                <a16:creationId xmlns:a16="http://schemas.microsoft.com/office/drawing/2014/main" id="{A0A6ADED-BBB2-312E-627C-2BFCE3595F31}"/>
              </a:ext>
            </a:extLst>
          </p:cNvPr>
          <p:cNvSpPr txBox="1"/>
          <p:nvPr/>
        </p:nvSpPr>
        <p:spPr>
          <a:xfrm>
            <a:off x="5001516" y="3422862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73" name="CuadroTexto 272">
            <a:extLst>
              <a:ext uri="{FF2B5EF4-FFF2-40B4-BE49-F238E27FC236}">
                <a16:creationId xmlns:a16="http://schemas.microsoft.com/office/drawing/2014/main" id="{37E64CB9-CCB0-5CD4-9441-7C68D7D4690F}"/>
              </a:ext>
            </a:extLst>
          </p:cNvPr>
          <p:cNvSpPr txBox="1"/>
          <p:nvPr/>
        </p:nvSpPr>
        <p:spPr>
          <a:xfrm>
            <a:off x="4945075" y="3550373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C7FEA632-C816-8785-F2DC-01025A94B2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3826858"/>
            <a:ext cx="1800000" cy="36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58C42538-24C9-5FED-9BE8-31520027A408}"/>
              </a:ext>
            </a:extLst>
          </p:cNvPr>
          <p:cNvSpPr txBox="1"/>
          <p:nvPr/>
        </p:nvSpPr>
        <p:spPr>
          <a:xfrm>
            <a:off x="1363412" y="3789835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A6CFB9BF-AC59-F25F-7D2B-4A4D529644B4}"/>
              </a:ext>
            </a:extLst>
          </p:cNvPr>
          <p:cNvSpPr txBox="1"/>
          <p:nvPr/>
        </p:nvSpPr>
        <p:spPr>
          <a:xfrm>
            <a:off x="1306971" y="3917346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77" name="Imagen 276">
            <a:extLst>
              <a:ext uri="{FF2B5EF4-FFF2-40B4-BE49-F238E27FC236}">
                <a16:creationId xmlns:a16="http://schemas.microsoft.com/office/drawing/2014/main" id="{EE78A261-19B5-8D69-B6E6-95A5C08187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3826858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A2FBFAE5-ADBF-0799-48C9-475BAB5F4E86}"/>
              </a:ext>
            </a:extLst>
          </p:cNvPr>
          <p:cNvSpPr txBox="1"/>
          <p:nvPr/>
        </p:nvSpPr>
        <p:spPr>
          <a:xfrm>
            <a:off x="3182464" y="3789835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79" name="CuadroTexto 278">
            <a:extLst>
              <a:ext uri="{FF2B5EF4-FFF2-40B4-BE49-F238E27FC236}">
                <a16:creationId xmlns:a16="http://schemas.microsoft.com/office/drawing/2014/main" id="{A30252D2-8099-1DD9-B218-763CD4770F4B}"/>
              </a:ext>
            </a:extLst>
          </p:cNvPr>
          <p:cNvSpPr txBox="1"/>
          <p:nvPr/>
        </p:nvSpPr>
        <p:spPr>
          <a:xfrm>
            <a:off x="3126023" y="3917346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80" name="Imagen 279">
            <a:extLst>
              <a:ext uri="{FF2B5EF4-FFF2-40B4-BE49-F238E27FC236}">
                <a16:creationId xmlns:a16="http://schemas.microsoft.com/office/drawing/2014/main" id="{38DE5E8F-F7D4-1F60-489B-B40EEB28A0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3826858"/>
            <a:ext cx="1800000" cy="360000"/>
          </a:xfrm>
          <a:prstGeom prst="rect">
            <a:avLst/>
          </a:prstGeom>
        </p:spPr>
      </p:pic>
      <p:sp>
        <p:nvSpPr>
          <p:cNvPr id="281" name="CuadroTexto 280">
            <a:extLst>
              <a:ext uri="{FF2B5EF4-FFF2-40B4-BE49-F238E27FC236}">
                <a16:creationId xmlns:a16="http://schemas.microsoft.com/office/drawing/2014/main" id="{D2F83E88-466F-695C-CD7F-14445593161C}"/>
              </a:ext>
            </a:extLst>
          </p:cNvPr>
          <p:cNvSpPr txBox="1"/>
          <p:nvPr/>
        </p:nvSpPr>
        <p:spPr>
          <a:xfrm>
            <a:off x="5001516" y="3789835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CFE4D713-B57C-4682-F6A7-B8F196C583FE}"/>
              </a:ext>
            </a:extLst>
          </p:cNvPr>
          <p:cNvSpPr txBox="1"/>
          <p:nvPr/>
        </p:nvSpPr>
        <p:spPr>
          <a:xfrm>
            <a:off x="4945075" y="3917346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83" name="Imagen 282">
            <a:extLst>
              <a:ext uri="{FF2B5EF4-FFF2-40B4-BE49-F238E27FC236}">
                <a16:creationId xmlns:a16="http://schemas.microsoft.com/office/drawing/2014/main" id="{019F50DB-EB1C-D43E-7843-CC62E84F72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4193831"/>
            <a:ext cx="1800000" cy="360000"/>
          </a:xfrm>
          <a:prstGeom prst="rect">
            <a:avLst/>
          </a:prstGeom>
        </p:spPr>
      </p:pic>
      <p:sp>
        <p:nvSpPr>
          <p:cNvPr id="284" name="CuadroTexto 283">
            <a:extLst>
              <a:ext uri="{FF2B5EF4-FFF2-40B4-BE49-F238E27FC236}">
                <a16:creationId xmlns:a16="http://schemas.microsoft.com/office/drawing/2014/main" id="{4CA64599-3F4C-C32A-E02C-7A58A071089A}"/>
              </a:ext>
            </a:extLst>
          </p:cNvPr>
          <p:cNvSpPr txBox="1"/>
          <p:nvPr/>
        </p:nvSpPr>
        <p:spPr>
          <a:xfrm>
            <a:off x="1363412" y="4156808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85" name="CuadroTexto 284">
            <a:extLst>
              <a:ext uri="{FF2B5EF4-FFF2-40B4-BE49-F238E27FC236}">
                <a16:creationId xmlns:a16="http://schemas.microsoft.com/office/drawing/2014/main" id="{B32B49E2-838B-B668-3DAB-653C8C158FFE}"/>
              </a:ext>
            </a:extLst>
          </p:cNvPr>
          <p:cNvSpPr txBox="1"/>
          <p:nvPr/>
        </p:nvSpPr>
        <p:spPr>
          <a:xfrm>
            <a:off x="1306971" y="4284319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86" name="Imagen 285">
            <a:extLst>
              <a:ext uri="{FF2B5EF4-FFF2-40B4-BE49-F238E27FC236}">
                <a16:creationId xmlns:a16="http://schemas.microsoft.com/office/drawing/2014/main" id="{F85D7FDF-5622-47A4-B911-34E8DD4132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4193831"/>
            <a:ext cx="1800000" cy="360000"/>
          </a:xfrm>
          <a:prstGeom prst="rect">
            <a:avLst/>
          </a:prstGeom>
        </p:spPr>
      </p:pic>
      <p:sp>
        <p:nvSpPr>
          <p:cNvPr id="288" name="CuadroTexto 287">
            <a:extLst>
              <a:ext uri="{FF2B5EF4-FFF2-40B4-BE49-F238E27FC236}">
                <a16:creationId xmlns:a16="http://schemas.microsoft.com/office/drawing/2014/main" id="{035FBE1F-29F4-F987-80D1-4200C893DAFC}"/>
              </a:ext>
            </a:extLst>
          </p:cNvPr>
          <p:cNvSpPr txBox="1"/>
          <p:nvPr/>
        </p:nvSpPr>
        <p:spPr>
          <a:xfrm>
            <a:off x="3182464" y="4156808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89" name="CuadroTexto 288">
            <a:extLst>
              <a:ext uri="{FF2B5EF4-FFF2-40B4-BE49-F238E27FC236}">
                <a16:creationId xmlns:a16="http://schemas.microsoft.com/office/drawing/2014/main" id="{B2A78872-683B-FC62-B772-F4B90115A2FF}"/>
              </a:ext>
            </a:extLst>
          </p:cNvPr>
          <p:cNvSpPr txBox="1"/>
          <p:nvPr/>
        </p:nvSpPr>
        <p:spPr>
          <a:xfrm>
            <a:off x="3126023" y="4284319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90" name="Imagen 289">
            <a:extLst>
              <a:ext uri="{FF2B5EF4-FFF2-40B4-BE49-F238E27FC236}">
                <a16:creationId xmlns:a16="http://schemas.microsoft.com/office/drawing/2014/main" id="{5111B820-C315-9290-A1E2-25E7551814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4193831"/>
            <a:ext cx="1800000" cy="360000"/>
          </a:xfrm>
          <a:prstGeom prst="rect">
            <a:avLst/>
          </a:prstGeom>
        </p:spPr>
      </p:pic>
      <p:sp>
        <p:nvSpPr>
          <p:cNvPr id="291" name="CuadroTexto 290">
            <a:extLst>
              <a:ext uri="{FF2B5EF4-FFF2-40B4-BE49-F238E27FC236}">
                <a16:creationId xmlns:a16="http://schemas.microsoft.com/office/drawing/2014/main" id="{168F7C51-BCC7-CAB0-2B7A-215B4FD596F3}"/>
              </a:ext>
            </a:extLst>
          </p:cNvPr>
          <p:cNvSpPr txBox="1"/>
          <p:nvPr/>
        </p:nvSpPr>
        <p:spPr>
          <a:xfrm>
            <a:off x="5001516" y="4156808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4792A556-47AC-AE42-C2C0-ED252A070D62}"/>
              </a:ext>
            </a:extLst>
          </p:cNvPr>
          <p:cNvSpPr txBox="1"/>
          <p:nvPr/>
        </p:nvSpPr>
        <p:spPr>
          <a:xfrm>
            <a:off x="4945075" y="4284319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93" name="Imagen 292">
            <a:extLst>
              <a:ext uri="{FF2B5EF4-FFF2-40B4-BE49-F238E27FC236}">
                <a16:creationId xmlns:a16="http://schemas.microsoft.com/office/drawing/2014/main" id="{884F2DAC-E4B5-B599-A586-61F268FCD9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4560804"/>
            <a:ext cx="1800000" cy="360000"/>
          </a:xfrm>
          <a:prstGeom prst="rect">
            <a:avLst/>
          </a:prstGeom>
        </p:spPr>
      </p:pic>
      <p:sp>
        <p:nvSpPr>
          <p:cNvPr id="294" name="CuadroTexto 293">
            <a:extLst>
              <a:ext uri="{FF2B5EF4-FFF2-40B4-BE49-F238E27FC236}">
                <a16:creationId xmlns:a16="http://schemas.microsoft.com/office/drawing/2014/main" id="{2E13ACFF-9A3A-CEC5-6861-B15380D484D8}"/>
              </a:ext>
            </a:extLst>
          </p:cNvPr>
          <p:cNvSpPr txBox="1"/>
          <p:nvPr/>
        </p:nvSpPr>
        <p:spPr>
          <a:xfrm>
            <a:off x="1363412" y="452378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E9DD7125-65C2-7757-2172-97C01726CDB9}"/>
              </a:ext>
            </a:extLst>
          </p:cNvPr>
          <p:cNvSpPr txBox="1"/>
          <p:nvPr/>
        </p:nvSpPr>
        <p:spPr>
          <a:xfrm>
            <a:off x="1306971" y="465129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22ECC104-90C8-0A39-C88A-24F5FC913F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4560804"/>
            <a:ext cx="1800000" cy="360000"/>
          </a:xfrm>
          <a:prstGeom prst="rect">
            <a:avLst/>
          </a:prstGeom>
        </p:spPr>
      </p:pic>
      <p:sp>
        <p:nvSpPr>
          <p:cNvPr id="297" name="CuadroTexto 296">
            <a:extLst>
              <a:ext uri="{FF2B5EF4-FFF2-40B4-BE49-F238E27FC236}">
                <a16:creationId xmlns:a16="http://schemas.microsoft.com/office/drawing/2014/main" id="{8638F42F-40C5-926E-44DA-FE9DA330B30F}"/>
              </a:ext>
            </a:extLst>
          </p:cNvPr>
          <p:cNvSpPr txBox="1"/>
          <p:nvPr/>
        </p:nvSpPr>
        <p:spPr>
          <a:xfrm>
            <a:off x="3182464" y="452378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298" name="CuadroTexto 297">
            <a:extLst>
              <a:ext uri="{FF2B5EF4-FFF2-40B4-BE49-F238E27FC236}">
                <a16:creationId xmlns:a16="http://schemas.microsoft.com/office/drawing/2014/main" id="{FDB05315-DDA0-FB34-468E-45A2B774EB4B}"/>
              </a:ext>
            </a:extLst>
          </p:cNvPr>
          <p:cNvSpPr txBox="1"/>
          <p:nvPr/>
        </p:nvSpPr>
        <p:spPr>
          <a:xfrm>
            <a:off x="3126023" y="465129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299" name="Imagen 298">
            <a:extLst>
              <a:ext uri="{FF2B5EF4-FFF2-40B4-BE49-F238E27FC236}">
                <a16:creationId xmlns:a16="http://schemas.microsoft.com/office/drawing/2014/main" id="{44E48E11-A997-AAA0-1189-BBCF632419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4560804"/>
            <a:ext cx="1800000" cy="360000"/>
          </a:xfrm>
          <a:prstGeom prst="rect">
            <a:avLst/>
          </a:prstGeom>
        </p:spPr>
      </p:pic>
      <p:sp>
        <p:nvSpPr>
          <p:cNvPr id="300" name="CuadroTexto 299">
            <a:extLst>
              <a:ext uri="{FF2B5EF4-FFF2-40B4-BE49-F238E27FC236}">
                <a16:creationId xmlns:a16="http://schemas.microsoft.com/office/drawing/2014/main" id="{33147D9F-0F28-21C3-49D2-B3ADE2BFB863}"/>
              </a:ext>
            </a:extLst>
          </p:cNvPr>
          <p:cNvSpPr txBox="1"/>
          <p:nvPr/>
        </p:nvSpPr>
        <p:spPr>
          <a:xfrm>
            <a:off x="5001516" y="452378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01" name="CuadroTexto 300">
            <a:extLst>
              <a:ext uri="{FF2B5EF4-FFF2-40B4-BE49-F238E27FC236}">
                <a16:creationId xmlns:a16="http://schemas.microsoft.com/office/drawing/2014/main" id="{BB01C245-64FE-3D74-567E-02292E594DE7}"/>
              </a:ext>
            </a:extLst>
          </p:cNvPr>
          <p:cNvSpPr txBox="1"/>
          <p:nvPr/>
        </p:nvSpPr>
        <p:spPr>
          <a:xfrm>
            <a:off x="4945075" y="465129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02" name="Imagen 301">
            <a:extLst>
              <a:ext uri="{FF2B5EF4-FFF2-40B4-BE49-F238E27FC236}">
                <a16:creationId xmlns:a16="http://schemas.microsoft.com/office/drawing/2014/main" id="{07E49618-83BC-0D3E-63CE-4C73F6C096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4927777"/>
            <a:ext cx="1800000" cy="360000"/>
          </a:xfrm>
          <a:prstGeom prst="rect">
            <a:avLst/>
          </a:prstGeom>
        </p:spPr>
      </p:pic>
      <p:sp>
        <p:nvSpPr>
          <p:cNvPr id="303" name="CuadroTexto 302">
            <a:extLst>
              <a:ext uri="{FF2B5EF4-FFF2-40B4-BE49-F238E27FC236}">
                <a16:creationId xmlns:a16="http://schemas.microsoft.com/office/drawing/2014/main" id="{12E7C702-1D00-E2BE-D307-CEB9C3E12EA9}"/>
              </a:ext>
            </a:extLst>
          </p:cNvPr>
          <p:cNvSpPr txBox="1"/>
          <p:nvPr/>
        </p:nvSpPr>
        <p:spPr>
          <a:xfrm>
            <a:off x="1363412" y="4890754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04" name="CuadroTexto 303">
            <a:extLst>
              <a:ext uri="{FF2B5EF4-FFF2-40B4-BE49-F238E27FC236}">
                <a16:creationId xmlns:a16="http://schemas.microsoft.com/office/drawing/2014/main" id="{BE33746D-A6CB-E448-07D2-BDDE8B362F03}"/>
              </a:ext>
            </a:extLst>
          </p:cNvPr>
          <p:cNvSpPr txBox="1"/>
          <p:nvPr/>
        </p:nvSpPr>
        <p:spPr>
          <a:xfrm>
            <a:off x="1306971" y="5018265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05" name="Imagen 304">
            <a:extLst>
              <a:ext uri="{FF2B5EF4-FFF2-40B4-BE49-F238E27FC236}">
                <a16:creationId xmlns:a16="http://schemas.microsoft.com/office/drawing/2014/main" id="{8C90150A-EA5D-19D4-AC64-B3F617FBF6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4927777"/>
            <a:ext cx="1800000" cy="360000"/>
          </a:xfrm>
          <a:prstGeom prst="rect">
            <a:avLst/>
          </a:prstGeom>
        </p:spPr>
      </p:pic>
      <p:sp>
        <p:nvSpPr>
          <p:cNvPr id="306" name="CuadroTexto 305">
            <a:extLst>
              <a:ext uri="{FF2B5EF4-FFF2-40B4-BE49-F238E27FC236}">
                <a16:creationId xmlns:a16="http://schemas.microsoft.com/office/drawing/2014/main" id="{8B775FA6-1F65-AA90-60DA-AD6935B5EFFA}"/>
              </a:ext>
            </a:extLst>
          </p:cNvPr>
          <p:cNvSpPr txBox="1"/>
          <p:nvPr/>
        </p:nvSpPr>
        <p:spPr>
          <a:xfrm>
            <a:off x="3182464" y="4890754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07" name="CuadroTexto 306">
            <a:extLst>
              <a:ext uri="{FF2B5EF4-FFF2-40B4-BE49-F238E27FC236}">
                <a16:creationId xmlns:a16="http://schemas.microsoft.com/office/drawing/2014/main" id="{57D4257F-ED8F-61DF-9871-9FF3A851A5A9}"/>
              </a:ext>
            </a:extLst>
          </p:cNvPr>
          <p:cNvSpPr txBox="1"/>
          <p:nvPr/>
        </p:nvSpPr>
        <p:spPr>
          <a:xfrm>
            <a:off x="3126023" y="5018265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08" name="Imagen 307">
            <a:extLst>
              <a:ext uri="{FF2B5EF4-FFF2-40B4-BE49-F238E27FC236}">
                <a16:creationId xmlns:a16="http://schemas.microsoft.com/office/drawing/2014/main" id="{A1FFAFC9-7AF9-7774-9DD8-B859250AB2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4927777"/>
            <a:ext cx="1800000" cy="360000"/>
          </a:xfrm>
          <a:prstGeom prst="rect">
            <a:avLst/>
          </a:prstGeom>
        </p:spPr>
      </p:pic>
      <p:sp>
        <p:nvSpPr>
          <p:cNvPr id="309" name="CuadroTexto 308">
            <a:extLst>
              <a:ext uri="{FF2B5EF4-FFF2-40B4-BE49-F238E27FC236}">
                <a16:creationId xmlns:a16="http://schemas.microsoft.com/office/drawing/2014/main" id="{557544A3-2BDF-FE93-5D7A-8BCB1A36BBB0}"/>
              </a:ext>
            </a:extLst>
          </p:cNvPr>
          <p:cNvSpPr txBox="1"/>
          <p:nvPr/>
        </p:nvSpPr>
        <p:spPr>
          <a:xfrm>
            <a:off x="5001516" y="4890754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5BD06D04-14EB-DA5D-CCE8-31BFD0911579}"/>
              </a:ext>
            </a:extLst>
          </p:cNvPr>
          <p:cNvSpPr txBox="1"/>
          <p:nvPr/>
        </p:nvSpPr>
        <p:spPr>
          <a:xfrm>
            <a:off x="4945075" y="5018265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11" name="Imagen 310">
            <a:extLst>
              <a:ext uri="{FF2B5EF4-FFF2-40B4-BE49-F238E27FC236}">
                <a16:creationId xmlns:a16="http://schemas.microsoft.com/office/drawing/2014/main" id="{F2BC5FE3-D774-B612-C600-1B8A48EA3A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5294750"/>
            <a:ext cx="1800000" cy="360000"/>
          </a:xfrm>
          <a:prstGeom prst="rect">
            <a:avLst/>
          </a:prstGeom>
        </p:spPr>
      </p:pic>
      <p:sp>
        <p:nvSpPr>
          <p:cNvPr id="312" name="CuadroTexto 311">
            <a:extLst>
              <a:ext uri="{FF2B5EF4-FFF2-40B4-BE49-F238E27FC236}">
                <a16:creationId xmlns:a16="http://schemas.microsoft.com/office/drawing/2014/main" id="{DB9A0EA3-18C2-6D9B-6ECF-2C1A7A855E7D}"/>
              </a:ext>
            </a:extLst>
          </p:cNvPr>
          <p:cNvSpPr txBox="1"/>
          <p:nvPr/>
        </p:nvSpPr>
        <p:spPr>
          <a:xfrm>
            <a:off x="1363412" y="5257727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13" name="CuadroTexto 312">
            <a:extLst>
              <a:ext uri="{FF2B5EF4-FFF2-40B4-BE49-F238E27FC236}">
                <a16:creationId xmlns:a16="http://schemas.microsoft.com/office/drawing/2014/main" id="{E1143FBA-874F-888F-B7A3-66CBC8664FCE}"/>
              </a:ext>
            </a:extLst>
          </p:cNvPr>
          <p:cNvSpPr txBox="1"/>
          <p:nvPr/>
        </p:nvSpPr>
        <p:spPr>
          <a:xfrm>
            <a:off x="1306971" y="5385238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B278C914-DC08-03B1-6ED6-DA4BC5C943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5294750"/>
            <a:ext cx="1800000" cy="360000"/>
          </a:xfrm>
          <a:prstGeom prst="rect">
            <a:avLst/>
          </a:prstGeom>
        </p:spPr>
      </p:pic>
      <p:sp>
        <p:nvSpPr>
          <p:cNvPr id="315" name="CuadroTexto 314">
            <a:extLst>
              <a:ext uri="{FF2B5EF4-FFF2-40B4-BE49-F238E27FC236}">
                <a16:creationId xmlns:a16="http://schemas.microsoft.com/office/drawing/2014/main" id="{2BAF4E68-2AE8-A568-66E7-30469CE10995}"/>
              </a:ext>
            </a:extLst>
          </p:cNvPr>
          <p:cNvSpPr txBox="1"/>
          <p:nvPr/>
        </p:nvSpPr>
        <p:spPr>
          <a:xfrm>
            <a:off x="3182464" y="5257727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16" name="CuadroTexto 315">
            <a:extLst>
              <a:ext uri="{FF2B5EF4-FFF2-40B4-BE49-F238E27FC236}">
                <a16:creationId xmlns:a16="http://schemas.microsoft.com/office/drawing/2014/main" id="{F791937E-5E59-48DC-3555-C58289B8CE50}"/>
              </a:ext>
            </a:extLst>
          </p:cNvPr>
          <p:cNvSpPr txBox="1"/>
          <p:nvPr/>
        </p:nvSpPr>
        <p:spPr>
          <a:xfrm>
            <a:off x="3126023" y="5385238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17" name="Imagen 316">
            <a:extLst>
              <a:ext uri="{FF2B5EF4-FFF2-40B4-BE49-F238E27FC236}">
                <a16:creationId xmlns:a16="http://schemas.microsoft.com/office/drawing/2014/main" id="{8AA90C4E-24A1-D099-0F5D-528D9923F5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5294750"/>
            <a:ext cx="1800000" cy="360000"/>
          </a:xfrm>
          <a:prstGeom prst="rect">
            <a:avLst/>
          </a:prstGeom>
        </p:spPr>
      </p:pic>
      <p:sp>
        <p:nvSpPr>
          <p:cNvPr id="318" name="CuadroTexto 317">
            <a:extLst>
              <a:ext uri="{FF2B5EF4-FFF2-40B4-BE49-F238E27FC236}">
                <a16:creationId xmlns:a16="http://schemas.microsoft.com/office/drawing/2014/main" id="{EA80425B-F3B6-BDDA-F4A9-DA68E9240E52}"/>
              </a:ext>
            </a:extLst>
          </p:cNvPr>
          <p:cNvSpPr txBox="1"/>
          <p:nvPr/>
        </p:nvSpPr>
        <p:spPr>
          <a:xfrm>
            <a:off x="5001516" y="5257727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19" name="CuadroTexto 318">
            <a:extLst>
              <a:ext uri="{FF2B5EF4-FFF2-40B4-BE49-F238E27FC236}">
                <a16:creationId xmlns:a16="http://schemas.microsoft.com/office/drawing/2014/main" id="{126A6818-F5F1-D7B6-6351-191079F26C57}"/>
              </a:ext>
            </a:extLst>
          </p:cNvPr>
          <p:cNvSpPr txBox="1"/>
          <p:nvPr/>
        </p:nvSpPr>
        <p:spPr>
          <a:xfrm>
            <a:off x="4945075" y="5385238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20" name="Imagen 319">
            <a:extLst>
              <a:ext uri="{FF2B5EF4-FFF2-40B4-BE49-F238E27FC236}">
                <a16:creationId xmlns:a16="http://schemas.microsoft.com/office/drawing/2014/main" id="{E369C7A4-833B-1F2B-F1C7-6A909924F8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5661723"/>
            <a:ext cx="1800000" cy="360000"/>
          </a:xfrm>
          <a:prstGeom prst="rect">
            <a:avLst/>
          </a:prstGeom>
        </p:spPr>
      </p:pic>
      <p:sp>
        <p:nvSpPr>
          <p:cNvPr id="321" name="CuadroTexto 320">
            <a:extLst>
              <a:ext uri="{FF2B5EF4-FFF2-40B4-BE49-F238E27FC236}">
                <a16:creationId xmlns:a16="http://schemas.microsoft.com/office/drawing/2014/main" id="{05ADD334-AE86-994B-9D34-32AE34347D63}"/>
              </a:ext>
            </a:extLst>
          </p:cNvPr>
          <p:cNvSpPr txBox="1"/>
          <p:nvPr/>
        </p:nvSpPr>
        <p:spPr>
          <a:xfrm>
            <a:off x="1363412" y="5624700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22" name="CuadroTexto 321">
            <a:extLst>
              <a:ext uri="{FF2B5EF4-FFF2-40B4-BE49-F238E27FC236}">
                <a16:creationId xmlns:a16="http://schemas.microsoft.com/office/drawing/2014/main" id="{77D9833E-9231-638B-978C-2FEBBD92EDB3}"/>
              </a:ext>
            </a:extLst>
          </p:cNvPr>
          <p:cNvSpPr txBox="1"/>
          <p:nvPr/>
        </p:nvSpPr>
        <p:spPr>
          <a:xfrm>
            <a:off x="1306971" y="5752211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23" name="Imagen 322">
            <a:extLst>
              <a:ext uri="{FF2B5EF4-FFF2-40B4-BE49-F238E27FC236}">
                <a16:creationId xmlns:a16="http://schemas.microsoft.com/office/drawing/2014/main" id="{0779C92E-8C5D-FF43-DA78-DD1458BB8A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5661723"/>
            <a:ext cx="1800000" cy="360000"/>
          </a:xfrm>
          <a:prstGeom prst="rect">
            <a:avLst/>
          </a:prstGeom>
        </p:spPr>
      </p:pic>
      <p:sp>
        <p:nvSpPr>
          <p:cNvPr id="324" name="CuadroTexto 323">
            <a:extLst>
              <a:ext uri="{FF2B5EF4-FFF2-40B4-BE49-F238E27FC236}">
                <a16:creationId xmlns:a16="http://schemas.microsoft.com/office/drawing/2014/main" id="{CE8CC14E-27DB-D59F-03C7-8D4A0E457574}"/>
              </a:ext>
            </a:extLst>
          </p:cNvPr>
          <p:cNvSpPr txBox="1"/>
          <p:nvPr/>
        </p:nvSpPr>
        <p:spPr>
          <a:xfrm>
            <a:off x="3182464" y="5624700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25" name="CuadroTexto 324">
            <a:extLst>
              <a:ext uri="{FF2B5EF4-FFF2-40B4-BE49-F238E27FC236}">
                <a16:creationId xmlns:a16="http://schemas.microsoft.com/office/drawing/2014/main" id="{2DE92EB6-61E8-C8B4-C46D-08E7812BBF90}"/>
              </a:ext>
            </a:extLst>
          </p:cNvPr>
          <p:cNvSpPr txBox="1"/>
          <p:nvPr/>
        </p:nvSpPr>
        <p:spPr>
          <a:xfrm>
            <a:off x="3126023" y="5752211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26" name="Imagen 325">
            <a:extLst>
              <a:ext uri="{FF2B5EF4-FFF2-40B4-BE49-F238E27FC236}">
                <a16:creationId xmlns:a16="http://schemas.microsoft.com/office/drawing/2014/main" id="{4A333AA6-B43E-E2DB-A73A-D9F2736D3D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5661723"/>
            <a:ext cx="1800000" cy="360000"/>
          </a:xfrm>
          <a:prstGeom prst="rect">
            <a:avLst/>
          </a:prstGeom>
        </p:spPr>
      </p:pic>
      <p:sp>
        <p:nvSpPr>
          <p:cNvPr id="327" name="CuadroTexto 326">
            <a:extLst>
              <a:ext uri="{FF2B5EF4-FFF2-40B4-BE49-F238E27FC236}">
                <a16:creationId xmlns:a16="http://schemas.microsoft.com/office/drawing/2014/main" id="{173836CE-9A83-A26C-C937-3B6FDCEA89F1}"/>
              </a:ext>
            </a:extLst>
          </p:cNvPr>
          <p:cNvSpPr txBox="1"/>
          <p:nvPr/>
        </p:nvSpPr>
        <p:spPr>
          <a:xfrm>
            <a:off x="5001516" y="5624700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28" name="CuadroTexto 327">
            <a:extLst>
              <a:ext uri="{FF2B5EF4-FFF2-40B4-BE49-F238E27FC236}">
                <a16:creationId xmlns:a16="http://schemas.microsoft.com/office/drawing/2014/main" id="{7A76A05B-5B21-6760-38CA-8B9761E8B0E6}"/>
              </a:ext>
            </a:extLst>
          </p:cNvPr>
          <p:cNvSpPr txBox="1"/>
          <p:nvPr/>
        </p:nvSpPr>
        <p:spPr>
          <a:xfrm>
            <a:off x="4945075" y="5752211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29" name="Imagen 328">
            <a:extLst>
              <a:ext uri="{FF2B5EF4-FFF2-40B4-BE49-F238E27FC236}">
                <a16:creationId xmlns:a16="http://schemas.microsoft.com/office/drawing/2014/main" id="{43C99D43-01AF-2424-9A4D-834FFE9179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6028696"/>
            <a:ext cx="1800000" cy="360000"/>
          </a:xfrm>
          <a:prstGeom prst="rect">
            <a:avLst/>
          </a:prstGeom>
        </p:spPr>
      </p:pic>
      <p:sp>
        <p:nvSpPr>
          <p:cNvPr id="330" name="CuadroTexto 329">
            <a:extLst>
              <a:ext uri="{FF2B5EF4-FFF2-40B4-BE49-F238E27FC236}">
                <a16:creationId xmlns:a16="http://schemas.microsoft.com/office/drawing/2014/main" id="{F295C08B-D24B-BB4D-A696-472F615B92C0}"/>
              </a:ext>
            </a:extLst>
          </p:cNvPr>
          <p:cNvSpPr txBox="1"/>
          <p:nvPr/>
        </p:nvSpPr>
        <p:spPr>
          <a:xfrm>
            <a:off x="1363412" y="5991673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31" name="CuadroTexto 330">
            <a:extLst>
              <a:ext uri="{FF2B5EF4-FFF2-40B4-BE49-F238E27FC236}">
                <a16:creationId xmlns:a16="http://schemas.microsoft.com/office/drawing/2014/main" id="{38E11FB2-7A9C-CF35-1D45-75817FFFD5B8}"/>
              </a:ext>
            </a:extLst>
          </p:cNvPr>
          <p:cNvSpPr txBox="1"/>
          <p:nvPr/>
        </p:nvSpPr>
        <p:spPr>
          <a:xfrm>
            <a:off x="1306971" y="6119184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32" name="Imagen 331">
            <a:extLst>
              <a:ext uri="{FF2B5EF4-FFF2-40B4-BE49-F238E27FC236}">
                <a16:creationId xmlns:a16="http://schemas.microsoft.com/office/drawing/2014/main" id="{CD3BEDBA-F7BA-526D-669D-4373BDEC67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6028696"/>
            <a:ext cx="1800000" cy="360000"/>
          </a:xfrm>
          <a:prstGeom prst="rect">
            <a:avLst/>
          </a:prstGeom>
        </p:spPr>
      </p:pic>
      <p:sp>
        <p:nvSpPr>
          <p:cNvPr id="333" name="CuadroTexto 332">
            <a:extLst>
              <a:ext uri="{FF2B5EF4-FFF2-40B4-BE49-F238E27FC236}">
                <a16:creationId xmlns:a16="http://schemas.microsoft.com/office/drawing/2014/main" id="{C65FE957-2571-4399-0FF6-D64E6A922885}"/>
              </a:ext>
            </a:extLst>
          </p:cNvPr>
          <p:cNvSpPr txBox="1"/>
          <p:nvPr/>
        </p:nvSpPr>
        <p:spPr>
          <a:xfrm>
            <a:off x="3182464" y="5991673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34" name="CuadroTexto 333">
            <a:extLst>
              <a:ext uri="{FF2B5EF4-FFF2-40B4-BE49-F238E27FC236}">
                <a16:creationId xmlns:a16="http://schemas.microsoft.com/office/drawing/2014/main" id="{CBE46264-96F8-8690-4FA6-213BE8D174C4}"/>
              </a:ext>
            </a:extLst>
          </p:cNvPr>
          <p:cNvSpPr txBox="1"/>
          <p:nvPr/>
        </p:nvSpPr>
        <p:spPr>
          <a:xfrm>
            <a:off x="3126023" y="6119184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35" name="Imagen 334">
            <a:extLst>
              <a:ext uri="{FF2B5EF4-FFF2-40B4-BE49-F238E27FC236}">
                <a16:creationId xmlns:a16="http://schemas.microsoft.com/office/drawing/2014/main" id="{6C8A28E0-ADE2-C956-E784-CBD9570DBB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6028696"/>
            <a:ext cx="1800000" cy="360000"/>
          </a:xfrm>
          <a:prstGeom prst="rect">
            <a:avLst/>
          </a:prstGeom>
        </p:spPr>
      </p:pic>
      <p:sp>
        <p:nvSpPr>
          <p:cNvPr id="336" name="CuadroTexto 335">
            <a:extLst>
              <a:ext uri="{FF2B5EF4-FFF2-40B4-BE49-F238E27FC236}">
                <a16:creationId xmlns:a16="http://schemas.microsoft.com/office/drawing/2014/main" id="{A581FFF9-D1EB-FFE7-81D5-F074AF46BBF8}"/>
              </a:ext>
            </a:extLst>
          </p:cNvPr>
          <p:cNvSpPr txBox="1"/>
          <p:nvPr/>
        </p:nvSpPr>
        <p:spPr>
          <a:xfrm>
            <a:off x="5001516" y="5991673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37" name="CuadroTexto 336">
            <a:extLst>
              <a:ext uri="{FF2B5EF4-FFF2-40B4-BE49-F238E27FC236}">
                <a16:creationId xmlns:a16="http://schemas.microsoft.com/office/drawing/2014/main" id="{1D54876A-B4A2-ACE1-DB5B-543423051B55}"/>
              </a:ext>
            </a:extLst>
          </p:cNvPr>
          <p:cNvSpPr txBox="1"/>
          <p:nvPr/>
        </p:nvSpPr>
        <p:spPr>
          <a:xfrm>
            <a:off x="4945075" y="6119184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38" name="Imagen 337">
            <a:extLst>
              <a:ext uri="{FF2B5EF4-FFF2-40B4-BE49-F238E27FC236}">
                <a16:creationId xmlns:a16="http://schemas.microsoft.com/office/drawing/2014/main" id="{1E377339-BFEA-05E8-3674-73119A2AA8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6395669"/>
            <a:ext cx="1800000" cy="360000"/>
          </a:xfrm>
          <a:prstGeom prst="rect">
            <a:avLst/>
          </a:prstGeom>
        </p:spPr>
      </p:pic>
      <p:sp>
        <p:nvSpPr>
          <p:cNvPr id="339" name="CuadroTexto 338">
            <a:extLst>
              <a:ext uri="{FF2B5EF4-FFF2-40B4-BE49-F238E27FC236}">
                <a16:creationId xmlns:a16="http://schemas.microsoft.com/office/drawing/2014/main" id="{8E44DB92-D1E3-A06B-0B2C-B048080E6B3C}"/>
              </a:ext>
            </a:extLst>
          </p:cNvPr>
          <p:cNvSpPr txBox="1"/>
          <p:nvPr/>
        </p:nvSpPr>
        <p:spPr>
          <a:xfrm>
            <a:off x="1363412" y="6358646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40" name="CuadroTexto 339">
            <a:extLst>
              <a:ext uri="{FF2B5EF4-FFF2-40B4-BE49-F238E27FC236}">
                <a16:creationId xmlns:a16="http://schemas.microsoft.com/office/drawing/2014/main" id="{A0DA8C6A-5DB3-178A-EE15-E494679BCC8C}"/>
              </a:ext>
            </a:extLst>
          </p:cNvPr>
          <p:cNvSpPr txBox="1"/>
          <p:nvPr/>
        </p:nvSpPr>
        <p:spPr>
          <a:xfrm>
            <a:off x="1306971" y="6486157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41" name="Imagen 340">
            <a:extLst>
              <a:ext uri="{FF2B5EF4-FFF2-40B4-BE49-F238E27FC236}">
                <a16:creationId xmlns:a16="http://schemas.microsoft.com/office/drawing/2014/main" id="{9CD228BC-E502-E240-8688-43C7477FE0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6395669"/>
            <a:ext cx="1800000" cy="360000"/>
          </a:xfrm>
          <a:prstGeom prst="rect">
            <a:avLst/>
          </a:prstGeom>
        </p:spPr>
      </p:pic>
      <p:sp>
        <p:nvSpPr>
          <p:cNvPr id="342" name="CuadroTexto 341">
            <a:extLst>
              <a:ext uri="{FF2B5EF4-FFF2-40B4-BE49-F238E27FC236}">
                <a16:creationId xmlns:a16="http://schemas.microsoft.com/office/drawing/2014/main" id="{EF5B1177-7063-832A-299A-EA6D76ED5390}"/>
              </a:ext>
            </a:extLst>
          </p:cNvPr>
          <p:cNvSpPr txBox="1"/>
          <p:nvPr/>
        </p:nvSpPr>
        <p:spPr>
          <a:xfrm>
            <a:off x="3182464" y="6358646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43" name="CuadroTexto 342">
            <a:extLst>
              <a:ext uri="{FF2B5EF4-FFF2-40B4-BE49-F238E27FC236}">
                <a16:creationId xmlns:a16="http://schemas.microsoft.com/office/drawing/2014/main" id="{92DEDB81-32F9-D1D9-C7E0-A91209A42B54}"/>
              </a:ext>
            </a:extLst>
          </p:cNvPr>
          <p:cNvSpPr txBox="1"/>
          <p:nvPr/>
        </p:nvSpPr>
        <p:spPr>
          <a:xfrm>
            <a:off x="3126023" y="6486157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44" name="Imagen 343">
            <a:extLst>
              <a:ext uri="{FF2B5EF4-FFF2-40B4-BE49-F238E27FC236}">
                <a16:creationId xmlns:a16="http://schemas.microsoft.com/office/drawing/2014/main" id="{11263B31-2BDE-3C92-0B34-847DC35BEB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6395669"/>
            <a:ext cx="1800000" cy="360000"/>
          </a:xfrm>
          <a:prstGeom prst="rect">
            <a:avLst/>
          </a:prstGeom>
        </p:spPr>
      </p:pic>
      <p:sp>
        <p:nvSpPr>
          <p:cNvPr id="345" name="CuadroTexto 344">
            <a:extLst>
              <a:ext uri="{FF2B5EF4-FFF2-40B4-BE49-F238E27FC236}">
                <a16:creationId xmlns:a16="http://schemas.microsoft.com/office/drawing/2014/main" id="{FC81070C-A754-8BE6-2E64-5A95E7ADDDDA}"/>
              </a:ext>
            </a:extLst>
          </p:cNvPr>
          <p:cNvSpPr txBox="1"/>
          <p:nvPr/>
        </p:nvSpPr>
        <p:spPr>
          <a:xfrm>
            <a:off x="5001516" y="6358646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46" name="CuadroTexto 345">
            <a:extLst>
              <a:ext uri="{FF2B5EF4-FFF2-40B4-BE49-F238E27FC236}">
                <a16:creationId xmlns:a16="http://schemas.microsoft.com/office/drawing/2014/main" id="{C6E7A276-49EE-E1D0-B1BD-58E0CD3D4A2F}"/>
              </a:ext>
            </a:extLst>
          </p:cNvPr>
          <p:cNvSpPr txBox="1"/>
          <p:nvPr/>
        </p:nvSpPr>
        <p:spPr>
          <a:xfrm>
            <a:off x="4945075" y="6486157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47" name="Imagen 346">
            <a:extLst>
              <a:ext uri="{FF2B5EF4-FFF2-40B4-BE49-F238E27FC236}">
                <a16:creationId xmlns:a16="http://schemas.microsoft.com/office/drawing/2014/main" id="{C34A8878-CB22-2175-6167-3403399D03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6762642"/>
            <a:ext cx="1800000" cy="360000"/>
          </a:xfrm>
          <a:prstGeom prst="rect">
            <a:avLst/>
          </a:prstGeom>
        </p:spPr>
      </p:pic>
      <p:sp>
        <p:nvSpPr>
          <p:cNvPr id="348" name="CuadroTexto 347">
            <a:extLst>
              <a:ext uri="{FF2B5EF4-FFF2-40B4-BE49-F238E27FC236}">
                <a16:creationId xmlns:a16="http://schemas.microsoft.com/office/drawing/2014/main" id="{430D77B7-188B-7459-857B-0FBF06545BC6}"/>
              </a:ext>
            </a:extLst>
          </p:cNvPr>
          <p:cNvSpPr txBox="1"/>
          <p:nvPr/>
        </p:nvSpPr>
        <p:spPr>
          <a:xfrm>
            <a:off x="1363412" y="6725619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49" name="CuadroTexto 348">
            <a:extLst>
              <a:ext uri="{FF2B5EF4-FFF2-40B4-BE49-F238E27FC236}">
                <a16:creationId xmlns:a16="http://schemas.microsoft.com/office/drawing/2014/main" id="{AD5FE5AD-7266-FFF4-4ED4-B6EA3BB76388}"/>
              </a:ext>
            </a:extLst>
          </p:cNvPr>
          <p:cNvSpPr txBox="1"/>
          <p:nvPr/>
        </p:nvSpPr>
        <p:spPr>
          <a:xfrm>
            <a:off x="1306971" y="6853130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50" name="Imagen 349">
            <a:extLst>
              <a:ext uri="{FF2B5EF4-FFF2-40B4-BE49-F238E27FC236}">
                <a16:creationId xmlns:a16="http://schemas.microsoft.com/office/drawing/2014/main" id="{D13260AD-BED1-E2ED-D88A-301193FE21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6762642"/>
            <a:ext cx="1800000" cy="360000"/>
          </a:xfrm>
          <a:prstGeom prst="rect">
            <a:avLst/>
          </a:prstGeom>
        </p:spPr>
      </p:pic>
      <p:sp>
        <p:nvSpPr>
          <p:cNvPr id="351" name="CuadroTexto 350">
            <a:extLst>
              <a:ext uri="{FF2B5EF4-FFF2-40B4-BE49-F238E27FC236}">
                <a16:creationId xmlns:a16="http://schemas.microsoft.com/office/drawing/2014/main" id="{84A93498-1ADF-52FB-502B-07F6AB8405E8}"/>
              </a:ext>
            </a:extLst>
          </p:cNvPr>
          <p:cNvSpPr txBox="1"/>
          <p:nvPr/>
        </p:nvSpPr>
        <p:spPr>
          <a:xfrm>
            <a:off x="3182464" y="6725619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52" name="CuadroTexto 351">
            <a:extLst>
              <a:ext uri="{FF2B5EF4-FFF2-40B4-BE49-F238E27FC236}">
                <a16:creationId xmlns:a16="http://schemas.microsoft.com/office/drawing/2014/main" id="{0AE89D53-5320-32FC-8F27-44709081F565}"/>
              </a:ext>
            </a:extLst>
          </p:cNvPr>
          <p:cNvSpPr txBox="1"/>
          <p:nvPr/>
        </p:nvSpPr>
        <p:spPr>
          <a:xfrm>
            <a:off x="3126023" y="6853130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53" name="Imagen 352">
            <a:extLst>
              <a:ext uri="{FF2B5EF4-FFF2-40B4-BE49-F238E27FC236}">
                <a16:creationId xmlns:a16="http://schemas.microsoft.com/office/drawing/2014/main" id="{BC87E13F-9BC8-20D3-16FE-4F772B8A73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6762642"/>
            <a:ext cx="1800000" cy="360000"/>
          </a:xfrm>
          <a:prstGeom prst="rect">
            <a:avLst/>
          </a:prstGeom>
        </p:spPr>
      </p:pic>
      <p:sp>
        <p:nvSpPr>
          <p:cNvPr id="354" name="CuadroTexto 353">
            <a:extLst>
              <a:ext uri="{FF2B5EF4-FFF2-40B4-BE49-F238E27FC236}">
                <a16:creationId xmlns:a16="http://schemas.microsoft.com/office/drawing/2014/main" id="{ECE24AC6-4C39-1F97-41D2-646ABDC14BFF}"/>
              </a:ext>
            </a:extLst>
          </p:cNvPr>
          <p:cNvSpPr txBox="1"/>
          <p:nvPr/>
        </p:nvSpPr>
        <p:spPr>
          <a:xfrm>
            <a:off x="5001516" y="6725619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55" name="CuadroTexto 354">
            <a:extLst>
              <a:ext uri="{FF2B5EF4-FFF2-40B4-BE49-F238E27FC236}">
                <a16:creationId xmlns:a16="http://schemas.microsoft.com/office/drawing/2014/main" id="{22FD7115-2E7D-E88F-DAB2-5126645CF8C1}"/>
              </a:ext>
            </a:extLst>
          </p:cNvPr>
          <p:cNvSpPr txBox="1"/>
          <p:nvPr/>
        </p:nvSpPr>
        <p:spPr>
          <a:xfrm>
            <a:off x="4945075" y="6853130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56" name="Imagen 355">
            <a:extLst>
              <a:ext uri="{FF2B5EF4-FFF2-40B4-BE49-F238E27FC236}">
                <a16:creationId xmlns:a16="http://schemas.microsoft.com/office/drawing/2014/main" id="{E80C8C54-F654-5C18-539F-2EFE642EF0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7129615"/>
            <a:ext cx="1800000" cy="360000"/>
          </a:xfrm>
          <a:prstGeom prst="rect">
            <a:avLst/>
          </a:prstGeom>
        </p:spPr>
      </p:pic>
      <p:sp>
        <p:nvSpPr>
          <p:cNvPr id="357" name="CuadroTexto 356">
            <a:extLst>
              <a:ext uri="{FF2B5EF4-FFF2-40B4-BE49-F238E27FC236}">
                <a16:creationId xmlns:a16="http://schemas.microsoft.com/office/drawing/2014/main" id="{79B2EE61-1AD9-CCD7-D728-39CF210BA601}"/>
              </a:ext>
            </a:extLst>
          </p:cNvPr>
          <p:cNvSpPr txBox="1"/>
          <p:nvPr/>
        </p:nvSpPr>
        <p:spPr>
          <a:xfrm>
            <a:off x="1363412" y="7092592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58" name="CuadroTexto 357">
            <a:extLst>
              <a:ext uri="{FF2B5EF4-FFF2-40B4-BE49-F238E27FC236}">
                <a16:creationId xmlns:a16="http://schemas.microsoft.com/office/drawing/2014/main" id="{A77C01A0-0516-CC06-FE53-2A6F51FAA30C}"/>
              </a:ext>
            </a:extLst>
          </p:cNvPr>
          <p:cNvSpPr txBox="1"/>
          <p:nvPr/>
        </p:nvSpPr>
        <p:spPr>
          <a:xfrm>
            <a:off x="1306971" y="7220103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59" name="Imagen 358">
            <a:extLst>
              <a:ext uri="{FF2B5EF4-FFF2-40B4-BE49-F238E27FC236}">
                <a16:creationId xmlns:a16="http://schemas.microsoft.com/office/drawing/2014/main" id="{2C311015-8CE7-2C4E-7FAB-6FA4DE92E6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7129615"/>
            <a:ext cx="1800000" cy="360000"/>
          </a:xfrm>
          <a:prstGeom prst="rect">
            <a:avLst/>
          </a:prstGeom>
        </p:spPr>
      </p:pic>
      <p:sp>
        <p:nvSpPr>
          <p:cNvPr id="360" name="CuadroTexto 359">
            <a:extLst>
              <a:ext uri="{FF2B5EF4-FFF2-40B4-BE49-F238E27FC236}">
                <a16:creationId xmlns:a16="http://schemas.microsoft.com/office/drawing/2014/main" id="{778821C3-E535-C471-B216-C1187B3F1154}"/>
              </a:ext>
            </a:extLst>
          </p:cNvPr>
          <p:cNvSpPr txBox="1"/>
          <p:nvPr/>
        </p:nvSpPr>
        <p:spPr>
          <a:xfrm>
            <a:off x="3182464" y="7092592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61" name="CuadroTexto 360">
            <a:extLst>
              <a:ext uri="{FF2B5EF4-FFF2-40B4-BE49-F238E27FC236}">
                <a16:creationId xmlns:a16="http://schemas.microsoft.com/office/drawing/2014/main" id="{0C81C0A9-88D7-1F73-0638-81CD667B6651}"/>
              </a:ext>
            </a:extLst>
          </p:cNvPr>
          <p:cNvSpPr txBox="1"/>
          <p:nvPr/>
        </p:nvSpPr>
        <p:spPr>
          <a:xfrm>
            <a:off x="3126023" y="7220103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62" name="Imagen 361">
            <a:extLst>
              <a:ext uri="{FF2B5EF4-FFF2-40B4-BE49-F238E27FC236}">
                <a16:creationId xmlns:a16="http://schemas.microsoft.com/office/drawing/2014/main" id="{08C6ECA1-4811-C91E-18A8-EA23B139F0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7129615"/>
            <a:ext cx="1800000" cy="360000"/>
          </a:xfrm>
          <a:prstGeom prst="rect">
            <a:avLst/>
          </a:prstGeom>
        </p:spPr>
      </p:pic>
      <p:sp>
        <p:nvSpPr>
          <p:cNvPr id="363" name="CuadroTexto 362">
            <a:extLst>
              <a:ext uri="{FF2B5EF4-FFF2-40B4-BE49-F238E27FC236}">
                <a16:creationId xmlns:a16="http://schemas.microsoft.com/office/drawing/2014/main" id="{7693CB5A-394F-F2CE-2929-6B9BFAFB749C}"/>
              </a:ext>
            </a:extLst>
          </p:cNvPr>
          <p:cNvSpPr txBox="1"/>
          <p:nvPr/>
        </p:nvSpPr>
        <p:spPr>
          <a:xfrm>
            <a:off x="5001516" y="7092592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64" name="CuadroTexto 363">
            <a:extLst>
              <a:ext uri="{FF2B5EF4-FFF2-40B4-BE49-F238E27FC236}">
                <a16:creationId xmlns:a16="http://schemas.microsoft.com/office/drawing/2014/main" id="{5B946766-2F9F-EB83-AD9F-076D4EAFA35E}"/>
              </a:ext>
            </a:extLst>
          </p:cNvPr>
          <p:cNvSpPr txBox="1"/>
          <p:nvPr/>
        </p:nvSpPr>
        <p:spPr>
          <a:xfrm>
            <a:off x="4945075" y="7220103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65" name="Imagen 364">
            <a:extLst>
              <a:ext uri="{FF2B5EF4-FFF2-40B4-BE49-F238E27FC236}">
                <a16:creationId xmlns:a16="http://schemas.microsoft.com/office/drawing/2014/main" id="{C468EBD6-BC15-9231-0BA2-53FEB244C8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7496588"/>
            <a:ext cx="1800000" cy="360000"/>
          </a:xfrm>
          <a:prstGeom prst="rect">
            <a:avLst/>
          </a:prstGeom>
        </p:spPr>
      </p:pic>
      <p:sp>
        <p:nvSpPr>
          <p:cNvPr id="366" name="CuadroTexto 365">
            <a:extLst>
              <a:ext uri="{FF2B5EF4-FFF2-40B4-BE49-F238E27FC236}">
                <a16:creationId xmlns:a16="http://schemas.microsoft.com/office/drawing/2014/main" id="{553AA133-D0F1-49CC-7A05-6209546DFBE5}"/>
              </a:ext>
            </a:extLst>
          </p:cNvPr>
          <p:cNvSpPr txBox="1"/>
          <p:nvPr/>
        </p:nvSpPr>
        <p:spPr>
          <a:xfrm>
            <a:off x="1363412" y="7459565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67" name="CuadroTexto 366">
            <a:extLst>
              <a:ext uri="{FF2B5EF4-FFF2-40B4-BE49-F238E27FC236}">
                <a16:creationId xmlns:a16="http://schemas.microsoft.com/office/drawing/2014/main" id="{9151B3E1-A670-F4C0-E28D-0F82583ED21F}"/>
              </a:ext>
            </a:extLst>
          </p:cNvPr>
          <p:cNvSpPr txBox="1"/>
          <p:nvPr/>
        </p:nvSpPr>
        <p:spPr>
          <a:xfrm>
            <a:off x="1306971" y="7587076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68" name="Imagen 367">
            <a:extLst>
              <a:ext uri="{FF2B5EF4-FFF2-40B4-BE49-F238E27FC236}">
                <a16:creationId xmlns:a16="http://schemas.microsoft.com/office/drawing/2014/main" id="{5B89CB83-A97A-B5A5-240D-FA0D9F5503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7496588"/>
            <a:ext cx="1800000" cy="360000"/>
          </a:xfrm>
          <a:prstGeom prst="rect">
            <a:avLst/>
          </a:prstGeom>
        </p:spPr>
      </p:pic>
      <p:sp>
        <p:nvSpPr>
          <p:cNvPr id="369" name="CuadroTexto 368">
            <a:extLst>
              <a:ext uri="{FF2B5EF4-FFF2-40B4-BE49-F238E27FC236}">
                <a16:creationId xmlns:a16="http://schemas.microsoft.com/office/drawing/2014/main" id="{2B6F99BD-2BC7-A592-A73B-795AE44CB520}"/>
              </a:ext>
            </a:extLst>
          </p:cNvPr>
          <p:cNvSpPr txBox="1"/>
          <p:nvPr/>
        </p:nvSpPr>
        <p:spPr>
          <a:xfrm>
            <a:off x="3182464" y="7459565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70" name="CuadroTexto 369">
            <a:extLst>
              <a:ext uri="{FF2B5EF4-FFF2-40B4-BE49-F238E27FC236}">
                <a16:creationId xmlns:a16="http://schemas.microsoft.com/office/drawing/2014/main" id="{9EDF52C6-FA8F-81C5-5944-EA1A923A228D}"/>
              </a:ext>
            </a:extLst>
          </p:cNvPr>
          <p:cNvSpPr txBox="1"/>
          <p:nvPr/>
        </p:nvSpPr>
        <p:spPr>
          <a:xfrm>
            <a:off x="3126023" y="7587076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71" name="Imagen 370">
            <a:extLst>
              <a:ext uri="{FF2B5EF4-FFF2-40B4-BE49-F238E27FC236}">
                <a16:creationId xmlns:a16="http://schemas.microsoft.com/office/drawing/2014/main" id="{D0F741E3-4D85-E4CA-6424-4BC0D55965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7496588"/>
            <a:ext cx="1800000" cy="360000"/>
          </a:xfrm>
          <a:prstGeom prst="rect">
            <a:avLst/>
          </a:prstGeom>
        </p:spPr>
      </p:pic>
      <p:sp>
        <p:nvSpPr>
          <p:cNvPr id="372" name="CuadroTexto 371">
            <a:extLst>
              <a:ext uri="{FF2B5EF4-FFF2-40B4-BE49-F238E27FC236}">
                <a16:creationId xmlns:a16="http://schemas.microsoft.com/office/drawing/2014/main" id="{3880A755-B70E-493B-72C5-EC6BCF206C63}"/>
              </a:ext>
            </a:extLst>
          </p:cNvPr>
          <p:cNvSpPr txBox="1"/>
          <p:nvPr/>
        </p:nvSpPr>
        <p:spPr>
          <a:xfrm>
            <a:off x="5001516" y="7459565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73" name="CuadroTexto 372">
            <a:extLst>
              <a:ext uri="{FF2B5EF4-FFF2-40B4-BE49-F238E27FC236}">
                <a16:creationId xmlns:a16="http://schemas.microsoft.com/office/drawing/2014/main" id="{D8AFC38E-CD95-015B-DCF2-9644E4577C00}"/>
              </a:ext>
            </a:extLst>
          </p:cNvPr>
          <p:cNvSpPr txBox="1"/>
          <p:nvPr/>
        </p:nvSpPr>
        <p:spPr>
          <a:xfrm>
            <a:off x="4945075" y="7587076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74" name="Imagen 373">
            <a:extLst>
              <a:ext uri="{FF2B5EF4-FFF2-40B4-BE49-F238E27FC236}">
                <a16:creationId xmlns:a16="http://schemas.microsoft.com/office/drawing/2014/main" id="{1FCB4111-2BBA-283C-AB8D-A728ED5854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45" y="7875214"/>
            <a:ext cx="1800000" cy="360000"/>
          </a:xfrm>
          <a:prstGeom prst="rect">
            <a:avLst/>
          </a:prstGeom>
        </p:spPr>
      </p:pic>
      <p:sp>
        <p:nvSpPr>
          <p:cNvPr id="375" name="CuadroTexto 374">
            <a:extLst>
              <a:ext uri="{FF2B5EF4-FFF2-40B4-BE49-F238E27FC236}">
                <a16:creationId xmlns:a16="http://schemas.microsoft.com/office/drawing/2014/main" id="{1005FE93-1652-C794-4ED4-1DF5057AE372}"/>
              </a:ext>
            </a:extLst>
          </p:cNvPr>
          <p:cNvSpPr txBox="1"/>
          <p:nvPr/>
        </p:nvSpPr>
        <p:spPr>
          <a:xfrm>
            <a:off x="1363412" y="783819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76" name="CuadroTexto 375">
            <a:extLst>
              <a:ext uri="{FF2B5EF4-FFF2-40B4-BE49-F238E27FC236}">
                <a16:creationId xmlns:a16="http://schemas.microsoft.com/office/drawing/2014/main" id="{E49C44D3-A354-24DC-3DE1-22CCFBAF031A}"/>
              </a:ext>
            </a:extLst>
          </p:cNvPr>
          <p:cNvSpPr txBox="1"/>
          <p:nvPr/>
        </p:nvSpPr>
        <p:spPr>
          <a:xfrm>
            <a:off x="1306971" y="796570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77" name="Imagen 376">
            <a:extLst>
              <a:ext uri="{FF2B5EF4-FFF2-40B4-BE49-F238E27FC236}">
                <a16:creationId xmlns:a16="http://schemas.microsoft.com/office/drawing/2014/main" id="{BC0B630B-C36C-F51C-BB2C-6B227C9B09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7" y="7875214"/>
            <a:ext cx="1800000" cy="360000"/>
          </a:xfrm>
          <a:prstGeom prst="rect">
            <a:avLst/>
          </a:prstGeom>
        </p:spPr>
      </p:pic>
      <p:sp>
        <p:nvSpPr>
          <p:cNvPr id="378" name="CuadroTexto 377">
            <a:extLst>
              <a:ext uri="{FF2B5EF4-FFF2-40B4-BE49-F238E27FC236}">
                <a16:creationId xmlns:a16="http://schemas.microsoft.com/office/drawing/2014/main" id="{C9F8BF37-EDCF-7A58-F559-DAF2B3CC7730}"/>
              </a:ext>
            </a:extLst>
          </p:cNvPr>
          <p:cNvSpPr txBox="1"/>
          <p:nvPr/>
        </p:nvSpPr>
        <p:spPr>
          <a:xfrm>
            <a:off x="3182464" y="783819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79" name="CuadroTexto 378">
            <a:extLst>
              <a:ext uri="{FF2B5EF4-FFF2-40B4-BE49-F238E27FC236}">
                <a16:creationId xmlns:a16="http://schemas.microsoft.com/office/drawing/2014/main" id="{1BED1A08-EA35-3530-8B1F-1538FC75B3E1}"/>
              </a:ext>
            </a:extLst>
          </p:cNvPr>
          <p:cNvSpPr txBox="1"/>
          <p:nvPr/>
        </p:nvSpPr>
        <p:spPr>
          <a:xfrm>
            <a:off x="3126023" y="796570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  <p:pic>
        <p:nvPicPr>
          <p:cNvPr id="380" name="Imagen 379">
            <a:extLst>
              <a:ext uri="{FF2B5EF4-FFF2-40B4-BE49-F238E27FC236}">
                <a16:creationId xmlns:a16="http://schemas.microsoft.com/office/drawing/2014/main" id="{9176B812-39B9-67A6-AC18-EB07039CB5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49" y="7875214"/>
            <a:ext cx="1800000" cy="360000"/>
          </a:xfrm>
          <a:prstGeom prst="rect">
            <a:avLst/>
          </a:prstGeom>
        </p:spPr>
      </p:pic>
      <p:sp>
        <p:nvSpPr>
          <p:cNvPr id="381" name="CuadroTexto 380">
            <a:extLst>
              <a:ext uri="{FF2B5EF4-FFF2-40B4-BE49-F238E27FC236}">
                <a16:creationId xmlns:a16="http://schemas.microsoft.com/office/drawing/2014/main" id="{D8D9360A-EB12-2679-F445-7089FE3B25B0}"/>
              </a:ext>
            </a:extLst>
          </p:cNvPr>
          <p:cNvSpPr txBox="1"/>
          <p:nvPr/>
        </p:nvSpPr>
        <p:spPr>
          <a:xfrm>
            <a:off x="5001516" y="7838191"/>
            <a:ext cx="627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rgbClr val="880044"/>
                  </a:solidFill>
                </a:ln>
                <a:solidFill>
                  <a:srgbClr val="FF007F"/>
                </a:solidFill>
                <a:latin typeface="Porky's" panose="00000700000000000000" pitchFamily="2" charset="0"/>
              </a:rPr>
              <a:t>EMMA</a:t>
            </a:r>
            <a:endParaRPr lang="es-VE" sz="700" dirty="0">
              <a:ln w="6350">
                <a:solidFill>
                  <a:srgbClr val="880044"/>
                </a:solidFill>
              </a:ln>
              <a:solidFill>
                <a:srgbClr val="FF007F"/>
              </a:solidFill>
              <a:latin typeface="Porky's" panose="00000700000000000000" pitchFamily="2" charset="0"/>
            </a:endParaRPr>
          </a:p>
        </p:txBody>
      </p:sp>
      <p:sp>
        <p:nvSpPr>
          <p:cNvPr id="382" name="CuadroTexto 381">
            <a:extLst>
              <a:ext uri="{FF2B5EF4-FFF2-40B4-BE49-F238E27FC236}">
                <a16:creationId xmlns:a16="http://schemas.microsoft.com/office/drawing/2014/main" id="{7F2DFAC7-6293-8BF1-590E-47EA63FB78B7}"/>
              </a:ext>
            </a:extLst>
          </p:cNvPr>
          <p:cNvSpPr txBox="1"/>
          <p:nvPr/>
        </p:nvSpPr>
        <p:spPr>
          <a:xfrm>
            <a:off x="4945075" y="7965702"/>
            <a:ext cx="1215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solidFill>
                    <a:srgbClr val="297B77"/>
                  </a:solidFill>
                </a:ln>
                <a:solidFill>
                  <a:srgbClr val="4EC5BE"/>
                </a:solidFill>
                <a:latin typeface="Bebas Neue Bold" panose="020B0606020202050201" pitchFamily="34" charset="0"/>
                <a:ea typeface="Adobe Gothic Std B" panose="020B0800000000000000" pitchFamily="34" charset="-128"/>
              </a:rPr>
              <a:t>MIRANDA</a:t>
            </a:r>
            <a:endParaRPr lang="es-VE" sz="900" dirty="0">
              <a:ln w="9525">
                <a:solidFill>
                  <a:srgbClr val="297B77"/>
                </a:solidFill>
              </a:ln>
              <a:solidFill>
                <a:srgbClr val="4EC5BE"/>
              </a:solidFill>
              <a:latin typeface="Bebas Neue Bold" panose="020B0606020202050201" pitchFamily="34" charset="0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8122</TotalTime>
  <Words>314</Words>
  <Application>Microsoft Office PowerPoint</Application>
  <PresentationFormat>Carta (216 x 279 mm)</PresentationFormat>
  <Paragraphs>300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Calibri</vt:lpstr>
      <vt:lpstr>Bebas Neue Bold</vt:lpstr>
      <vt:lpstr>Porky's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19</cp:revision>
  <dcterms:created xsi:type="dcterms:W3CDTF">2024-07-23T03:15:22Z</dcterms:created>
  <dcterms:modified xsi:type="dcterms:W3CDTF">2024-08-20T18:08:00Z</dcterms:modified>
</cp:coreProperties>
</file>