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Positive Sunshine" panose="02000600000000000000" pitchFamily="50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4C9D"/>
    <a:srgbClr val="F498C2"/>
    <a:srgbClr val="00BFFF"/>
    <a:srgbClr val="F950AE"/>
    <a:srgbClr val="743C71"/>
    <a:srgbClr val="B56FB1"/>
    <a:srgbClr val="007297"/>
    <a:srgbClr val="FFFFFF"/>
    <a:srgbClr val="EF69A6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n 63">
            <a:extLst>
              <a:ext uri="{FF2B5EF4-FFF2-40B4-BE49-F238E27FC236}">
                <a16:creationId xmlns:a16="http://schemas.microsoft.com/office/drawing/2014/main" id="{AB9D8EC9-1E85-FB31-50CA-2A134E47C4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49" y="1325264"/>
            <a:ext cx="3078000" cy="33354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25E5FFE5-2D12-838D-6F84-C2B0B47C2243}"/>
              </a:ext>
            </a:extLst>
          </p:cNvPr>
          <p:cNvSpPr txBox="1"/>
          <p:nvPr/>
        </p:nvSpPr>
        <p:spPr>
          <a:xfrm>
            <a:off x="924235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37DDB89-4311-718D-FBDD-C6A4A1B36E9A}"/>
              </a:ext>
            </a:extLst>
          </p:cNvPr>
          <p:cNvSpPr txBox="1"/>
          <p:nvPr/>
        </p:nvSpPr>
        <p:spPr>
          <a:xfrm>
            <a:off x="1202977" y="35242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6DC5C62-829F-84E1-5841-AB7AF927C136}"/>
              </a:ext>
            </a:extLst>
          </p:cNvPr>
          <p:cNvSpPr txBox="1"/>
          <p:nvPr/>
        </p:nvSpPr>
        <p:spPr>
          <a:xfrm>
            <a:off x="924235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D28364F-F2A7-0F0B-52AD-0B44623895FD}"/>
              </a:ext>
            </a:extLst>
          </p:cNvPr>
          <p:cNvSpPr txBox="1"/>
          <p:nvPr/>
        </p:nvSpPr>
        <p:spPr>
          <a:xfrm>
            <a:off x="1202976" y="3522614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7D129EE9-E3D5-8B6C-8129-F6FF20A995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451" y="1325264"/>
            <a:ext cx="3078000" cy="33354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A9CD9735-2BF5-AFC3-B0FE-BC1DF05C6653}"/>
              </a:ext>
            </a:extLst>
          </p:cNvPr>
          <p:cNvSpPr txBox="1"/>
          <p:nvPr/>
        </p:nvSpPr>
        <p:spPr>
          <a:xfrm>
            <a:off x="4061137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AFBCDF7A-1A03-5F14-EB6B-57F6033E0FE2}"/>
              </a:ext>
            </a:extLst>
          </p:cNvPr>
          <p:cNvSpPr txBox="1"/>
          <p:nvPr/>
        </p:nvSpPr>
        <p:spPr>
          <a:xfrm>
            <a:off x="4339879" y="35242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9FC551B-D101-DF69-8D99-BE1DE0D544DE}"/>
              </a:ext>
            </a:extLst>
          </p:cNvPr>
          <p:cNvSpPr txBox="1"/>
          <p:nvPr/>
        </p:nvSpPr>
        <p:spPr>
          <a:xfrm>
            <a:off x="4061137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03425FB8-467B-F62D-136D-3E0A45C29FF6}"/>
              </a:ext>
            </a:extLst>
          </p:cNvPr>
          <p:cNvSpPr txBox="1"/>
          <p:nvPr/>
        </p:nvSpPr>
        <p:spPr>
          <a:xfrm>
            <a:off x="4339878" y="3522614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6C19DBCB-B9FB-CA2C-1CE4-53FC42DE92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49" y="4572000"/>
            <a:ext cx="3078000" cy="33354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24439B11-A586-B60F-4D74-1A213B9C9A22}"/>
              </a:ext>
            </a:extLst>
          </p:cNvPr>
          <p:cNvSpPr txBox="1"/>
          <p:nvPr/>
        </p:nvSpPr>
        <p:spPr>
          <a:xfrm>
            <a:off x="924235" y="6339186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D3EA5907-0159-BBD1-0266-8900E366CB5D}"/>
              </a:ext>
            </a:extLst>
          </p:cNvPr>
          <p:cNvSpPr txBox="1"/>
          <p:nvPr/>
        </p:nvSpPr>
        <p:spPr>
          <a:xfrm>
            <a:off x="1202977" y="6770986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1B27F1C-9061-14B9-E7A1-43987D1674DA}"/>
              </a:ext>
            </a:extLst>
          </p:cNvPr>
          <p:cNvSpPr txBox="1"/>
          <p:nvPr/>
        </p:nvSpPr>
        <p:spPr>
          <a:xfrm>
            <a:off x="924235" y="6339186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AE8A8EA0-0C9A-BA25-1477-21FAAC0F05B9}"/>
              </a:ext>
            </a:extLst>
          </p:cNvPr>
          <p:cNvSpPr txBox="1"/>
          <p:nvPr/>
        </p:nvSpPr>
        <p:spPr>
          <a:xfrm>
            <a:off x="1202976" y="67693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7BF99256-B76B-AB3F-BF42-B884C8271F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451" y="4572000"/>
            <a:ext cx="3078000" cy="33354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BAB78122-9A53-3190-2FDD-56131847AAE3}"/>
              </a:ext>
            </a:extLst>
          </p:cNvPr>
          <p:cNvSpPr txBox="1"/>
          <p:nvPr/>
        </p:nvSpPr>
        <p:spPr>
          <a:xfrm>
            <a:off x="4061137" y="6339186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AA3859AE-2EE2-DD43-511D-EE25B251C1D0}"/>
              </a:ext>
            </a:extLst>
          </p:cNvPr>
          <p:cNvSpPr txBox="1"/>
          <p:nvPr/>
        </p:nvSpPr>
        <p:spPr>
          <a:xfrm>
            <a:off x="4339879" y="6770986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007D786D-3E2E-C136-37FD-5FB4DAB95610}"/>
              </a:ext>
            </a:extLst>
          </p:cNvPr>
          <p:cNvSpPr txBox="1"/>
          <p:nvPr/>
        </p:nvSpPr>
        <p:spPr>
          <a:xfrm>
            <a:off x="4061137" y="6339186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1DE26AB2-07DD-3472-CC6E-E58C27FD6A4D}"/>
              </a:ext>
            </a:extLst>
          </p:cNvPr>
          <p:cNvSpPr txBox="1"/>
          <p:nvPr/>
        </p:nvSpPr>
        <p:spPr>
          <a:xfrm>
            <a:off x="4339878" y="67693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n 44">
            <a:extLst>
              <a:ext uri="{FF2B5EF4-FFF2-40B4-BE49-F238E27FC236}">
                <a16:creationId xmlns:a16="http://schemas.microsoft.com/office/drawing/2014/main" id="{3DD47973-7A9A-C6C8-3664-A37891A7B3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821395"/>
            <a:ext cx="288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E1B8DB7D-2944-3297-3831-67C987EADCC7}"/>
              </a:ext>
            </a:extLst>
          </p:cNvPr>
          <p:cNvSpPr txBox="1"/>
          <p:nvPr/>
        </p:nvSpPr>
        <p:spPr>
          <a:xfrm>
            <a:off x="1896208" y="160482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2546F481-F635-984F-73FD-9D45FAA22D44}"/>
              </a:ext>
            </a:extLst>
          </p:cNvPr>
          <p:cNvSpPr txBox="1"/>
          <p:nvPr/>
        </p:nvSpPr>
        <p:spPr>
          <a:xfrm>
            <a:off x="2151135" y="193660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2816B4E-5EAD-C29C-2BC3-C7D60442BCF5}"/>
              </a:ext>
            </a:extLst>
          </p:cNvPr>
          <p:cNvSpPr txBox="1"/>
          <p:nvPr/>
        </p:nvSpPr>
        <p:spPr>
          <a:xfrm>
            <a:off x="1896208" y="160482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4168DBD-48EE-9960-FEC7-389B9E3D3AD5}"/>
              </a:ext>
            </a:extLst>
          </p:cNvPr>
          <p:cNvSpPr txBox="1"/>
          <p:nvPr/>
        </p:nvSpPr>
        <p:spPr>
          <a:xfrm>
            <a:off x="2151134" y="193496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2F9478E5-70E3-F039-9258-2D339C7308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39" y="821395"/>
            <a:ext cx="2880000" cy="180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1ED5F258-D89A-6C6E-E0ED-B9D3E96FF950}"/>
              </a:ext>
            </a:extLst>
          </p:cNvPr>
          <p:cNvSpPr txBox="1"/>
          <p:nvPr/>
        </p:nvSpPr>
        <p:spPr>
          <a:xfrm>
            <a:off x="4798747" y="160482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3A008B5-F343-1957-7C17-96AB724F8856}"/>
              </a:ext>
            </a:extLst>
          </p:cNvPr>
          <p:cNvSpPr txBox="1"/>
          <p:nvPr/>
        </p:nvSpPr>
        <p:spPr>
          <a:xfrm>
            <a:off x="5053674" y="193660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B0F6763-C5EA-D0E4-34F4-084C0FDCFAB5}"/>
              </a:ext>
            </a:extLst>
          </p:cNvPr>
          <p:cNvSpPr txBox="1"/>
          <p:nvPr/>
        </p:nvSpPr>
        <p:spPr>
          <a:xfrm>
            <a:off x="4798747" y="160482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76CC49E-A955-CA18-4896-73083918BD53}"/>
              </a:ext>
            </a:extLst>
          </p:cNvPr>
          <p:cNvSpPr txBox="1"/>
          <p:nvPr/>
        </p:nvSpPr>
        <p:spPr>
          <a:xfrm>
            <a:off x="5053673" y="193496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9ACDB602-4D52-7048-DA17-E7D334E5CC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2651875"/>
            <a:ext cx="288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118086D8-BF37-F6C1-98F1-5EAD7C877517}"/>
              </a:ext>
            </a:extLst>
          </p:cNvPr>
          <p:cNvSpPr txBox="1"/>
          <p:nvPr/>
        </p:nvSpPr>
        <p:spPr>
          <a:xfrm>
            <a:off x="1896208" y="343530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A54E4B1-8F74-D1C9-4755-2A1383D63F60}"/>
              </a:ext>
            </a:extLst>
          </p:cNvPr>
          <p:cNvSpPr txBox="1"/>
          <p:nvPr/>
        </p:nvSpPr>
        <p:spPr>
          <a:xfrm>
            <a:off x="2151135" y="376708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445EAE4F-49F3-9388-3777-12C5E16B9D2B}"/>
              </a:ext>
            </a:extLst>
          </p:cNvPr>
          <p:cNvSpPr txBox="1"/>
          <p:nvPr/>
        </p:nvSpPr>
        <p:spPr>
          <a:xfrm>
            <a:off x="1896208" y="343530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75A6DAFA-36F4-7E23-6845-CD04F35D25FB}"/>
              </a:ext>
            </a:extLst>
          </p:cNvPr>
          <p:cNvSpPr txBox="1"/>
          <p:nvPr/>
        </p:nvSpPr>
        <p:spPr>
          <a:xfrm>
            <a:off x="2151134" y="376544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ACD94988-2AB2-32F8-61B3-B805CD63B6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39" y="2651875"/>
            <a:ext cx="2880000" cy="180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02455F76-3355-B611-7CFB-63BC3A061B11}"/>
              </a:ext>
            </a:extLst>
          </p:cNvPr>
          <p:cNvSpPr txBox="1"/>
          <p:nvPr/>
        </p:nvSpPr>
        <p:spPr>
          <a:xfrm>
            <a:off x="4798747" y="343530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C0395EB9-1D6E-09D6-54BF-0A30C913D8C4}"/>
              </a:ext>
            </a:extLst>
          </p:cNvPr>
          <p:cNvSpPr txBox="1"/>
          <p:nvPr/>
        </p:nvSpPr>
        <p:spPr>
          <a:xfrm>
            <a:off x="5053674" y="376708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472C9679-3E99-2DCA-C219-1B8EE31F48EB}"/>
              </a:ext>
            </a:extLst>
          </p:cNvPr>
          <p:cNvSpPr txBox="1"/>
          <p:nvPr/>
        </p:nvSpPr>
        <p:spPr>
          <a:xfrm>
            <a:off x="4798747" y="343530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0AC8B811-F3DE-174C-A133-F283EE91489E}"/>
              </a:ext>
            </a:extLst>
          </p:cNvPr>
          <p:cNvSpPr txBox="1"/>
          <p:nvPr/>
        </p:nvSpPr>
        <p:spPr>
          <a:xfrm>
            <a:off x="5053673" y="376544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EC2EDF67-B436-95DC-A6A2-35EC09B88E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4482355"/>
            <a:ext cx="2880000" cy="180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0147A56F-67AE-E295-6A8A-F807417F8C9B}"/>
              </a:ext>
            </a:extLst>
          </p:cNvPr>
          <p:cNvSpPr txBox="1"/>
          <p:nvPr/>
        </p:nvSpPr>
        <p:spPr>
          <a:xfrm>
            <a:off x="1896208" y="526578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E7998975-7056-34CA-2B43-B170EEFA096D}"/>
              </a:ext>
            </a:extLst>
          </p:cNvPr>
          <p:cNvSpPr txBox="1"/>
          <p:nvPr/>
        </p:nvSpPr>
        <p:spPr>
          <a:xfrm>
            <a:off x="2151135" y="559756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75BF9A9-3A9B-82B2-AABC-472FBCA007C2}"/>
              </a:ext>
            </a:extLst>
          </p:cNvPr>
          <p:cNvSpPr txBox="1"/>
          <p:nvPr/>
        </p:nvSpPr>
        <p:spPr>
          <a:xfrm>
            <a:off x="1896208" y="526578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F184BD0D-21ED-AFF5-9403-DFF563F9A3B7}"/>
              </a:ext>
            </a:extLst>
          </p:cNvPr>
          <p:cNvSpPr txBox="1"/>
          <p:nvPr/>
        </p:nvSpPr>
        <p:spPr>
          <a:xfrm>
            <a:off x="2151134" y="559592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A15948CF-47C4-1054-4993-59E9996890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39" y="4482355"/>
            <a:ext cx="2880000" cy="180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EF9E2B29-F7F4-E371-A60D-3EB31DBD43BD}"/>
              </a:ext>
            </a:extLst>
          </p:cNvPr>
          <p:cNvSpPr txBox="1"/>
          <p:nvPr/>
        </p:nvSpPr>
        <p:spPr>
          <a:xfrm>
            <a:off x="4798747" y="526578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84EE8DC4-161C-33B5-FA94-DC241013144D}"/>
              </a:ext>
            </a:extLst>
          </p:cNvPr>
          <p:cNvSpPr txBox="1"/>
          <p:nvPr/>
        </p:nvSpPr>
        <p:spPr>
          <a:xfrm>
            <a:off x="5053674" y="559756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A0A9C026-6F00-6D3B-9BF3-24DECA88BFAC}"/>
              </a:ext>
            </a:extLst>
          </p:cNvPr>
          <p:cNvSpPr txBox="1"/>
          <p:nvPr/>
        </p:nvSpPr>
        <p:spPr>
          <a:xfrm>
            <a:off x="4798747" y="526578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DCD2A4C6-F130-EF99-2E7E-C174EEC53BAB}"/>
              </a:ext>
            </a:extLst>
          </p:cNvPr>
          <p:cNvSpPr txBox="1"/>
          <p:nvPr/>
        </p:nvSpPr>
        <p:spPr>
          <a:xfrm>
            <a:off x="5053673" y="559592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8976388B-F97D-D872-8DE6-095335D029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6312835"/>
            <a:ext cx="2880000" cy="180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069C9F3A-2A88-4D5D-8BF7-12521C55C5C3}"/>
              </a:ext>
            </a:extLst>
          </p:cNvPr>
          <p:cNvSpPr txBox="1"/>
          <p:nvPr/>
        </p:nvSpPr>
        <p:spPr>
          <a:xfrm>
            <a:off x="1896208" y="709626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E1C583E1-43AE-97AB-EC55-19C3CD46FDFF}"/>
              </a:ext>
            </a:extLst>
          </p:cNvPr>
          <p:cNvSpPr txBox="1"/>
          <p:nvPr/>
        </p:nvSpPr>
        <p:spPr>
          <a:xfrm>
            <a:off x="2151135" y="742804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C93D5DB2-6C37-51E5-E21C-0592179D4D47}"/>
              </a:ext>
            </a:extLst>
          </p:cNvPr>
          <p:cNvSpPr txBox="1"/>
          <p:nvPr/>
        </p:nvSpPr>
        <p:spPr>
          <a:xfrm>
            <a:off x="1896208" y="709626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922DD77A-4848-AC4A-92DD-92A3CD4EE820}"/>
              </a:ext>
            </a:extLst>
          </p:cNvPr>
          <p:cNvSpPr txBox="1"/>
          <p:nvPr/>
        </p:nvSpPr>
        <p:spPr>
          <a:xfrm>
            <a:off x="2151134" y="742640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47518BB3-C140-EDE1-0C12-47F73125B1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539" y="6312835"/>
            <a:ext cx="2880000" cy="180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DFD7BAE8-4845-47E0-B442-EA9DD70CCEB9}"/>
              </a:ext>
            </a:extLst>
          </p:cNvPr>
          <p:cNvSpPr txBox="1"/>
          <p:nvPr/>
        </p:nvSpPr>
        <p:spPr>
          <a:xfrm>
            <a:off x="4798747" y="709626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62BB5789-0D7C-AFE9-F366-13BF3CFE6123}"/>
              </a:ext>
            </a:extLst>
          </p:cNvPr>
          <p:cNvSpPr txBox="1"/>
          <p:nvPr/>
        </p:nvSpPr>
        <p:spPr>
          <a:xfrm>
            <a:off x="5053674" y="742804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B7BD2EA8-02FB-A3C2-A2D6-C983653789DC}"/>
              </a:ext>
            </a:extLst>
          </p:cNvPr>
          <p:cNvSpPr txBox="1"/>
          <p:nvPr/>
        </p:nvSpPr>
        <p:spPr>
          <a:xfrm>
            <a:off x="4798747" y="7096260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D3BEFA35-D975-5184-2420-B494E5D3A627}"/>
              </a:ext>
            </a:extLst>
          </p:cNvPr>
          <p:cNvSpPr txBox="1"/>
          <p:nvPr/>
        </p:nvSpPr>
        <p:spPr>
          <a:xfrm>
            <a:off x="5053673" y="742640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9620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n 83">
            <a:extLst>
              <a:ext uri="{FF2B5EF4-FFF2-40B4-BE49-F238E27FC236}">
                <a16:creationId xmlns:a16="http://schemas.microsoft.com/office/drawing/2014/main" id="{8CCBA954-52CE-4F6F-9C5D-E29AD9E2F9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3" y="645366"/>
            <a:ext cx="1440000" cy="180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19A7B67C-72F4-156A-67FC-45906E38D104}"/>
              </a:ext>
            </a:extLst>
          </p:cNvPr>
          <p:cNvSpPr txBox="1"/>
          <p:nvPr/>
        </p:nvSpPr>
        <p:spPr>
          <a:xfrm>
            <a:off x="599213" y="179714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1E59F73E-AA21-84D1-D82F-E2AB694CFDAF}"/>
              </a:ext>
            </a:extLst>
          </p:cNvPr>
          <p:cNvSpPr txBox="1"/>
          <p:nvPr/>
        </p:nvSpPr>
        <p:spPr>
          <a:xfrm>
            <a:off x="788773" y="202797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793EF095-BFC8-9BBF-1D5B-2CFE0A4B095E}"/>
              </a:ext>
            </a:extLst>
          </p:cNvPr>
          <p:cNvSpPr txBox="1"/>
          <p:nvPr/>
        </p:nvSpPr>
        <p:spPr>
          <a:xfrm>
            <a:off x="599213" y="179714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EF24F6E7-61DC-276A-33A9-90FFDAECA7A1}"/>
              </a:ext>
            </a:extLst>
          </p:cNvPr>
          <p:cNvSpPr txBox="1"/>
          <p:nvPr/>
        </p:nvSpPr>
        <p:spPr>
          <a:xfrm>
            <a:off x="788773" y="202797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DE5F8066-8711-635A-611F-3B7524843A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727" y="645366"/>
            <a:ext cx="1440000" cy="180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665665A4-C82C-A6F4-1FC3-46425277819B}"/>
              </a:ext>
            </a:extLst>
          </p:cNvPr>
          <p:cNvSpPr txBox="1"/>
          <p:nvPr/>
        </p:nvSpPr>
        <p:spPr>
          <a:xfrm>
            <a:off x="2063027" y="179714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3C3FE556-1819-6F29-7786-B8454716360D}"/>
              </a:ext>
            </a:extLst>
          </p:cNvPr>
          <p:cNvSpPr txBox="1"/>
          <p:nvPr/>
        </p:nvSpPr>
        <p:spPr>
          <a:xfrm>
            <a:off x="2252587" y="202797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ECA067D-F4DF-A28A-A228-846B17A370E2}"/>
              </a:ext>
            </a:extLst>
          </p:cNvPr>
          <p:cNvSpPr txBox="1"/>
          <p:nvPr/>
        </p:nvSpPr>
        <p:spPr>
          <a:xfrm>
            <a:off x="2063027" y="179714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3DD1EE72-A3E0-288A-4696-1091E9E54A84}"/>
              </a:ext>
            </a:extLst>
          </p:cNvPr>
          <p:cNvSpPr txBox="1"/>
          <p:nvPr/>
        </p:nvSpPr>
        <p:spPr>
          <a:xfrm>
            <a:off x="2252587" y="202797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D0E5605F-DDAF-356F-E282-F5F4D4F288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975" y="645366"/>
            <a:ext cx="1440000" cy="180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1A8D1BF8-628B-DD2E-42B3-059464893B82}"/>
              </a:ext>
            </a:extLst>
          </p:cNvPr>
          <p:cNvSpPr txBox="1"/>
          <p:nvPr/>
        </p:nvSpPr>
        <p:spPr>
          <a:xfrm>
            <a:off x="3520275" y="179714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31FE15BF-68CE-FC25-1108-522EBECE0800}"/>
              </a:ext>
            </a:extLst>
          </p:cNvPr>
          <p:cNvSpPr txBox="1"/>
          <p:nvPr/>
        </p:nvSpPr>
        <p:spPr>
          <a:xfrm>
            <a:off x="3709835" y="202797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DB9DBCDA-9195-35EC-6067-CAFA90E02F7E}"/>
              </a:ext>
            </a:extLst>
          </p:cNvPr>
          <p:cNvSpPr txBox="1"/>
          <p:nvPr/>
        </p:nvSpPr>
        <p:spPr>
          <a:xfrm>
            <a:off x="3520275" y="179714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21B054E6-27E2-A386-0229-1F9D61011337}"/>
              </a:ext>
            </a:extLst>
          </p:cNvPr>
          <p:cNvSpPr txBox="1"/>
          <p:nvPr/>
        </p:nvSpPr>
        <p:spPr>
          <a:xfrm>
            <a:off x="3709835" y="202797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605F164A-3320-6A4D-4397-7BA9EB7884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89" y="645366"/>
            <a:ext cx="1440000" cy="180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CC40E44E-FDBF-D314-9D7A-07F42F79DDAB}"/>
              </a:ext>
            </a:extLst>
          </p:cNvPr>
          <p:cNvSpPr txBox="1"/>
          <p:nvPr/>
        </p:nvSpPr>
        <p:spPr>
          <a:xfrm>
            <a:off x="4984089" y="179714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4D8B7F10-1854-A4B0-2BE8-FA82F7C58279}"/>
              </a:ext>
            </a:extLst>
          </p:cNvPr>
          <p:cNvSpPr txBox="1"/>
          <p:nvPr/>
        </p:nvSpPr>
        <p:spPr>
          <a:xfrm>
            <a:off x="5173649" y="202797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75A0BE85-370F-AB38-DC1C-5CE13C68B27E}"/>
              </a:ext>
            </a:extLst>
          </p:cNvPr>
          <p:cNvSpPr txBox="1"/>
          <p:nvPr/>
        </p:nvSpPr>
        <p:spPr>
          <a:xfrm>
            <a:off x="4984089" y="179714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464CFEE9-940C-71BD-D7AE-4CE406C033C4}"/>
              </a:ext>
            </a:extLst>
          </p:cNvPr>
          <p:cNvSpPr txBox="1"/>
          <p:nvPr/>
        </p:nvSpPr>
        <p:spPr>
          <a:xfrm>
            <a:off x="5173649" y="202797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C23B7BF4-9E9F-BAD4-1BCA-2E92D971E6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3" y="2464240"/>
            <a:ext cx="1440000" cy="180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431B414C-9628-DF5A-A937-8350D521D161}"/>
              </a:ext>
            </a:extLst>
          </p:cNvPr>
          <p:cNvSpPr txBox="1"/>
          <p:nvPr/>
        </p:nvSpPr>
        <p:spPr>
          <a:xfrm>
            <a:off x="599213" y="361601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F6E86B87-81C0-8042-4A65-5B7EABE5E5FC}"/>
              </a:ext>
            </a:extLst>
          </p:cNvPr>
          <p:cNvSpPr txBox="1"/>
          <p:nvPr/>
        </p:nvSpPr>
        <p:spPr>
          <a:xfrm>
            <a:off x="788773" y="38468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677670B7-EA73-DC83-7585-864CA8E69CFD}"/>
              </a:ext>
            </a:extLst>
          </p:cNvPr>
          <p:cNvSpPr txBox="1"/>
          <p:nvPr/>
        </p:nvSpPr>
        <p:spPr>
          <a:xfrm>
            <a:off x="599213" y="36160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77605FEC-EF6B-E2CE-B98D-8865F33B7A87}"/>
              </a:ext>
            </a:extLst>
          </p:cNvPr>
          <p:cNvSpPr txBox="1"/>
          <p:nvPr/>
        </p:nvSpPr>
        <p:spPr>
          <a:xfrm>
            <a:off x="788773" y="38468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57288DCE-E358-CC6B-7169-C3AD15249C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727" y="2464240"/>
            <a:ext cx="1440000" cy="180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5A689B2B-EB75-EE1B-67EE-331E049C4EE5}"/>
              </a:ext>
            </a:extLst>
          </p:cNvPr>
          <p:cNvSpPr txBox="1"/>
          <p:nvPr/>
        </p:nvSpPr>
        <p:spPr>
          <a:xfrm>
            <a:off x="2063027" y="361601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6932D19F-AF07-1F10-1A82-44A6AD997A2B}"/>
              </a:ext>
            </a:extLst>
          </p:cNvPr>
          <p:cNvSpPr txBox="1"/>
          <p:nvPr/>
        </p:nvSpPr>
        <p:spPr>
          <a:xfrm>
            <a:off x="2252587" y="38468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1F553D31-5C22-9E41-0FC1-19A4505ACC47}"/>
              </a:ext>
            </a:extLst>
          </p:cNvPr>
          <p:cNvSpPr txBox="1"/>
          <p:nvPr/>
        </p:nvSpPr>
        <p:spPr>
          <a:xfrm>
            <a:off x="2063027" y="36160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57A77EFD-CBE9-4299-E35C-354210FC536A}"/>
              </a:ext>
            </a:extLst>
          </p:cNvPr>
          <p:cNvSpPr txBox="1"/>
          <p:nvPr/>
        </p:nvSpPr>
        <p:spPr>
          <a:xfrm>
            <a:off x="2252587" y="38468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762BC70B-99B6-BF46-8122-B9AF87EEEE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975" y="2464240"/>
            <a:ext cx="1440000" cy="180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488DF1E0-3BC3-9655-C6FC-00D72454FC98}"/>
              </a:ext>
            </a:extLst>
          </p:cNvPr>
          <p:cNvSpPr txBox="1"/>
          <p:nvPr/>
        </p:nvSpPr>
        <p:spPr>
          <a:xfrm>
            <a:off x="3520275" y="361601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F26288EE-7693-21EB-DBEF-BF07B0040964}"/>
              </a:ext>
            </a:extLst>
          </p:cNvPr>
          <p:cNvSpPr txBox="1"/>
          <p:nvPr/>
        </p:nvSpPr>
        <p:spPr>
          <a:xfrm>
            <a:off x="3709835" y="38468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D1F89458-A0AF-C0E7-CE24-38A897B46440}"/>
              </a:ext>
            </a:extLst>
          </p:cNvPr>
          <p:cNvSpPr txBox="1"/>
          <p:nvPr/>
        </p:nvSpPr>
        <p:spPr>
          <a:xfrm>
            <a:off x="3520275" y="36160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55DFCF10-7C20-2749-1E60-8D4DB50BA7AC}"/>
              </a:ext>
            </a:extLst>
          </p:cNvPr>
          <p:cNvSpPr txBox="1"/>
          <p:nvPr/>
        </p:nvSpPr>
        <p:spPr>
          <a:xfrm>
            <a:off x="3709835" y="38468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610D583E-4027-9C8A-C506-3F9CB90817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89" y="2464240"/>
            <a:ext cx="1440000" cy="1800000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C4345507-969C-3565-21B1-6C8F23FE9AEE}"/>
              </a:ext>
            </a:extLst>
          </p:cNvPr>
          <p:cNvSpPr txBox="1"/>
          <p:nvPr/>
        </p:nvSpPr>
        <p:spPr>
          <a:xfrm>
            <a:off x="4984089" y="361601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4B913D76-50DE-4418-F5C3-35A58024D492}"/>
              </a:ext>
            </a:extLst>
          </p:cNvPr>
          <p:cNvSpPr txBox="1"/>
          <p:nvPr/>
        </p:nvSpPr>
        <p:spPr>
          <a:xfrm>
            <a:off x="5173649" y="38468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64F441D0-FFDB-6976-4384-C8BC5D1E4D58}"/>
              </a:ext>
            </a:extLst>
          </p:cNvPr>
          <p:cNvSpPr txBox="1"/>
          <p:nvPr/>
        </p:nvSpPr>
        <p:spPr>
          <a:xfrm>
            <a:off x="4984089" y="36160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F46F6E76-A55F-15A0-643A-2741DC9CCECF}"/>
              </a:ext>
            </a:extLst>
          </p:cNvPr>
          <p:cNvSpPr txBox="1"/>
          <p:nvPr/>
        </p:nvSpPr>
        <p:spPr>
          <a:xfrm>
            <a:off x="5173649" y="38468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9D8AE367-938D-74E3-D104-BF962B3CF8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3" y="4283114"/>
            <a:ext cx="1440000" cy="180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AEAFC40B-15A7-DFF7-F2D2-D23AD53A2466}"/>
              </a:ext>
            </a:extLst>
          </p:cNvPr>
          <p:cNvSpPr txBox="1"/>
          <p:nvPr/>
        </p:nvSpPr>
        <p:spPr>
          <a:xfrm>
            <a:off x="599213" y="543489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E5063272-2497-6AEA-FCFF-62B36A5C3B06}"/>
              </a:ext>
            </a:extLst>
          </p:cNvPr>
          <p:cNvSpPr txBox="1"/>
          <p:nvPr/>
        </p:nvSpPr>
        <p:spPr>
          <a:xfrm>
            <a:off x="788773" y="566572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2D9FE4B9-9C4A-0BDD-574B-B949E2165B44}"/>
              </a:ext>
            </a:extLst>
          </p:cNvPr>
          <p:cNvSpPr txBox="1"/>
          <p:nvPr/>
        </p:nvSpPr>
        <p:spPr>
          <a:xfrm>
            <a:off x="599213" y="543489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7A9B4B88-3B6A-CB01-C5A0-B9A4C9717F91}"/>
              </a:ext>
            </a:extLst>
          </p:cNvPr>
          <p:cNvSpPr txBox="1"/>
          <p:nvPr/>
        </p:nvSpPr>
        <p:spPr>
          <a:xfrm>
            <a:off x="788773" y="566572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C1274543-BB7A-6184-1F19-FD8766B36A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727" y="4283114"/>
            <a:ext cx="1440000" cy="180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3F6FD083-5575-375A-5476-8015FE3C2626}"/>
              </a:ext>
            </a:extLst>
          </p:cNvPr>
          <p:cNvSpPr txBox="1"/>
          <p:nvPr/>
        </p:nvSpPr>
        <p:spPr>
          <a:xfrm>
            <a:off x="2063027" y="543489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629ED5E7-3286-542F-9CB8-C3A03E8F0BA9}"/>
              </a:ext>
            </a:extLst>
          </p:cNvPr>
          <p:cNvSpPr txBox="1"/>
          <p:nvPr/>
        </p:nvSpPr>
        <p:spPr>
          <a:xfrm>
            <a:off x="2252587" y="566572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54949CCB-9817-56AD-B660-28C928E71BF4}"/>
              </a:ext>
            </a:extLst>
          </p:cNvPr>
          <p:cNvSpPr txBox="1"/>
          <p:nvPr/>
        </p:nvSpPr>
        <p:spPr>
          <a:xfrm>
            <a:off x="2063027" y="543489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8459EACB-5F1A-30A4-42AE-40833F31453F}"/>
              </a:ext>
            </a:extLst>
          </p:cNvPr>
          <p:cNvSpPr txBox="1"/>
          <p:nvPr/>
        </p:nvSpPr>
        <p:spPr>
          <a:xfrm>
            <a:off x="2252587" y="566572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3A21D7CE-6C92-8197-DF99-FC5809BAD4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975" y="4283114"/>
            <a:ext cx="1440000" cy="180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20B29869-EFBC-5901-CA2D-819FF5015184}"/>
              </a:ext>
            </a:extLst>
          </p:cNvPr>
          <p:cNvSpPr txBox="1"/>
          <p:nvPr/>
        </p:nvSpPr>
        <p:spPr>
          <a:xfrm>
            <a:off x="3520275" y="543489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26BAAEA4-0038-2FC8-8BA5-88A05C1ED42F}"/>
              </a:ext>
            </a:extLst>
          </p:cNvPr>
          <p:cNvSpPr txBox="1"/>
          <p:nvPr/>
        </p:nvSpPr>
        <p:spPr>
          <a:xfrm>
            <a:off x="3709835" y="566572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8354E876-AC8E-DFD5-A870-BD1CFE0B5BB7}"/>
              </a:ext>
            </a:extLst>
          </p:cNvPr>
          <p:cNvSpPr txBox="1"/>
          <p:nvPr/>
        </p:nvSpPr>
        <p:spPr>
          <a:xfrm>
            <a:off x="3520275" y="543489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E18488DA-6883-565D-B909-C7EC741455FE}"/>
              </a:ext>
            </a:extLst>
          </p:cNvPr>
          <p:cNvSpPr txBox="1"/>
          <p:nvPr/>
        </p:nvSpPr>
        <p:spPr>
          <a:xfrm>
            <a:off x="3709835" y="566572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3074AF0C-DF0B-519C-380E-5DEE966E32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89" y="4283114"/>
            <a:ext cx="1440000" cy="180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A0A61C44-81E7-A0DA-0D2B-4F31C382D471}"/>
              </a:ext>
            </a:extLst>
          </p:cNvPr>
          <p:cNvSpPr txBox="1"/>
          <p:nvPr/>
        </p:nvSpPr>
        <p:spPr>
          <a:xfrm>
            <a:off x="4984089" y="543489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B1642583-6085-1CAC-4EEF-78EECAB39B62}"/>
              </a:ext>
            </a:extLst>
          </p:cNvPr>
          <p:cNvSpPr txBox="1"/>
          <p:nvPr/>
        </p:nvSpPr>
        <p:spPr>
          <a:xfrm>
            <a:off x="5173649" y="566572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1913C2BF-AFE5-AF30-FFFC-289B653634D3}"/>
              </a:ext>
            </a:extLst>
          </p:cNvPr>
          <p:cNvSpPr txBox="1"/>
          <p:nvPr/>
        </p:nvSpPr>
        <p:spPr>
          <a:xfrm>
            <a:off x="4984089" y="543489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7B22630F-1EBF-FE30-593B-F13524DA09D5}"/>
              </a:ext>
            </a:extLst>
          </p:cNvPr>
          <p:cNvSpPr txBox="1"/>
          <p:nvPr/>
        </p:nvSpPr>
        <p:spPr>
          <a:xfrm>
            <a:off x="5173649" y="566572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F0D70665-95D0-6A53-1205-693ED88451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3" y="6101988"/>
            <a:ext cx="1440000" cy="180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4BA2D8F0-6BA3-7C0B-50BA-168213C62F61}"/>
              </a:ext>
            </a:extLst>
          </p:cNvPr>
          <p:cNvSpPr txBox="1"/>
          <p:nvPr/>
        </p:nvSpPr>
        <p:spPr>
          <a:xfrm>
            <a:off x="599213" y="725376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86D83A15-494F-8C0F-A545-C9BEF4A4672F}"/>
              </a:ext>
            </a:extLst>
          </p:cNvPr>
          <p:cNvSpPr txBox="1"/>
          <p:nvPr/>
        </p:nvSpPr>
        <p:spPr>
          <a:xfrm>
            <a:off x="788773" y="748459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A84F0FF3-649E-0AEF-3523-1F64333DBB13}"/>
              </a:ext>
            </a:extLst>
          </p:cNvPr>
          <p:cNvSpPr txBox="1"/>
          <p:nvPr/>
        </p:nvSpPr>
        <p:spPr>
          <a:xfrm>
            <a:off x="599213" y="725376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53C37B54-C442-12B4-09A6-FBE8F2CCE09E}"/>
              </a:ext>
            </a:extLst>
          </p:cNvPr>
          <p:cNvSpPr txBox="1"/>
          <p:nvPr/>
        </p:nvSpPr>
        <p:spPr>
          <a:xfrm>
            <a:off x="788773" y="748459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86845424-1D71-9EC7-637F-0B6B223F45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727" y="6101988"/>
            <a:ext cx="1440000" cy="180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D0E4D938-E5AD-B3B9-818C-A66656E95C40}"/>
              </a:ext>
            </a:extLst>
          </p:cNvPr>
          <p:cNvSpPr txBox="1"/>
          <p:nvPr/>
        </p:nvSpPr>
        <p:spPr>
          <a:xfrm>
            <a:off x="2063027" y="725376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910A08DA-3C7A-9D7A-892D-A4B0FC871D78}"/>
              </a:ext>
            </a:extLst>
          </p:cNvPr>
          <p:cNvSpPr txBox="1"/>
          <p:nvPr/>
        </p:nvSpPr>
        <p:spPr>
          <a:xfrm>
            <a:off x="2252587" y="748459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35AC78D0-5490-184F-A1AE-8D918A21C719}"/>
              </a:ext>
            </a:extLst>
          </p:cNvPr>
          <p:cNvSpPr txBox="1"/>
          <p:nvPr/>
        </p:nvSpPr>
        <p:spPr>
          <a:xfrm>
            <a:off x="2063027" y="725376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76FA7811-FC90-DE6B-3E09-2E5292CA119F}"/>
              </a:ext>
            </a:extLst>
          </p:cNvPr>
          <p:cNvSpPr txBox="1"/>
          <p:nvPr/>
        </p:nvSpPr>
        <p:spPr>
          <a:xfrm>
            <a:off x="2252587" y="748459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67C668D7-0AF6-143C-BA0C-FFA2B93EA2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975" y="6101988"/>
            <a:ext cx="1440000" cy="1800000"/>
          </a:xfrm>
          <a:prstGeom prst="rect">
            <a:avLst/>
          </a:prstGeom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1A3F6823-CEC0-FEAF-88E2-FF41091A887B}"/>
              </a:ext>
            </a:extLst>
          </p:cNvPr>
          <p:cNvSpPr txBox="1"/>
          <p:nvPr/>
        </p:nvSpPr>
        <p:spPr>
          <a:xfrm>
            <a:off x="3520275" y="725376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02F31D07-7091-BACF-A8B8-E8540BA37C95}"/>
              </a:ext>
            </a:extLst>
          </p:cNvPr>
          <p:cNvSpPr txBox="1"/>
          <p:nvPr/>
        </p:nvSpPr>
        <p:spPr>
          <a:xfrm>
            <a:off x="3709835" y="748459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9145998D-3181-17C7-C947-C2E55687ABDE}"/>
              </a:ext>
            </a:extLst>
          </p:cNvPr>
          <p:cNvSpPr txBox="1"/>
          <p:nvPr/>
        </p:nvSpPr>
        <p:spPr>
          <a:xfrm>
            <a:off x="3520275" y="725376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9E4B8858-7E60-A305-9521-04512C22B2B3}"/>
              </a:ext>
            </a:extLst>
          </p:cNvPr>
          <p:cNvSpPr txBox="1"/>
          <p:nvPr/>
        </p:nvSpPr>
        <p:spPr>
          <a:xfrm>
            <a:off x="3709835" y="748459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21C1D4E2-2C9D-45CD-0ED8-D80B1240C5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89" y="6101988"/>
            <a:ext cx="1440000" cy="180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BD2D026D-49AD-4826-81BC-285D0FA3BCBF}"/>
              </a:ext>
            </a:extLst>
          </p:cNvPr>
          <p:cNvSpPr txBox="1"/>
          <p:nvPr/>
        </p:nvSpPr>
        <p:spPr>
          <a:xfrm>
            <a:off x="4984089" y="725376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85BCFD71-CD83-EFA3-AF02-2288CFC10B07}"/>
              </a:ext>
            </a:extLst>
          </p:cNvPr>
          <p:cNvSpPr txBox="1"/>
          <p:nvPr/>
        </p:nvSpPr>
        <p:spPr>
          <a:xfrm>
            <a:off x="5173649" y="748459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C65FFCB7-15DC-27A5-99E9-73C7C9AF64E5}"/>
              </a:ext>
            </a:extLst>
          </p:cNvPr>
          <p:cNvSpPr txBox="1"/>
          <p:nvPr/>
        </p:nvSpPr>
        <p:spPr>
          <a:xfrm>
            <a:off x="4984089" y="725376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4F0CA78E-01C9-6F6C-B71D-796D78AB88FF}"/>
              </a:ext>
            </a:extLst>
          </p:cNvPr>
          <p:cNvSpPr txBox="1"/>
          <p:nvPr/>
        </p:nvSpPr>
        <p:spPr>
          <a:xfrm>
            <a:off x="5173649" y="748459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363665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Imagen 108">
            <a:extLst>
              <a:ext uri="{FF2B5EF4-FFF2-40B4-BE49-F238E27FC236}">
                <a16:creationId xmlns:a16="http://schemas.microsoft.com/office/drawing/2014/main" id="{35AC1802-AA2B-7106-3B74-F5095AEF39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5" y="2145120"/>
            <a:ext cx="1440000" cy="144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55614C52-EF33-1FCF-9628-2CD592519A09}"/>
              </a:ext>
            </a:extLst>
          </p:cNvPr>
          <p:cNvSpPr txBox="1"/>
          <p:nvPr/>
        </p:nvSpPr>
        <p:spPr>
          <a:xfrm>
            <a:off x="667882" y="3016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1CFE4221-633A-C12A-EF72-6CAEEC025B3E}"/>
              </a:ext>
            </a:extLst>
          </p:cNvPr>
          <p:cNvSpPr txBox="1"/>
          <p:nvPr/>
        </p:nvSpPr>
        <p:spPr>
          <a:xfrm>
            <a:off x="824101" y="3209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2DA935F4-16F1-4CE9-A5E8-A50E7D77FDAA}"/>
              </a:ext>
            </a:extLst>
          </p:cNvPr>
          <p:cNvSpPr txBox="1"/>
          <p:nvPr/>
        </p:nvSpPr>
        <p:spPr>
          <a:xfrm>
            <a:off x="667882" y="3016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A42E02B6-75CD-72C3-8231-7F5AC82912E0}"/>
              </a:ext>
            </a:extLst>
          </p:cNvPr>
          <p:cNvSpPr txBox="1"/>
          <p:nvPr/>
        </p:nvSpPr>
        <p:spPr>
          <a:xfrm>
            <a:off x="824101" y="3209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7C11F9AA-59DA-D26D-86AA-158B2F0091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520" y="2145120"/>
            <a:ext cx="1440000" cy="144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21048EDA-C9E6-615C-6597-D10BD1A536CB}"/>
              </a:ext>
            </a:extLst>
          </p:cNvPr>
          <p:cNvSpPr txBox="1"/>
          <p:nvPr/>
        </p:nvSpPr>
        <p:spPr>
          <a:xfrm>
            <a:off x="2163307" y="3016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E21D53D8-6655-8E25-EFDD-7D47EC6DC963}"/>
              </a:ext>
            </a:extLst>
          </p:cNvPr>
          <p:cNvSpPr txBox="1"/>
          <p:nvPr/>
        </p:nvSpPr>
        <p:spPr>
          <a:xfrm>
            <a:off x="2319526" y="3209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E091E7C-B03E-EF54-6612-E19AE9083B31}"/>
              </a:ext>
            </a:extLst>
          </p:cNvPr>
          <p:cNvSpPr txBox="1"/>
          <p:nvPr/>
        </p:nvSpPr>
        <p:spPr>
          <a:xfrm>
            <a:off x="2163307" y="3016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064D9A4D-C38F-4D71-A9B1-1A7E51AB3A48}"/>
              </a:ext>
            </a:extLst>
          </p:cNvPr>
          <p:cNvSpPr txBox="1"/>
          <p:nvPr/>
        </p:nvSpPr>
        <p:spPr>
          <a:xfrm>
            <a:off x="2319526" y="3209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61C5FBF5-6B53-DA22-72DF-ED76CE5577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67" y="2145120"/>
            <a:ext cx="1440000" cy="1440000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819F138D-0440-D8BD-1C9D-B5DE70788110}"/>
              </a:ext>
            </a:extLst>
          </p:cNvPr>
          <p:cNvSpPr txBox="1"/>
          <p:nvPr/>
        </p:nvSpPr>
        <p:spPr>
          <a:xfrm>
            <a:off x="3653854" y="3016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7459E8F4-A61F-7AD0-3C6C-790D66BDF96C}"/>
              </a:ext>
            </a:extLst>
          </p:cNvPr>
          <p:cNvSpPr txBox="1"/>
          <p:nvPr/>
        </p:nvSpPr>
        <p:spPr>
          <a:xfrm>
            <a:off x="3810073" y="3209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DE61D9F0-B29C-9A46-66DF-163A35C10B5D}"/>
              </a:ext>
            </a:extLst>
          </p:cNvPr>
          <p:cNvSpPr txBox="1"/>
          <p:nvPr/>
        </p:nvSpPr>
        <p:spPr>
          <a:xfrm>
            <a:off x="3653854" y="3016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16EADAF9-44D4-FC71-B4F8-7F1504D51D8B}"/>
              </a:ext>
            </a:extLst>
          </p:cNvPr>
          <p:cNvSpPr txBox="1"/>
          <p:nvPr/>
        </p:nvSpPr>
        <p:spPr>
          <a:xfrm>
            <a:off x="3810073" y="3209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55325F5E-E3A6-EE41-5420-E64A17ACDF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92" y="2145120"/>
            <a:ext cx="1440000" cy="144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88032164-ACAF-400B-E868-C7523DBB0C3A}"/>
              </a:ext>
            </a:extLst>
          </p:cNvPr>
          <p:cNvSpPr txBox="1"/>
          <p:nvPr/>
        </p:nvSpPr>
        <p:spPr>
          <a:xfrm>
            <a:off x="5149279" y="3016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79BD8978-4563-9A4A-515B-E4D0BB717A05}"/>
              </a:ext>
            </a:extLst>
          </p:cNvPr>
          <p:cNvSpPr txBox="1"/>
          <p:nvPr/>
        </p:nvSpPr>
        <p:spPr>
          <a:xfrm>
            <a:off x="5305498" y="3209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042B080B-145F-3E6F-F173-76E3C0C1F029}"/>
              </a:ext>
            </a:extLst>
          </p:cNvPr>
          <p:cNvSpPr txBox="1"/>
          <p:nvPr/>
        </p:nvSpPr>
        <p:spPr>
          <a:xfrm>
            <a:off x="5149279" y="3016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2E784766-E9EB-6FB0-1DDD-D7E3224124D4}"/>
              </a:ext>
            </a:extLst>
          </p:cNvPr>
          <p:cNvSpPr txBox="1"/>
          <p:nvPr/>
        </p:nvSpPr>
        <p:spPr>
          <a:xfrm>
            <a:off x="5305498" y="3209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9F98677D-B96D-B9A5-6D60-06C4004CA7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5" y="3669120"/>
            <a:ext cx="1440000" cy="144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170DA946-B5EE-252D-0CD9-734D7B02BE72}"/>
              </a:ext>
            </a:extLst>
          </p:cNvPr>
          <p:cNvSpPr txBox="1"/>
          <p:nvPr/>
        </p:nvSpPr>
        <p:spPr>
          <a:xfrm>
            <a:off x="667882" y="4540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462E9175-6F56-CD7F-365C-394F9B707388}"/>
              </a:ext>
            </a:extLst>
          </p:cNvPr>
          <p:cNvSpPr txBox="1"/>
          <p:nvPr/>
        </p:nvSpPr>
        <p:spPr>
          <a:xfrm>
            <a:off x="824101" y="4733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CAA0C7CF-5353-B2AA-BD92-7E5A453A7CE0}"/>
              </a:ext>
            </a:extLst>
          </p:cNvPr>
          <p:cNvSpPr txBox="1"/>
          <p:nvPr/>
        </p:nvSpPr>
        <p:spPr>
          <a:xfrm>
            <a:off x="667882" y="4540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EC5B27BF-48FD-062B-3230-2305011BA0E1}"/>
              </a:ext>
            </a:extLst>
          </p:cNvPr>
          <p:cNvSpPr txBox="1"/>
          <p:nvPr/>
        </p:nvSpPr>
        <p:spPr>
          <a:xfrm>
            <a:off x="824101" y="4733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C508F614-B0F5-FE9F-D2B3-D336E492B6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520" y="3669120"/>
            <a:ext cx="1440000" cy="144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71C27FCE-B905-BAF5-1B53-6BBAEC75EE84}"/>
              </a:ext>
            </a:extLst>
          </p:cNvPr>
          <p:cNvSpPr txBox="1"/>
          <p:nvPr/>
        </p:nvSpPr>
        <p:spPr>
          <a:xfrm>
            <a:off x="2163307" y="4540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E217508F-A9CE-273B-94D4-51E96C105FA2}"/>
              </a:ext>
            </a:extLst>
          </p:cNvPr>
          <p:cNvSpPr txBox="1"/>
          <p:nvPr/>
        </p:nvSpPr>
        <p:spPr>
          <a:xfrm>
            <a:off x="2319526" y="4733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13F77104-3171-F584-5A51-AD346D0BE508}"/>
              </a:ext>
            </a:extLst>
          </p:cNvPr>
          <p:cNvSpPr txBox="1"/>
          <p:nvPr/>
        </p:nvSpPr>
        <p:spPr>
          <a:xfrm>
            <a:off x="2163307" y="4540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1D232301-9EF4-8180-713D-128310F068C5}"/>
              </a:ext>
            </a:extLst>
          </p:cNvPr>
          <p:cNvSpPr txBox="1"/>
          <p:nvPr/>
        </p:nvSpPr>
        <p:spPr>
          <a:xfrm>
            <a:off x="2319526" y="4733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8F452874-7DC1-9E54-3BDD-D2546914A8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67" y="3669120"/>
            <a:ext cx="1440000" cy="144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E933E40F-F8F5-F9DC-DAC7-74BE639C23F7}"/>
              </a:ext>
            </a:extLst>
          </p:cNvPr>
          <p:cNvSpPr txBox="1"/>
          <p:nvPr/>
        </p:nvSpPr>
        <p:spPr>
          <a:xfrm>
            <a:off x="3653854" y="4540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757C5FFD-ECBF-2413-F555-EADDD303F8AB}"/>
              </a:ext>
            </a:extLst>
          </p:cNvPr>
          <p:cNvSpPr txBox="1"/>
          <p:nvPr/>
        </p:nvSpPr>
        <p:spPr>
          <a:xfrm>
            <a:off x="3810073" y="4733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C4F3E65-EDEB-6B2C-5885-C3C15EC5A6D3}"/>
              </a:ext>
            </a:extLst>
          </p:cNvPr>
          <p:cNvSpPr txBox="1"/>
          <p:nvPr/>
        </p:nvSpPr>
        <p:spPr>
          <a:xfrm>
            <a:off x="3653854" y="4540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C641BCE-1C74-82EA-B712-F84976DCA40A}"/>
              </a:ext>
            </a:extLst>
          </p:cNvPr>
          <p:cNvSpPr txBox="1"/>
          <p:nvPr/>
        </p:nvSpPr>
        <p:spPr>
          <a:xfrm>
            <a:off x="3810073" y="4733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12E205A9-D670-E0E5-E955-7F78C00E9E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92" y="3669120"/>
            <a:ext cx="1440000" cy="144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8033671F-464F-075E-349E-F43D25A38282}"/>
              </a:ext>
            </a:extLst>
          </p:cNvPr>
          <p:cNvSpPr txBox="1"/>
          <p:nvPr/>
        </p:nvSpPr>
        <p:spPr>
          <a:xfrm>
            <a:off x="5149279" y="4540887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539E0F97-BB93-6C5C-F567-7AB131E2DF02}"/>
              </a:ext>
            </a:extLst>
          </p:cNvPr>
          <p:cNvSpPr txBox="1"/>
          <p:nvPr/>
        </p:nvSpPr>
        <p:spPr>
          <a:xfrm>
            <a:off x="5305498" y="4733614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CACD5521-4B54-E331-D5D8-440167480E59}"/>
              </a:ext>
            </a:extLst>
          </p:cNvPr>
          <p:cNvSpPr txBox="1"/>
          <p:nvPr/>
        </p:nvSpPr>
        <p:spPr>
          <a:xfrm>
            <a:off x="5149279" y="454088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5752E00D-2474-2525-CDD9-2B0B915FF1CB}"/>
              </a:ext>
            </a:extLst>
          </p:cNvPr>
          <p:cNvSpPr txBox="1"/>
          <p:nvPr/>
        </p:nvSpPr>
        <p:spPr>
          <a:xfrm>
            <a:off x="5305498" y="473361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DC0F1289-B255-D883-3186-3921741C00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5" y="5168516"/>
            <a:ext cx="1440000" cy="144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C5EFB579-C041-34B7-90AB-FE1B4154C12D}"/>
              </a:ext>
            </a:extLst>
          </p:cNvPr>
          <p:cNvSpPr txBox="1"/>
          <p:nvPr/>
        </p:nvSpPr>
        <p:spPr>
          <a:xfrm>
            <a:off x="667882" y="6040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E3525075-9A7D-40E6-3704-D1A481E7255C}"/>
              </a:ext>
            </a:extLst>
          </p:cNvPr>
          <p:cNvSpPr txBox="1"/>
          <p:nvPr/>
        </p:nvSpPr>
        <p:spPr>
          <a:xfrm>
            <a:off x="824101" y="6233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391D4CE3-D1B9-2AAF-F657-8ACEA71762C8}"/>
              </a:ext>
            </a:extLst>
          </p:cNvPr>
          <p:cNvSpPr txBox="1"/>
          <p:nvPr/>
        </p:nvSpPr>
        <p:spPr>
          <a:xfrm>
            <a:off x="667882" y="6040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D9B84FEF-FED7-588F-B345-4C111D933C4C}"/>
              </a:ext>
            </a:extLst>
          </p:cNvPr>
          <p:cNvSpPr txBox="1"/>
          <p:nvPr/>
        </p:nvSpPr>
        <p:spPr>
          <a:xfrm>
            <a:off x="824101" y="6233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4E0D3647-9D4F-8E98-6E9A-9971616C6C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520" y="5168516"/>
            <a:ext cx="1440000" cy="1440000"/>
          </a:xfrm>
          <a:prstGeom prst="rect">
            <a:avLst/>
          </a:prstGeom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6132E800-19B4-1AC9-7A6B-C01FD8D87E7D}"/>
              </a:ext>
            </a:extLst>
          </p:cNvPr>
          <p:cNvSpPr txBox="1"/>
          <p:nvPr/>
        </p:nvSpPr>
        <p:spPr>
          <a:xfrm>
            <a:off x="2163307" y="6040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AF09ED6A-7D4B-E87A-4904-453A3F1FC088}"/>
              </a:ext>
            </a:extLst>
          </p:cNvPr>
          <p:cNvSpPr txBox="1"/>
          <p:nvPr/>
        </p:nvSpPr>
        <p:spPr>
          <a:xfrm>
            <a:off x="2319526" y="6233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4ECB8161-F62C-42DC-B919-323CE0B459B8}"/>
              </a:ext>
            </a:extLst>
          </p:cNvPr>
          <p:cNvSpPr txBox="1"/>
          <p:nvPr/>
        </p:nvSpPr>
        <p:spPr>
          <a:xfrm>
            <a:off x="2163307" y="6040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CB12C3C2-88B5-B967-9D23-3DDBD922B76F}"/>
              </a:ext>
            </a:extLst>
          </p:cNvPr>
          <p:cNvSpPr txBox="1"/>
          <p:nvPr/>
        </p:nvSpPr>
        <p:spPr>
          <a:xfrm>
            <a:off x="2319526" y="6233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249C9FFC-D762-A252-3484-505EF83CA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67" y="5168516"/>
            <a:ext cx="1440000" cy="144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9A76BA6A-2A4F-B24C-4FA2-C199D18C1DB7}"/>
              </a:ext>
            </a:extLst>
          </p:cNvPr>
          <p:cNvSpPr txBox="1"/>
          <p:nvPr/>
        </p:nvSpPr>
        <p:spPr>
          <a:xfrm>
            <a:off x="3653854" y="6040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9A615B4B-7CB3-2BBB-159B-74D2C6261650}"/>
              </a:ext>
            </a:extLst>
          </p:cNvPr>
          <p:cNvSpPr txBox="1"/>
          <p:nvPr/>
        </p:nvSpPr>
        <p:spPr>
          <a:xfrm>
            <a:off x="3810073" y="6233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0AC9F8F1-0806-80EB-DF86-D09E5FE2B775}"/>
              </a:ext>
            </a:extLst>
          </p:cNvPr>
          <p:cNvSpPr txBox="1"/>
          <p:nvPr/>
        </p:nvSpPr>
        <p:spPr>
          <a:xfrm>
            <a:off x="3653854" y="6040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A7182989-3450-D741-C9DE-CEE101E88C24}"/>
              </a:ext>
            </a:extLst>
          </p:cNvPr>
          <p:cNvSpPr txBox="1"/>
          <p:nvPr/>
        </p:nvSpPr>
        <p:spPr>
          <a:xfrm>
            <a:off x="3810073" y="6233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9663264C-7E8A-84D9-7811-B21A60DA12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92" y="5168516"/>
            <a:ext cx="1440000" cy="144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689A4F75-F3F5-1CC3-1A72-80D423084D48}"/>
              </a:ext>
            </a:extLst>
          </p:cNvPr>
          <p:cNvSpPr txBox="1"/>
          <p:nvPr/>
        </p:nvSpPr>
        <p:spPr>
          <a:xfrm>
            <a:off x="5149279" y="6040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89BB1ADF-24B2-ED55-6012-7BF2F9C64192}"/>
              </a:ext>
            </a:extLst>
          </p:cNvPr>
          <p:cNvSpPr txBox="1"/>
          <p:nvPr/>
        </p:nvSpPr>
        <p:spPr>
          <a:xfrm>
            <a:off x="5305498" y="6233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FE6E6056-B3A8-1B74-7508-D314EA93EDDD}"/>
              </a:ext>
            </a:extLst>
          </p:cNvPr>
          <p:cNvSpPr txBox="1"/>
          <p:nvPr/>
        </p:nvSpPr>
        <p:spPr>
          <a:xfrm>
            <a:off x="5149279" y="6040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798C4C66-5EE4-E2EC-743D-2CBD2B0C537F}"/>
              </a:ext>
            </a:extLst>
          </p:cNvPr>
          <p:cNvSpPr txBox="1"/>
          <p:nvPr/>
        </p:nvSpPr>
        <p:spPr>
          <a:xfrm>
            <a:off x="5305498" y="6233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F03C5382-E40C-4614-06B1-0A2B83DD05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5" y="6692516"/>
            <a:ext cx="1440000" cy="144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35C6EDA7-0F2A-1E51-1C5B-9A504C845F8C}"/>
              </a:ext>
            </a:extLst>
          </p:cNvPr>
          <p:cNvSpPr txBox="1"/>
          <p:nvPr/>
        </p:nvSpPr>
        <p:spPr>
          <a:xfrm>
            <a:off x="667882" y="7564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42529A68-7E9F-2480-E01D-374CF136F8E8}"/>
              </a:ext>
            </a:extLst>
          </p:cNvPr>
          <p:cNvSpPr txBox="1"/>
          <p:nvPr/>
        </p:nvSpPr>
        <p:spPr>
          <a:xfrm>
            <a:off x="824101" y="7757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7A5D2369-14BC-FC99-5BC1-8CB736C5B18C}"/>
              </a:ext>
            </a:extLst>
          </p:cNvPr>
          <p:cNvSpPr txBox="1"/>
          <p:nvPr/>
        </p:nvSpPr>
        <p:spPr>
          <a:xfrm>
            <a:off x="667882" y="7564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FE351914-64AF-8D77-05BA-B8A5531E75B2}"/>
              </a:ext>
            </a:extLst>
          </p:cNvPr>
          <p:cNvSpPr txBox="1"/>
          <p:nvPr/>
        </p:nvSpPr>
        <p:spPr>
          <a:xfrm>
            <a:off x="824101" y="7757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1A7D3088-8A50-6141-42CA-E70A3A1E98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520" y="6692516"/>
            <a:ext cx="1440000" cy="144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9E1440BF-216E-0404-7AE3-AA205E1DDA72}"/>
              </a:ext>
            </a:extLst>
          </p:cNvPr>
          <p:cNvSpPr txBox="1"/>
          <p:nvPr/>
        </p:nvSpPr>
        <p:spPr>
          <a:xfrm>
            <a:off x="2163307" y="7564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AC580F09-DE0E-4525-9F33-8E055F1D9471}"/>
              </a:ext>
            </a:extLst>
          </p:cNvPr>
          <p:cNvSpPr txBox="1"/>
          <p:nvPr/>
        </p:nvSpPr>
        <p:spPr>
          <a:xfrm>
            <a:off x="2319526" y="7757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7997829E-B1EF-D3DF-8C3B-CB980841259F}"/>
              </a:ext>
            </a:extLst>
          </p:cNvPr>
          <p:cNvSpPr txBox="1"/>
          <p:nvPr/>
        </p:nvSpPr>
        <p:spPr>
          <a:xfrm>
            <a:off x="2163307" y="7564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512E085B-393A-BA27-E17C-ED4204E7BCD5}"/>
              </a:ext>
            </a:extLst>
          </p:cNvPr>
          <p:cNvSpPr txBox="1"/>
          <p:nvPr/>
        </p:nvSpPr>
        <p:spPr>
          <a:xfrm>
            <a:off x="2319526" y="7757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6ED975D7-0C2E-67A1-1F9C-E9D644F500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67" y="6692516"/>
            <a:ext cx="1440000" cy="144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969B0854-34C3-7E26-98B5-A34570E85E0E}"/>
              </a:ext>
            </a:extLst>
          </p:cNvPr>
          <p:cNvSpPr txBox="1"/>
          <p:nvPr/>
        </p:nvSpPr>
        <p:spPr>
          <a:xfrm>
            <a:off x="3653854" y="7564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D4DC6CDD-FBA5-DFD5-73AF-6C64F4EFF067}"/>
              </a:ext>
            </a:extLst>
          </p:cNvPr>
          <p:cNvSpPr txBox="1"/>
          <p:nvPr/>
        </p:nvSpPr>
        <p:spPr>
          <a:xfrm>
            <a:off x="3810073" y="7757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3448621D-D578-5DC7-A23F-526B7F7ECE6B}"/>
              </a:ext>
            </a:extLst>
          </p:cNvPr>
          <p:cNvSpPr txBox="1"/>
          <p:nvPr/>
        </p:nvSpPr>
        <p:spPr>
          <a:xfrm>
            <a:off x="3653854" y="7564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AC31C6CA-F7A0-CBC3-7FA3-85450ED64CD5}"/>
              </a:ext>
            </a:extLst>
          </p:cNvPr>
          <p:cNvSpPr txBox="1"/>
          <p:nvPr/>
        </p:nvSpPr>
        <p:spPr>
          <a:xfrm>
            <a:off x="3810073" y="7757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80375E19-6D0E-939F-1B4D-1EDF5AB7B7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92" y="6692516"/>
            <a:ext cx="1440000" cy="144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E903210A-EB10-DC9B-38BA-37A1DB232783}"/>
              </a:ext>
            </a:extLst>
          </p:cNvPr>
          <p:cNvSpPr txBox="1"/>
          <p:nvPr/>
        </p:nvSpPr>
        <p:spPr>
          <a:xfrm>
            <a:off x="5149279" y="7564283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6A231864-C397-D069-4464-6F888DB85499}"/>
              </a:ext>
            </a:extLst>
          </p:cNvPr>
          <p:cNvSpPr txBox="1"/>
          <p:nvPr/>
        </p:nvSpPr>
        <p:spPr>
          <a:xfrm>
            <a:off x="5305498" y="775701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F4B1A85F-10BC-9E18-ECF5-02FD70D7909F}"/>
              </a:ext>
            </a:extLst>
          </p:cNvPr>
          <p:cNvSpPr txBox="1"/>
          <p:nvPr/>
        </p:nvSpPr>
        <p:spPr>
          <a:xfrm>
            <a:off x="5149279" y="756428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8ABE0FFA-1365-DBE4-3C20-B34159D521FF}"/>
              </a:ext>
            </a:extLst>
          </p:cNvPr>
          <p:cNvSpPr txBox="1"/>
          <p:nvPr/>
        </p:nvSpPr>
        <p:spPr>
          <a:xfrm>
            <a:off x="5305498" y="775700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93DE2638-E725-C5A3-142A-AC7C6DCFE6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5" y="596612"/>
            <a:ext cx="1440000" cy="144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24D9193F-8F64-76A3-5AD8-E0B987D74097}"/>
              </a:ext>
            </a:extLst>
          </p:cNvPr>
          <p:cNvSpPr txBox="1"/>
          <p:nvPr/>
        </p:nvSpPr>
        <p:spPr>
          <a:xfrm>
            <a:off x="667882" y="1468379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15929C17-B62F-1ADF-7C15-D3AB9354331D}"/>
              </a:ext>
            </a:extLst>
          </p:cNvPr>
          <p:cNvSpPr txBox="1"/>
          <p:nvPr/>
        </p:nvSpPr>
        <p:spPr>
          <a:xfrm>
            <a:off x="824101" y="1661106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40CDAB70-8C26-F609-447C-B00010275742}"/>
              </a:ext>
            </a:extLst>
          </p:cNvPr>
          <p:cNvSpPr txBox="1"/>
          <p:nvPr/>
        </p:nvSpPr>
        <p:spPr>
          <a:xfrm>
            <a:off x="667882" y="146837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54C9524F-96D9-3408-C78F-E2C9C7D4E544}"/>
              </a:ext>
            </a:extLst>
          </p:cNvPr>
          <p:cNvSpPr txBox="1"/>
          <p:nvPr/>
        </p:nvSpPr>
        <p:spPr>
          <a:xfrm>
            <a:off x="824101" y="166110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D29EDFF3-BEC9-91B9-386D-E593F41A12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520" y="596612"/>
            <a:ext cx="1440000" cy="144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8C63867A-D72D-5717-7077-109B9E084D32}"/>
              </a:ext>
            </a:extLst>
          </p:cNvPr>
          <p:cNvSpPr txBox="1"/>
          <p:nvPr/>
        </p:nvSpPr>
        <p:spPr>
          <a:xfrm>
            <a:off x="2163307" y="1468379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78EAEE61-F48B-E5E5-8403-F9764AF13C63}"/>
              </a:ext>
            </a:extLst>
          </p:cNvPr>
          <p:cNvSpPr txBox="1"/>
          <p:nvPr/>
        </p:nvSpPr>
        <p:spPr>
          <a:xfrm>
            <a:off x="2319526" y="1661106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93D416FF-E6A9-6E1F-F37E-D3AE33FFBACD}"/>
              </a:ext>
            </a:extLst>
          </p:cNvPr>
          <p:cNvSpPr txBox="1"/>
          <p:nvPr/>
        </p:nvSpPr>
        <p:spPr>
          <a:xfrm>
            <a:off x="2163307" y="146837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85BA05D7-4CD5-0211-07AC-F0DC3C19398A}"/>
              </a:ext>
            </a:extLst>
          </p:cNvPr>
          <p:cNvSpPr txBox="1"/>
          <p:nvPr/>
        </p:nvSpPr>
        <p:spPr>
          <a:xfrm>
            <a:off x="2319526" y="166110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9" name="Imagen 198">
            <a:extLst>
              <a:ext uri="{FF2B5EF4-FFF2-40B4-BE49-F238E27FC236}">
                <a16:creationId xmlns:a16="http://schemas.microsoft.com/office/drawing/2014/main" id="{D4590F1A-448C-F961-1469-933C49ED4B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67" y="596612"/>
            <a:ext cx="1440000" cy="1440000"/>
          </a:xfrm>
          <a:prstGeom prst="rect">
            <a:avLst/>
          </a:prstGeom>
        </p:spPr>
      </p:pic>
      <p:sp>
        <p:nvSpPr>
          <p:cNvPr id="200" name="CuadroTexto 199">
            <a:extLst>
              <a:ext uri="{FF2B5EF4-FFF2-40B4-BE49-F238E27FC236}">
                <a16:creationId xmlns:a16="http://schemas.microsoft.com/office/drawing/2014/main" id="{67C54654-6363-C0A0-C395-42EAF26987BD}"/>
              </a:ext>
            </a:extLst>
          </p:cNvPr>
          <p:cNvSpPr txBox="1"/>
          <p:nvPr/>
        </p:nvSpPr>
        <p:spPr>
          <a:xfrm>
            <a:off x="3653854" y="1468379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A594B906-F9BD-50B2-0131-4B14887954A8}"/>
              </a:ext>
            </a:extLst>
          </p:cNvPr>
          <p:cNvSpPr txBox="1"/>
          <p:nvPr/>
        </p:nvSpPr>
        <p:spPr>
          <a:xfrm>
            <a:off x="3810073" y="1661106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BE756207-2ED0-E0D0-78DC-307EA0B3AC97}"/>
              </a:ext>
            </a:extLst>
          </p:cNvPr>
          <p:cNvSpPr txBox="1"/>
          <p:nvPr/>
        </p:nvSpPr>
        <p:spPr>
          <a:xfrm>
            <a:off x="3653854" y="146837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3" name="CuadroTexto 202">
            <a:extLst>
              <a:ext uri="{FF2B5EF4-FFF2-40B4-BE49-F238E27FC236}">
                <a16:creationId xmlns:a16="http://schemas.microsoft.com/office/drawing/2014/main" id="{BEB5D330-1772-4030-B397-084E43577418}"/>
              </a:ext>
            </a:extLst>
          </p:cNvPr>
          <p:cNvSpPr txBox="1"/>
          <p:nvPr/>
        </p:nvSpPr>
        <p:spPr>
          <a:xfrm>
            <a:off x="3810073" y="166110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04" name="Imagen 203">
            <a:extLst>
              <a:ext uri="{FF2B5EF4-FFF2-40B4-BE49-F238E27FC236}">
                <a16:creationId xmlns:a16="http://schemas.microsoft.com/office/drawing/2014/main" id="{1243133F-7C75-8C29-6AE3-D3164692CB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92" y="596612"/>
            <a:ext cx="1440000" cy="1440000"/>
          </a:xfrm>
          <a:prstGeom prst="rect">
            <a:avLst/>
          </a:prstGeom>
        </p:spPr>
      </p:pic>
      <p:sp>
        <p:nvSpPr>
          <p:cNvPr id="205" name="CuadroTexto 204">
            <a:extLst>
              <a:ext uri="{FF2B5EF4-FFF2-40B4-BE49-F238E27FC236}">
                <a16:creationId xmlns:a16="http://schemas.microsoft.com/office/drawing/2014/main" id="{050C2955-6653-D1BB-60BC-647DDA5BDA3F}"/>
              </a:ext>
            </a:extLst>
          </p:cNvPr>
          <p:cNvSpPr txBox="1"/>
          <p:nvPr/>
        </p:nvSpPr>
        <p:spPr>
          <a:xfrm>
            <a:off x="5149279" y="1468379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D3F8DF36-4E08-93A7-A6EE-4F987DF99C3D}"/>
              </a:ext>
            </a:extLst>
          </p:cNvPr>
          <p:cNvSpPr txBox="1"/>
          <p:nvPr/>
        </p:nvSpPr>
        <p:spPr>
          <a:xfrm>
            <a:off x="5305498" y="1661106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963E7CBC-3661-8762-1B1E-1A5F9C7A96D9}"/>
              </a:ext>
            </a:extLst>
          </p:cNvPr>
          <p:cNvSpPr txBox="1"/>
          <p:nvPr/>
        </p:nvSpPr>
        <p:spPr>
          <a:xfrm>
            <a:off x="5149279" y="146837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9D3FD4AA-E327-6DFA-8965-E14B5F69C577}"/>
              </a:ext>
            </a:extLst>
          </p:cNvPr>
          <p:cNvSpPr txBox="1"/>
          <p:nvPr/>
        </p:nvSpPr>
        <p:spPr>
          <a:xfrm>
            <a:off x="5305498" y="166110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2010221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Imagen 168">
            <a:extLst>
              <a:ext uri="{FF2B5EF4-FFF2-40B4-BE49-F238E27FC236}">
                <a16:creationId xmlns:a16="http://schemas.microsoft.com/office/drawing/2014/main" id="{414E01AC-DAC9-41D6-257A-3B5BE2CFF0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008800"/>
            <a:ext cx="2160000" cy="72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0919763D-F9A9-C4D5-61A1-00D3B75D4431}"/>
              </a:ext>
            </a:extLst>
          </p:cNvPr>
          <p:cNvSpPr txBox="1"/>
          <p:nvPr/>
        </p:nvSpPr>
        <p:spPr>
          <a:xfrm>
            <a:off x="2937601" y="403630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6F3A65D8-48E2-81CC-E88D-1BE5E8DF8A15}"/>
              </a:ext>
            </a:extLst>
          </p:cNvPr>
          <p:cNvSpPr txBox="1"/>
          <p:nvPr/>
        </p:nvSpPr>
        <p:spPr>
          <a:xfrm>
            <a:off x="3127161" y="426713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E9799A43-20EF-E1A1-0AA9-7143A83C0638}"/>
              </a:ext>
            </a:extLst>
          </p:cNvPr>
          <p:cNvSpPr txBox="1"/>
          <p:nvPr/>
        </p:nvSpPr>
        <p:spPr>
          <a:xfrm>
            <a:off x="2937601" y="403630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3AECDF43-58B4-4126-6640-FDF592C4E33C}"/>
              </a:ext>
            </a:extLst>
          </p:cNvPr>
          <p:cNvSpPr txBox="1"/>
          <p:nvPr/>
        </p:nvSpPr>
        <p:spPr>
          <a:xfrm>
            <a:off x="3127161" y="426713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6E23C0F3-DD3F-08BB-062F-777C8A574C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4008800"/>
            <a:ext cx="2160000" cy="72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91D95304-1FC9-C6F9-91EC-FABF2A7A4374}"/>
              </a:ext>
            </a:extLst>
          </p:cNvPr>
          <p:cNvSpPr txBox="1"/>
          <p:nvPr/>
        </p:nvSpPr>
        <p:spPr>
          <a:xfrm>
            <a:off x="5123587" y="403630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0A017FCC-F226-21E8-0F97-3B8DB2E58C71}"/>
              </a:ext>
            </a:extLst>
          </p:cNvPr>
          <p:cNvSpPr txBox="1"/>
          <p:nvPr/>
        </p:nvSpPr>
        <p:spPr>
          <a:xfrm>
            <a:off x="5313147" y="426713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6C2D7D68-7046-0F22-0669-E108F87F96E9}"/>
              </a:ext>
            </a:extLst>
          </p:cNvPr>
          <p:cNvSpPr txBox="1"/>
          <p:nvPr/>
        </p:nvSpPr>
        <p:spPr>
          <a:xfrm>
            <a:off x="5123587" y="403630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B9ECBC13-F86C-0FD9-8158-21F7E9DBD05B}"/>
              </a:ext>
            </a:extLst>
          </p:cNvPr>
          <p:cNvSpPr txBox="1"/>
          <p:nvPr/>
        </p:nvSpPr>
        <p:spPr>
          <a:xfrm>
            <a:off x="5313147" y="426713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0C70065E-B189-3202-3493-FB1F5ECD2D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4004037"/>
            <a:ext cx="2160000" cy="72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A916DFD7-7CC6-7A7A-85B8-0E8E07550EF7}"/>
              </a:ext>
            </a:extLst>
          </p:cNvPr>
          <p:cNvSpPr txBox="1"/>
          <p:nvPr/>
        </p:nvSpPr>
        <p:spPr>
          <a:xfrm>
            <a:off x="751615" y="40315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3BCCA881-02D8-FF7C-C1BD-CCE23AA556F3}"/>
              </a:ext>
            </a:extLst>
          </p:cNvPr>
          <p:cNvSpPr txBox="1"/>
          <p:nvPr/>
        </p:nvSpPr>
        <p:spPr>
          <a:xfrm>
            <a:off x="941175" y="426237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A2EBB145-3930-BB7F-FA9C-642EB4EC7E38}"/>
              </a:ext>
            </a:extLst>
          </p:cNvPr>
          <p:cNvSpPr txBox="1"/>
          <p:nvPr/>
        </p:nvSpPr>
        <p:spPr>
          <a:xfrm>
            <a:off x="751615" y="403154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2DE93A4B-E79C-EF53-630D-C2AF520FFA08}"/>
              </a:ext>
            </a:extLst>
          </p:cNvPr>
          <p:cNvSpPr txBox="1"/>
          <p:nvPr/>
        </p:nvSpPr>
        <p:spPr>
          <a:xfrm>
            <a:off x="941175" y="426237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BE914C16-B80C-2D55-2F47-735C3958EF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746985"/>
            <a:ext cx="2160000" cy="72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ED0C7681-4A4F-9750-5CBE-13C684823146}"/>
              </a:ext>
            </a:extLst>
          </p:cNvPr>
          <p:cNvSpPr txBox="1"/>
          <p:nvPr/>
        </p:nvSpPr>
        <p:spPr>
          <a:xfrm>
            <a:off x="2937601" y="477448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1AFC7439-FC78-90EF-2CCE-7922F970D98D}"/>
              </a:ext>
            </a:extLst>
          </p:cNvPr>
          <p:cNvSpPr txBox="1"/>
          <p:nvPr/>
        </p:nvSpPr>
        <p:spPr>
          <a:xfrm>
            <a:off x="3127161" y="500532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55ACB7F8-BFAA-C8F3-685D-9AFC7ADC7D39}"/>
              </a:ext>
            </a:extLst>
          </p:cNvPr>
          <p:cNvSpPr txBox="1"/>
          <p:nvPr/>
        </p:nvSpPr>
        <p:spPr>
          <a:xfrm>
            <a:off x="2937601" y="477448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C2649954-BF83-EB0B-42AD-3B712FD9FC9B}"/>
              </a:ext>
            </a:extLst>
          </p:cNvPr>
          <p:cNvSpPr txBox="1"/>
          <p:nvPr/>
        </p:nvSpPr>
        <p:spPr>
          <a:xfrm>
            <a:off x="3127161" y="500531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1B1B097A-F0F1-2703-C4C1-66654AF2A6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4746985"/>
            <a:ext cx="2160000" cy="72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6E82B22E-0AC2-83E0-2454-85A17F0FF8E7}"/>
              </a:ext>
            </a:extLst>
          </p:cNvPr>
          <p:cNvSpPr txBox="1"/>
          <p:nvPr/>
        </p:nvSpPr>
        <p:spPr>
          <a:xfrm>
            <a:off x="5123587" y="477448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A2692FE8-3770-D41B-5432-20EBB83ED107}"/>
              </a:ext>
            </a:extLst>
          </p:cNvPr>
          <p:cNvSpPr txBox="1"/>
          <p:nvPr/>
        </p:nvSpPr>
        <p:spPr>
          <a:xfrm>
            <a:off x="5313147" y="500532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39C91A57-1DC1-6FDD-4E8F-1BFF1486DBA0}"/>
              </a:ext>
            </a:extLst>
          </p:cNvPr>
          <p:cNvSpPr txBox="1"/>
          <p:nvPr/>
        </p:nvSpPr>
        <p:spPr>
          <a:xfrm>
            <a:off x="5123587" y="477448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53F6C7AF-4B1A-4522-ACCC-456647256A65}"/>
              </a:ext>
            </a:extLst>
          </p:cNvPr>
          <p:cNvSpPr txBox="1"/>
          <p:nvPr/>
        </p:nvSpPr>
        <p:spPr>
          <a:xfrm>
            <a:off x="5313147" y="500531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D84F41A4-7334-EE78-C287-F0EBDDB475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4742222"/>
            <a:ext cx="2160000" cy="72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48D578ED-3F91-88A1-9D71-3B98025D2DDC}"/>
              </a:ext>
            </a:extLst>
          </p:cNvPr>
          <p:cNvSpPr txBox="1"/>
          <p:nvPr/>
        </p:nvSpPr>
        <p:spPr>
          <a:xfrm>
            <a:off x="751615" y="476972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1A38BC87-CFD8-04D2-78FC-C9BB292E72C1}"/>
              </a:ext>
            </a:extLst>
          </p:cNvPr>
          <p:cNvSpPr txBox="1"/>
          <p:nvPr/>
        </p:nvSpPr>
        <p:spPr>
          <a:xfrm>
            <a:off x="941175" y="500055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49130660-F308-98A5-0A2F-58BC27BD566C}"/>
              </a:ext>
            </a:extLst>
          </p:cNvPr>
          <p:cNvSpPr txBox="1"/>
          <p:nvPr/>
        </p:nvSpPr>
        <p:spPr>
          <a:xfrm>
            <a:off x="751615" y="476972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B7B33018-84D5-C633-8A1E-E915F34500F5}"/>
              </a:ext>
            </a:extLst>
          </p:cNvPr>
          <p:cNvSpPr txBox="1"/>
          <p:nvPr/>
        </p:nvSpPr>
        <p:spPr>
          <a:xfrm>
            <a:off x="941175" y="500055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9" name="Imagen 198">
            <a:extLst>
              <a:ext uri="{FF2B5EF4-FFF2-40B4-BE49-F238E27FC236}">
                <a16:creationId xmlns:a16="http://schemas.microsoft.com/office/drawing/2014/main" id="{1D437D52-E952-5BC4-924B-A025DCD281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485646"/>
            <a:ext cx="2160000" cy="720000"/>
          </a:xfrm>
          <a:prstGeom prst="rect">
            <a:avLst/>
          </a:prstGeom>
        </p:spPr>
      </p:pic>
      <p:sp>
        <p:nvSpPr>
          <p:cNvPr id="200" name="CuadroTexto 199">
            <a:extLst>
              <a:ext uri="{FF2B5EF4-FFF2-40B4-BE49-F238E27FC236}">
                <a16:creationId xmlns:a16="http://schemas.microsoft.com/office/drawing/2014/main" id="{B4B1DE44-2586-1219-8160-1E55BA25C800}"/>
              </a:ext>
            </a:extLst>
          </p:cNvPr>
          <p:cNvSpPr txBox="1"/>
          <p:nvPr/>
        </p:nvSpPr>
        <p:spPr>
          <a:xfrm>
            <a:off x="2937601" y="551315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096B6041-2AF8-AADC-35D7-21E7C0242B57}"/>
              </a:ext>
            </a:extLst>
          </p:cNvPr>
          <p:cNvSpPr txBox="1"/>
          <p:nvPr/>
        </p:nvSpPr>
        <p:spPr>
          <a:xfrm>
            <a:off x="3127161" y="574398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11BD8637-D555-B0EB-CE21-BC1B8B62174E}"/>
              </a:ext>
            </a:extLst>
          </p:cNvPr>
          <p:cNvSpPr txBox="1"/>
          <p:nvPr/>
        </p:nvSpPr>
        <p:spPr>
          <a:xfrm>
            <a:off x="2937601" y="551314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3" name="CuadroTexto 202">
            <a:extLst>
              <a:ext uri="{FF2B5EF4-FFF2-40B4-BE49-F238E27FC236}">
                <a16:creationId xmlns:a16="http://schemas.microsoft.com/office/drawing/2014/main" id="{F8AEFBFA-9A54-4BB4-1662-BFC18030E9A3}"/>
              </a:ext>
            </a:extLst>
          </p:cNvPr>
          <p:cNvSpPr txBox="1"/>
          <p:nvPr/>
        </p:nvSpPr>
        <p:spPr>
          <a:xfrm>
            <a:off x="3127161" y="574398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04" name="Imagen 203">
            <a:extLst>
              <a:ext uri="{FF2B5EF4-FFF2-40B4-BE49-F238E27FC236}">
                <a16:creationId xmlns:a16="http://schemas.microsoft.com/office/drawing/2014/main" id="{2180EFC7-2CD0-A834-D0E1-F37E01B5DB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5485646"/>
            <a:ext cx="2160000" cy="720000"/>
          </a:xfrm>
          <a:prstGeom prst="rect">
            <a:avLst/>
          </a:prstGeom>
        </p:spPr>
      </p:pic>
      <p:sp>
        <p:nvSpPr>
          <p:cNvPr id="205" name="CuadroTexto 204">
            <a:extLst>
              <a:ext uri="{FF2B5EF4-FFF2-40B4-BE49-F238E27FC236}">
                <a16:creationId xmlns:a16="http://schemas.microsoft.com/office/drawing/2014/main" id="{0AD9CF58-6DC7-AE2D-B578-BFE112F435DD}"/>
              </a:ext>
            </a:extLst>
          </p:cNvPr>
          <p:cNvSpPr txBox="1"/>
          <p:nvPr/>
        </p:nvSpPr>
        <p:spPr>
          <a:xfrm>
            <a:off x="5123587" y="551315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992F4632-E4F7-CFB0-EC61-C5ABDB961CBB}"/>
              </a:ext>
            </a:extLst>
          </p:cNvPr>
          <p:cNvSpPr txBox="1"/>
          <p:nvPr/>
        </p:nvSpPr>
        <p:spPr>
          <a:xfrm>
            <a:off x="5313147" y="574398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F16A8E4A-913C-E7CA-04FA-9A1F609C0757}"/>
              </a:ext>
            </a:extLst>
          </p:cNvPr>
          <p:cNvSpPr txBox="1"/>
          <p:nvPr/>
        </p:nvSpPr>
        <p:spPr>
          <a:xfrm>
            <a:off x="5123587" y="551314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68C8462E-EC1C-8297-C803-FE0E97735D05}"/>
              </a:ext>
            </a:extLst>
          </p:cNvPr>
          <p:cNvSpPr txBox="1"/>
          <p:nvPr/>
        </p:nvSpPr>
        <p:spPr>
          <a:xfrm>
            <a:off x="5313147" y="574398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BA1D75BB-4391-A2BD-F2F6-10016D9BA0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5480883"/>
            <a:ext cx="2160000" cy="72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27806F5F-B1B9-E04B-183F-E84520A19BF3}"/>
              </a:ext>
            </a:extLst>
          </p:cNvPr>
          <p:cNvSpPr txBox="1"/>
          <p:nvPr/>
        </p:nvSpPr>
        <p:spPr>
          <a:xfrm>
            <a:off x="751615" y="550838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67B7B707-85E9-F199-9D77-4A87730775FB}"/>
              </a:ext>
            </a:extLst>
          </p:cNvPr>
          <p:cNvSpPr txBox="1"/>
          <p:nvPr/>
        </p:nvSpPr>
        <p:spPr>
          <a:xfrm>
            <a:off x="941175" y="573921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441EA3A8-B07E-F8D1-EBCD-E8818FDA2F61}"/>
              </a:ext>
            </a:extLst>
          </p:cNvPr>
          <p:cNvSpPr txBox="1"/>
          <p:nvPr/>
        </p:nvSpPr>
        <p:spPr>
          <a:xfrm>
            <a:off x="751615" y="550838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BFFB9078-D773-785E-2AE2-1463D170E159}"/>
              </a:ext>
            </a:extLst>
          </p:cNvPr>
          <p:cNvSpPr txBox="1"/>
          <p:nvPr/>
        </p:nvSpPr>
        <p:spPr>
          <a:xfrm>
            <a:off x="941175" y="573921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ADF50B44-76B7-CFB4-16C6-D737AEBBAF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224307"/>
            <a:ext cx="2160000" cy="72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FDDD49AC-89CC-824A-2EA5-393D9B7964F9}"/>
              </a:ext>
            </a:extLst>
          </p:cNvPr>
          <p:cNvSpPr txBox="1"/>
          <p:nvPr/>
        </p:nvSpPr>
        <p:spPr>
          <a:xfrm>
            <a:off x="2937601" y="62518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17AA663A-C7E4-F7BF-140C-B4921677F69F}"/>
              </a:ext>
            </a:extLst>
          </p:cNvPr>
          <p:cNvSpPr txBox="1"/>
          <p:nvPr/>
        </p:nvSpPr>
        <p:spPr>
          <a:xfrm>
            <a:off x="3127161" y="64826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C71CEDB2-A664-7D19-332E-A02411D85B5A}"/>
              </a:ext>
            </a:extLst>
          </p:cNvPr>
          <p:cNvSpPr txBox="1"/>
          <p:nvPr/>
        </p:nvSpPr>
        <p:spPr>
          <a:xfrm>
            <a:off x="2937601" y="62518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8" name="CuadroTexto 217">
            <a:extLst>
              <a:ext uri="{FF2B5EF4-FFF2-40B4-BE49-F238E27FC236}">
                <a16:creationId xmlns:a16="http://schemas.microsoft.com/office/drawing/2014/main" id="{ECB73D98-46B3-F971-D804-3D7EDA1947D9}"/>
              </a:ext>
            </a:extLst>
          </p:cNvPr>
          <p:cNvSpPr txBox="1"/>
          <p:nvPr/>
        </p:nvSpPr>
        <p:spPr>
          <a:xfrm>
            <a:off x="3127161" y="648264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19" name="Imagen 218">
            <a:extLst>
              <a:ext uri="{FF2B5EF4-FFF2-40B4-BE49-F238E27FC236}">
                <a16:creationId xmlns:a16="http://schemas.microsoft.com/office/drawing/2014/main" id="{00D34064-6A66-33D2-FEC0-1C4A213F5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6224307"/>
            <a:ext cx="2160000" cy="720000"/>
          </a:xfrm>
          <a:prstGeom prst="rect">
            <a:avLst/>
          </a:prstGeom>
        </p:spPr>
      </p:pic>
      <p:sp>
        <p:nvSpPr>
          <p:cNvPr id="220" name="CuadroTexto 219">
            <a:extLst>
              <a:ext uri="{FF2B5EF4-FFF2-40B4-BE49-F238E27FC236}">
                <a16:creationId xmlns:a16="http://schemas.microsoft.com/office/drawing/2014/main" id="{1C77AA22-070A-5524-4D04-4F2953D55F27}"/>
              </a:ext>
            </a:extLst>
          </p:cNvPr>
          <p:cNvSpPr txBox="1"/>
          <p:nvPr/>
        </p:nvSpPr>
        <p:spPr>
          <a:xfrm>
            <a:off x="5123587" y="62518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1" name="CuadroTexto 220">
            <a:extLst>
              <a:ext uri="{FF2B5EF4-FFF2-40B4-BE49-F238E27FC236}">
                <a16:creationId xmlns:a16="http://schemas.microsoft.com/office/drawing/2014/main" id="{106120D8-6A8D-FDFB-45A5-0132DE233AD1}"/>
              </a:ext>
            </a:extLst>
          </p:cNvPr>
          <p:cNvSpPr txBox="1"/>
          <p:nvPr/>
        </p:nvSpPr>
        <p:spPr>
          <a:xfrm>
            <a:off x="5313147" y="64826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BB9871E4-D3AF-9869-2070-75FCC7D01E50}"/>
              </a:ext>
            </a:extLst>
          </p:cNvPr>
          <p:cNvSpPr txBox="1"/>
          <p:nvPr/>
        </p:nvSpPr>
        <p:spPr>
          <a:xfrm>
            <a:off x="5123587" y="62518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716191B9-9F41-0C99-9868-B122475DBC53}"/>
              </a:ext>
            </a:extLst>
          </p:cNvPr>
          <p:cNvSpPr txBox="1"/>
          <p:nvPr/>
        </p:nvSpPr>
        <p:spPr>
          <a:xfrm>
            <a:off x="5313147" y="648264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FA0B9BC1-9D9B-FB12-3BAF-8133DCB8E5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6219544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EEACC8B7-7C69-131C-9AA4-53FCA7D1ACDD}"/>
              </a:ext>
            </a:extLst>
          </p:cNvPr>
          <p:cNvSpPr txBox="1"/>
          <p:nvPr/>
        </p:nvSpPr>
        <p:spPr>
          <a:xfrm>
            <a:off x="751615" y="624704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F0CEE6F0-4B07-71B9-5E31-7001725ECF59}"/>
              </a:ext>
            </a:extLst>
          </p:cNvPr>
          <p:cNvSpPr txBox="1"/>
          <p:nvPr/>
        </p:nvSpPr>
        <p:spPr>
          <a:xfrm>
            <a:off x="941175" y="647787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27" name="CuadroTexto 226">
            <a:extLst>
              <a:ext uri="{FF2B5EF4-FFF2-40B4-BE49-F238E27FC236}">
                <a16:creationId xmlns:a16="http://schemas.microsoft.com/office/drawing/2014/main" id="{5F25F514-9780-90DC-CDE7-507163018395}"/>
              </a:ext>
            </a:extLst>
          </p:cNvPr>
          <p:cNvSpPr txBox="1"/>
          <p:nvPr/>
        </p:nvSpPr>
        <p:spPr>
          <a:xfrm>
            <a:off x="751615" y="624704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DD02A52E-C07A-5336-AD0F-5FA421FDD6B2}"/>
              </a:ext>
            </a:extLst>
          </p:cNvPr>
          <p:cNvSpPr txBox="1"/>
          <p:nvPr/>
        </p:nvSpPr>
        <p:spPr>
          <a:xfrm>
            <a:off x="941175" y="647787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29" name="Imagen 228">
            <a:extLst>
              <a:ext uri="{FF2B5EF4-FFF2-40B4-BE49-F238E27FC236}">
                <a16:creationId xmlns:a16="http://schemas.microsoft.com/office/drawing/2014/main" id="{8A463C6C-3210-E323-1EAB-37FDFA4018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962492"/>
            <a:ext cx="2160000" cy="720000"/>
          </a:xfrm>
          <a:prstGeom prst="rect">
            <a:avLst/>
          </a:prstGeom>
        </p:spPr>
      </p:pic>
      <p:sp>
        <p:nvSpPr>
          <p:cNvPr id="230" name="CuadroTexto 229">
            <a:extLst>
              <a:ext uri="{FF2B5EF4-FFF2-40B4-BE49-F238E27FC236}">
                <a16:creationId xmlns:a16="http://schemas.microsoft.com/office/drawing/2014/main" id="{85400474-9603-524D-F62C-4001E5DB4EF4}"/>
              </a:ext>
            </a:extLst>
          </p:cNvPr>
          <p:cNvSpPr txBox="1"/>
          <p:nvPr/>
        </p:nvSpPr>
        <p:spPr>
          <a:xfrm>
            <a:off x="2937601" y="69899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75D20671-6FCB-9C3E-BF49-91DB5C3838EF}"/>
              </a:ext>
            </a:extLst>
          </p:cNvPr>
          <p:cNvSpPr txBox="1"/>
          <p:nvPr/>
        </p:nvSpPr>
        <p:spPr>
          <a:xfrm>
            <a:off x="3127161" y="72208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61671177-C8B4-3A33-6DFD-B615F4EE9AA7}"/>
              </a:ext>
            </a:extLst>
          </p:cNvPr>
          <p:cNvSpPr txBox="1"/>
          <p:nvPr/>
        </p:nvSpPr>
        <p:spPr>
          <a:xfrm>
            <a:off x="2937601" y="69899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3" name="CuadroTexto 232">
            <a:extLst>
              <a:ext uri="{FF2B5EF4-FFF2-40B4-BE49-F238E27FC236}">
                <a16:creationId xmlns:a16="http://schemas.microsoft.com/office/drawing/2014/main" id="{CF4C8BE0-6CB4-71B9-1E73-8F11601A5409}"/>
              </a:ext>
            </a:extLst>
          </p:cNvPr>
          <p:cNvSpPr txBox="1"/>
          <p:nvPr/>
        </p:nvSpPr>
        <p:spPr>
          <a:xfrm>
            <a:off x="3127161" y="722082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4" name="Imagen 233">
            <a:extLst>
              <a:ext uri="{FF2B5EF4-FFF2-40B4-BE49-F238E27FC236}">
                <a16:creationId xmlns:a16="http://schemas.microsoft.com/office/drawing/2014/main" id="{BAB14E36-257C-AA5D-47EF-7D9778D373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6962492"/>
            <a:ext cx="2160000" cy="720000"/>
          </a:xfrm>
          <a:prstGeom prst="rect">
            <a:avLst/>
          </a:prstGeom>
        </p:spPr>
      </p:pic>
      <p:sp>
        <p:nvSpPr>
          <p:cNvPr id="235" name="CuadroTexto 234">
            <a:extLst>
              <a:ext uri="{FF2B5EF4-FFF2-40B4-BE49-F238E27FC236}">
                <a16:creationId xmlns:a16="http://schemas.microsoft.com/office/drawing/2014/main" id="{63BA2B00-A19F-C669-0397-3FCE69556788}"/>
              </a:ext>
            </a:extLst>
          </p:cNvPr>
          <p:cNvSpPr txBox="1"/>
          <p:nvPr/>
        </p:nvSpPr>
        <p:spPr>
          <a:xfrm>
            <a:off x="5123587" y="69899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6" name="CuadroTexto 235">
            <a:extLst>
              <a:ext uri="{FF2B5EF4-FFF2-40B4-BE49-F238E27FC236}">
                <a16:creationId xmlns:a16="http://schemas.microsoft.com/office/drawing/2014/main" id="{AA3CF622-0966-28EF-080C-6BF1F6ED4A15}"/>
              </a:ext>
            </a:extLst>
          </p:cNvPr>
          <p:cNvSpPr txBox="1"/>
          <p:nvPr/>
        </p:nvSpPr>
        <p:spPr>
          <a:xfrm>
            <a:off x="5313147" y="72208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A83CB290-96B1-241D-1B3C-61A8DE97ED86}"/>
              </a:ext>
            </a:extLst>
          </p:cNvPr>
          <p:cNvSpPr txBox="1"/>
          <p:nvPr/>
        </p:nvSpPr>
        <p:spPr>
          <a:xfrm>
            <a:off x="5123587" y="69899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78C783FF-8625-D61C-FCDA-AFB1CF9C4F19}"/>
              </a:ext>
            </a:extLst>
          </p:cNvPr>
          <p:cNvSpPr txBox="1"/>
          <p:nvPr/>
        </p:nvSpPr>
        <p:spPr>
          <a:xfrm>
            <a:off x="5313147" y="722082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9" name="Imagen 238">
            <a:extLst>
              <a:ext uri="{FF2B5EF4-FFF2-40B4-BE49-F238E27FC236}">
                <a16:creationId xmlns:a16="http://schemas.microsoft.com/office/drawing/2014/main" id="{4D582154-2920-D9E1-C34E-6565098FAD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6957729"/>
            <a:ext cx="2160000" cy="720000"/>
          </a:xfrm>
          <a:prstGeom prst="rect">
            <a:avLst/>
          </a:prstGeom>
        </p:spPr>
      </p:pic>
      <p:sp>
        <p:nvSpPr>
          <p:cNvPr id="240" name="CuadroTexto 239">
            <a:extLst>
              <a:ext uri="{FF2B5EF4-FFF2-40B4-BE49-F238E27FC236}">
                <a16:creationId xmlns:a16="http://schemas.microsoft.com/office/drawing/2014/main" id="{2CE7E535-0F6B-DA02-BDDE-215AE37F1E52}"/>
              </a:ext>
            </a:extLst>
          </p:cNvPr>
          <p:cNvSpPr txBox="1"/>
          <p:nvPr/>
        </p:nvSpPr>
        <p:spPr>
          <a:xfrm>
            <a:off x="751615" y="69852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6392953C-26B9-794B-0336-566B1CCB871E}"/>
              </a:ext>
            </a:extLst>
          </p:cNvPr>
          <p:cNvSpPr txBox="1"/>
          <p:nvPr/>
        </p:nvSpPr>
        <p:spPr>
          <a:xfrm>
            <a:off x="941175" y="72160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EA0B7227-C3AA-DB34-1B18-120D04BFD5FB}"/>
              </a:ext>
            </a:extLst>
          </p:cNvPr>
          <p:cNvSpPr txBox="1"/>
          <p:nvPr/>
        </p:nvSpPr>
        <p:spPr>
          <a:xfrm>
            <a:off x="751615" y="69852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EDF71003-E9FE-1D97-80AC-26526595B892}"/>
              </a:ext>
            </a:extLst>
          </p:cNvPr>
          <p:cNvSpPr txBox="1"/>
          <p:nvPr/>
        </p:nvSpPr>
        <p:spPr>
          <a:xfrm>
            <a:off x="941175" y="721606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B6126D60-B24E-FB17-0047-0138279EC4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701153"/>
            <a:ext cx="2160000" cy="72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69AEA3D9-A97F-E723-E631-0B1B98A5D1F4}"/>
              </a:ext>
            </a:extLst>
          </p:cNvPr>
          <p:cNvSpPr txBox="1"/>
          <p:nvPr/>
        </p:nvSpPr>
        <p:spPr>
          <a:xfrm>
            <a:off x="2937601" y="772865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625D6FE3-24FA-7A44-F2D9-28C633D73E33}"/>
              </a:ext>
            </a:extLst>
          </p:cNvPr>
          <p:cNvSpPr txBox="1"/>
          <p:nvPr/>
        </p:nvSpPr>
        <p:spPr>
          <a:xfrm>
            <a:off x="3127161" y="79594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4BA417C6-C9BF-6C58-7048-596F70287C54}"/>
              </a:ext>
            </a:extLst>
          </p:cNvPr>
          <p:cNvSpPr txBox="1"/>
          <p:nvPr/>
        </p:nvSpPr>
        <p:spPr>
          <a:xfrm>
            <a:off x="2937601" y="77286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8" name="CuadroTexto 247">
            <a:extLst>
              <a:ext uri="{FF2B5EF4-FFF2-40B4-BE49-F238E27FC236}">
                <a16:creationId xmlns:a16="http://schemas.microsoft.com/office/drawing/2014/main" id="{613E5C58-0D23-24B8-044F-C364347A0DF9}"/>
              </a:ext>
            </a:extLst>
          </p:cNvPr>
          <p:cNvSpPr txBox="1"/>
          <p:nvPr/>
        </p:nvSpPr>
        <p:spPr>
          <a:xfrm>
            <a:off x="3127161" y="79594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49" name="Imagen 248">
            <a:extLst>
              <a:ext uri="{FF2B5EF4-FFF2-40B4-BE49-F238E27FC236}">
                <a16:creationId xmlns:a16="http://schemas.microsoft.com/office/drawing/2014/main" id="{9DDDD16A-0436-6EFC-26CB-84E9879A1D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7701153"/>
            <a:ext cx="2160000" cy="720000"/>
          </a:xfrm>
          <a:prstGeom prst="rect">
            <a:avLst/>
          </a:prstGeom>
        </p:spPr>
      </p:pic>
      <p:sp>
        <p:nvSpPr>
          <p:cNvPr id="250" name="CuadroTexto 249">
            <a:extLst>
              <a:ext uri="{FF2B5EF4-FFF2-40B4-BE49-F238E27FC236}">
                <a16:creationId xmlns:a16="http://schemas.microsoft.com/office/drawing/2014/main" id="{4301C99F-1C03-FDF2-9017-C96C91F6B4A3}"/>
              </a:ext>
            </a:extLst>
          </p:cNvPr>
          <p:cNvSpPr txBox="1"/>
          <p:nvPr/>
        </p:nvSpPr>
        <p:spPr>
          <a:xfrm>
            <a:off x="5123587" y="772865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1" name="CuadroTexto 250">
            <a:extLst>
              <a:ext uri="{FF2B5EF4-FFF2-40B4-BE49-F238E27FC236}">
                <a16:creationId xmlns:a16="http://schemas.microsoft.com/office/drawing/2014/main" id="{7665DEC7-4725-82DB-13EA-7B056BBDAE36}"/>
              </a:ext>
            </a:extLst>
          </p:cNvPr>
          <p:cNvSpPr txBox="1"/>
          <p:nvPr/>
        </p:nvSpPr>
        <p:spPr>
          <a:xfrm>
            <a:off x="5313147" y="79594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B826AB93-60EA-6700-3E59-C8E94BF23748}"/>
              </a:ext>
            </a:extLst>
          </p:cNvPr>
          <p:cNvSpPr txBox="1"/>
          <p:nvPr/>
        </p:nvSpPr>
        <p:spPr>
          <a:xfrm>
            <a:off x="5123587" y="77286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3" name="CuadroTexto 252">
            <a:extLst>
              <a:ext uri="{FF2B5EF4-FFF2-40B4-BE49-F238E27FC236}">
                <a16:creationId xmlns:a16="http://schemas.microsoft.com/office/drawing/2014/main" id="{97C7B601-C99E-CE41-3AEA-541A4151FCD7}"/>
              </a:ext>
            </a:extLst>
          </p:cNvPr>
          <p:cNvSpPr txBox="1"/>
          <p:nvPr/>
        </p:nvSpPr>
        <p:spPr>
          <a:xfrm>
            <a:off x="5313147" y="79594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54" name="Imagen 253">
            <a:extLst>
              <a:ext uri="{FF2B5EF4-FFF2-40B4-BE49-F238E27FC236}">
                <a16:creationId xmlns:a16="http://schemas.microsoft.com/office/drawing/2014/main" id="{8339B029-C64D-05D6-5FAD-7805CED7F4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7696390"/>
            <a:ext cx="2160000" cy="720000"/>
          </a:xfrm>
          <a:prstGeom prst="rect">
            <a:avLst/>
          </a:prstGeom>
        </p:spPr>
      </p:pic>
      <p:sp>
        <p:nvSpPr>
          <p:cNvPr id="255" name="CuadroTexto 254">
            <a:extLst>
              <a:ext uri="{FF2B5EF4-FFF2-40B4-BE49-F238E27FC236}">
                <a16:creationId xmlns:a16="http://schemas.microsoft.com/office/drawing/2014/main" id="{9DCEB4A3-1DE1-B958-3262-03F267482619}"/>
              </a:ext>
            </a:extLst>
          </p:cNvPr>
          <p:cNvSpPr txBox="1"/>
          <p:nvPr/>
        </p:nvSpPr>
        <p:spPr>
          <a:xfrm>
            <a:off x="751615" y="772389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E60643C0-E60F-9486-0F83-1685AA2BAFDF}"/>
              </a:ext>
            </a:extLst>
          </p:cNvPr>
          <p:cNvSpPr txBox="1"/>
          <p:nvPr/>
        </p:nvSpPr>
        <p:spPr>
          <a:xfrm>
            <a:off x="941175" y="795472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2535803B-C448-6E33-973D-93DF0DF88FD6}"/>
              </a:ext>
            </a:extLst>
          </p:cNvPr>
          <p:cNvSpPr txBox="1"/>
          <p:nvPr/>
        </p:nvSpPr>
        <p:spPr>
          <a:xfrm>
            <a:off x="751615" y="772389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DF99C622-20A1-E240-870C-079953AAD0E5}"/>
              </a:ext>
            </a:extLst>
          </p:cNvPr>
          <p:cNvSpPr txBox="1"/>
          <p:nvPr/>
        </p:nvSpPr>
        <p:spPr>
          <a:xfrm>
            <a:off x="941175" y="795472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04A3C691-EEFE-6A97-B5A5-FC7BB63ED5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02549"/>
            <a:ext cx="2160000" cy="72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65DFCEA1-BC02-BB9F-EC9F-8F860DEAAE4E}"/>
              </a:ext>
            </a:extLst>
          </p:cNvPr>
          <p:cNvSpPr txBox="1"/>
          <p:nvPr/>
        </p:nvSpPr>
        <p:spPr>
          <a:xfrm>
            <a:off x="2937601" y="33005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EC38C521-FAD3-2D1D-D445-29A6188C9C33}"/>
              </a:ext>
            </a:extLst>
          </p:cNvPr>
          <p:cNvSpPr txBox="1"/>
          <p:nvPr/>
        </p:nvSpPr>
        <p:spPr>
          <a:xfrm>
            <a:off x="3127161" y="56088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77" name="CuadroTexto 276">
            <a:extLst>
              <a:ext uri="{FF2B5EF4-FFF2-40B4-BE49-F238E27FC236}">
                <a16:creationId xmlns:a16="http://schemas.microsoft.com/office/drawing/2014/main" id="{59DBDB16-204A-8CB4-7A12-6178C0044925}"/>
              </a:ext>
            </a:extLst>
          </p:cNvPr>
          <p:cNvSpPr txBox="1"/>
          <p:nvPr/>
        </p:nvSpPr>
        <p:spPr>
          <a:xfrm>
            <a:off x="2937601" y="33005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8" name="CuadroTexto 277">
            <a:extLst>
              <a:ext uri="{FF2B5EF4-FFF2-40B4-BE49-F238E27FC236}">
                <a16:creationId xmlns:a16="http://schemas.microsoft.com/office/drawing/2014/main" id="{BB4F093F-7A86-2B4A-4635-7795782856E5}"/>
              </a:ext>
            </a:extLst>
          </p:cNvPr>
          <p:cNvSpPr txBox="1"/>
          <p:nvPr/>
        </p:nvSpPr>
        <p:spPr>
          <a:xfrm>
            <a:off x="3127161" y="56088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79" name="Imagen 278">
            <a:extLst>
              <a:ext uri="{FF2B5EF4-FFF2-40B4-BE49-F238E27FC236}">
                <a16:creationId xmlns:a16="http://schemas.microsoft.com/office/drawing/2014/main" id="{48E9988D-217B-5DE8-E7C2-01677AF4D7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302549"/>
            <a:ext cx="2160000" cy="720000"/>
          </a:xfrm>
          <a:prstGeom prst="rect">
            <a:avLst/>
          </a:prstGeom>
        </p:spPr>
      </p:pic>
      <p:sp>
        <p:nvSpPr>
          <p:cNvPr id="280" name="CuadroTexto 279">
            <a:extLst>
              <a:ext uri="{FF2B5EF4-FFF2-40B4-BE49-F238E27FC236}">
                <a16:creationId xmlns:a16="http://schemas.microsoft.com/office/drawing/2014/main" id="{7139F983-6DDE-49F4-FA67-8FFDEDAE2103}"/>
              </a:ext>
            </a:extLst>
          </p:cNvPr>
          <p:cNvSpPr txBox="1"/>
          <p:nvPr/>
        </p:nvSpPr>
        <p:spPr>
          <a:xfrm>
            <a:off x="5123587" y="33005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1" name="CuadroTexto 280">
            <a:extLst>
              <a:ext uri="{FF2B5EF4-FFF2-40B4-BE49-F238E27FC236}">
                <a16:creationId xmlns:a16="http://schemas.microsoft.com/office/drawing/2014/main" id="{A373050E-30E6-241C-08DC-CEB922A34843}"/>
              </a:ext>
            </a:extLst>
          </p:cNvPr>
          <p:cNvSpPr txBox="1"/>
          <p:nvPr/>
        </p:nvSpPr>
        <p:spPr>
          <a:xfrm>
            <a:off x="5313147" y="56088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7E73608A-42EA-02E3-B920-369E0524A19F}"/>
              </a:ext>
            </a:extLst>
          </p:cNvPr>
          <p:cNvSpPr txBox="1"/>
          <p:nvPr/>
        </p:nvSpPr>
        <p:spPr>
          <a:xfrm>
            <a:off x="5123587" y="33005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3" name="CuadroTexto 282">
            <a:extLst>
              <a:ext uri="{FF2B5EF4-FFF2-40B4-BE49-F238E27FC236}">
                <a16:creationId xmlns:a16="http://schemas.microsoft.com/office/drawing/2014/main" id="{0BF2CE8A-B4F4-CCDD-549E-7AA0A171FA7B}"/>
              </a:ext>
            </a:extLst>
          </p:cNvPr>
          <p:cNvSpPr txBox="1"/>
          <p:nvPr/>
        </p:nvSpPr>
        <p:spPr>
          <a:xfrm>
            <a:off x="5313147" y="56088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6D6DCBDA-D70E-0F66-7F58-90ECE690AE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297786"/>
            <a:ext cx="2160000" cy="72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5BCA5B09-FF50-D3D2-603C-48D32FEC3196}"/>
              </a:ext>
            </a:extLst>
          </p:cNvPr>
          <p:cNvSpPr txBox="1"/>
          <p:nvPr/>
        </p:nvSpPr>
        <p:spPr>
          <a:xfrm>
            <a:off x="751615" y="32529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79BFD979-EE37-26EA-0497-C6AF412F0D2E}"/>
              </a:ext>
            </a:extLst>
          </p:cNvPr>
          <p:cNvSpPr txBox="1"/>
          <p:nvPr/>
        </p:nvSpPr>
        <p:spPr>
          <a:xfrm>
            <a:off x="941175" y="55612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87" name="CuadroTexto 286">
            <a:extLst>
              <a:ext uri="{FF2B5EF4-FFF2-40B4-BE49-F238E27FC236}">
                <a16:creationId xmlns:a16="http://schemas.microsoft.com/office/drawing/2014/main" id="{1F36973D-C7D1-733C-F194-F2EE2C3306D6}"/>
              </a:ext>
            </a:extLst>
          </p:cNvPr>
          <p:cNvSpPr txBox="1"/>
          <p:nvPr/>
        </p:nvSpPr>
        <p:spPr>
          <a:xfrm>
            <a:off x="751615" y="32528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5B3981E8-7D14-5F31-737D-7921A4BCC37A}"/>
              </a:ext>
            </a:extLst>
          </p:cNvPr>
          <p:cNvSpPr txBox="1"/>
          <p:nvPr/>
        </p:nvSpPr>
        <p:spPr>
          <a:xfrm>
            <a:off x="941175" y="55612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9" name="Imagen 288">
            <a:extLst>
              <a:ext uri="{FF2B5EF4-FFF2-40B4-BE49-F238E27FC236}">
                <a16:creationId xmlns:a16="http://schemas.microsoft.com/office/drawing/2014/main" id="{E01691C0-53A0-AD74-0BCE-E3C758BB95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041210"/>
            <a:ext cx="2160000" cy="720000"/>
          </a:xfrm>
          <a:prstGeom prst="rect">
            <a:avLst/>
          </a:prstGeom>
        </p:spPr>
      </p:pic>
      <p:sp>
        <p:nvSpPr>
          <p:cNvPr id="290" name="CuadroTexto 289">
            <a:extLst>
              <a:ext uri="{FF2B5EF4-FFF2-40B4-BE49-F238E27FC236}">
                <a16:creationId xmlns:a16="http://schemas.microsoft.com/office/drawing/2014/main" id="{FDC4DBA5-06B6-20DC-2907-95F4DD2E1D22}"/>
              </a:ext>
            </a:extLst>
          </p:cNvPr>
          <p:cNvSpPr txBox="1"/>
          <p:nvPr/>
        </p:nvSpPr>
        <p:spPr>
          <a:xfrm>
            <a:off x="2937601" y="106871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96807C9A-F428-C0C8-F577-3A61713BF993}"/>
              </a:ext>
            </a:extLst>
          </p:cNvPr>
          <p:cNvSpPr txBox="1"/>
          <p:nvPr/>
        </p:nvSpPr>
        <p:spPr>
          <a:xfrm>
            <a:off x="3127161" y="129954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62685878-184B-684E-9DF8-2C7F9694E7C4}"/>
              </a:ext>
            </a:extLst>
          </p:cNvPr>
          <p:cNvSpPr txBox="1"/>
          <p:nvPr/>
        </p:nvSpPr>
        <p:spPr>
          <a:xfrm>
            <a:off x="2937601" y="106871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3" name="CuadroTexto 292">
            <a:extLst>
              <a:ext uri="{FF2B5EF4-FFF2-40B4-BE49-F238E27FC236}">
                <a16:creationId xmlns:a16="http://schemas.microsoft.com/office/drawing/2014/main" id="{C688BC5B-EA39-B41D-DCF6-0444804A3717}"/>
              </a:ext>
            </a:extLst>
          </p:cNvPr>
          <p:cNvSpPr txBox="1"/>
          <p:nvPr/>
        </p:nvSpPr>
        <p:spPr>
          <a:xfrm>
            <a:off x="3127161" y="129954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94" name="Imagen 293">
            <a:extLst>
              <a:ext uri="{FF2B5EF4-FFF2-40B4-BE49-F238E27FC236}">
                <a16:creationId xmlns:a16="http://schemas.microsoft.com/office/drawing/2014/main" id="{C4C9265E-913F-18C7-1FC6-1F30C739B1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1041210"/>
            <a:ext cx="2160000" cy="720000"/>
          </a:xfrm>
          <a:prstGeom prst="rect">
            <a:avLst/>
          </a:prstGeom>
        </p:spPr>
      </p:pic>
      <p:sp>
        <p:nvSpPr>
          <p:cNvPr id="295" name="CuadroTexto 294">
            <a:extLst>
              <a:ext uri="{FF2B5EF4-FFF2-40B4-BE49-F238E27FC236}">
                <a16:creationId xmlns:a16="http://schemas.microsoft.com/office/drawing/2014/main" id="{569B7569-A86A-01CD-7F1C-505E580C138A}"/>
              </a:ext>
            </a:extLst>
          </p:cNvPr>
          <p:cNvSpPr txBox="1"/>
          <p:nvPr/>
        </p:nvSpPr>
        <p:spPr>
          <a:xfrm>
            <a:off x="5123587" y="106871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6" name="CuadroTexto 295">
            <a:extLst>
              <a:ext uri="{FF2B5EF4-FFF2-40B4-BE49-F238E27FC236}">
                <a16:creationId xmlns:a16="http://schemas.microsoft.com/office/drawing/2014/main" id="{96D0D923-CF9C-1FE5-E8C3-053E5E583A4D}"/>
              </a:ext>
            </a:extLst>
          </p:cNvPr>
          <p:cNvSpPr txBox="1"/>
          <p:nvPr/>
        </p:nvSpPr>
        <p:spPr>
          <a:xfrm>
            <a:off x="5313147" y="129954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3C851663-D819-1401-5F53-A610AB4FC6CE}"/>
              </a:ext>
            </a:extLst>
          </p:cNvPr>
          <p:cNvSpPr txBox="1"/>
          <p:nvPr/>
        </p:nvSpPr>
        <p:spPr>
          <a:xfrm>
            <a:off x="5123587" y="106871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0CFF1EF9-B2AE-C751-928D-BE92A4A24F0C}"/>
              </a:ext>
            </a:extLst>
          </p:cNvPr>
          <p:cNvSpPr txBox="1"/>
          <p:nvPr/>
        </p:nvSpPr>
        <p:spPr>
          <a:xfrm>
            <a:off x="5313147" y="129954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C473F06B-8CD8-4E3A-A0F8-851A7E2D17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1036447"/>
            <a:ext cx="2160000" cy="72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198BBB96-8C04-1B85-175A-AAD8CB230393}"/>
              </a:ext>
            </a:extLst>
          </p:cNvPr>
          <p:cNvSpPr txBox="1"/>
          <p:nvPr/>
        </p:nvSpPr>
        <p:spPr>
          <a:xfrm>
            <a:off x="751615" y="106395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C7773A0C-B782-74BE-2051-BC166DF29C5B}"/>
              </a:ext>
            </a:extLst>
          </p:cNvPr>
          <p:cNvSpPr txBox="1"/>
          <p:nvPr/>
        </p:nvSpPr>
        <p:spPr>
          <a:xfrm>
            <a:off x="941175" y="129478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02" name="CuadroTexto 301">
            <a:extLst>
              <a:ext uri="{FF2B5EF4-FFF2-40B4-BE49-F238E27FC236}">
                <a16:creationId xmlns:a16="http://schemas.microsoft.com/office/drawing/2014/main" id="{40AB4020-76E7-975B-848F-DC8E6F42C443}"/>
              </a:ext>
            </a:extLst>
          </p:cNvPr>
          <p:cNvSpPr txBox="1"/>
          <p:nvPr/>
        </p:nvSpPr>
        <p:spPr>
          <a:xfrm>
            <a:off x="751615" y="106395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6EBD8CB5-CFCD-D470-4F9B-7EAAF7DC15CF}"/>
              </a:ext>
            </a:extLst>
          </p:cNvPr>
          <p:cNvSpPr txBox="1"/>
          <p:nvPr/>
        </p:nvSpPr>
        <p:spPr>
          <a:xfrm>
            <a:off x="941175" y="129478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ADAED44B-A4DF-46E8-F43B-EDFB1196EC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779871"/>
            <a:ext cx="2160000" cy="72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72B04A2C-7D72-332C-8C66-E7A9183C63F9}"/>
              </a:ext>
            </a:extLst>
          </p:cNvPr>
          <p:cNvSpPr txBox="1"/>
          <p:nvPr/>
        </p:nvSpPr>
        <p:spPr>
          <a:xfrm>
            <a:off x="2937601" y="180737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E01EA63E-D729-0870-4954-D36C74FAE07C}"/>
              </a:ext>
            </a:extLst>
          </p:cNvPr>
          <p:cNvSpPr txBox="1"/>
          <p:nvPr/>
        </p:nvSpPr>
        <p:spPr>
          <a:xfrm>
            <a:off x="3127161" y="203820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3B23C56B-1805-06C2-8E92-74137924D307}"/>
              </a:ext>
            </a:extLst>
          </p:cNvPr>
          <p:cNvSpPr txBox="1"/>
          <p:nvPr/>
        </p:nvSpPr>
        <p:spPr>
          <a:xfrm>
            <a:off x="2937601" y="18073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8" name="CuadroTexto 307">
            <a:extLst>
              <a:ext uri="{FF2B5EF4-FFF2-40B4-BE49-F238E27FC236}">
                <a16:creationId xmlns:a16="http://schemas.microsoft.com/office/drawing/2014/main" id="{F1A7910A-65D6-1102-DBD4-02BD43322BF2}"/>
              </a:ext>
            </a:extLst>
          </p:cNvPr>
          <p:cNvSpPr txBox="1"/>
          <p:nvPr/>
        </p:nvSpPr>
        <p:spPr>
          <a:xfrm>
            <a:off x="3127161" y="203820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09" name="Imagen 308">
            <a:extLst>
              <a:ext uri="{FF2B5EF4-FFF2-40B4-BE49-F238E27FC236}">
                <a16:creationId xmlns:a16="http://schemas.microsoft.com/office/drawing/2014/main" id="{9730C227-8F9A-3CAC-6EF8-75C4FF4157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1779871"/>
            <a:ext cx="2160000" cy="720000"/>
          </a:xfrm>
          <a:prstGeom prst="rect">
            <a:avLst/>
          </a:prstGeom>
        </p:spPr>
      </p:pic>
      <p:sp>
        <p:nvSpPr>
          <p:cNvPr id="310" name="CuadroTexto 309">
            <a:extLst>
              <a:ext uri="{FF2B5EF4-FFF2-40B4-BE49-F238E27FC236}">
                <a16:creationId xmlns:a16="http://schemas.microsoft.com/office/drawing/2014/main" id="{275329FA-3BA4-DE4C-3A17-34B3F77B55D2}"/>
              </a:ext>
            </a:extLst>
          </p:cNvPr>
          <p:cNvSpPr txBox="1"/>
          <p:nvPr/>
        </p:nvSpPr>
        <p:spPr>
          <a:xfrm>
            <a:off x="5123587" y="180737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1" name="CuadroTexto 310">
            <a:extLst>
              <a:ext uri="{FF2B5EF4-FFF2-40B4-BE49-F238E27FC236}">
                <a16:creationId xmlns:a16="http://schemas.microsoft.com/office/drawing/2014/main" id="{BB1F43CD-21B7-B27D-FE75-103E8155A287}"/>
              </a:ext>
            </a:extLst>
          </p:cNvPr>
          <p:cNvSpPr txBox="1"/>
          <p:nvPr/>
        </p:nvSpPr>
        <p:spPr>
          <a:xfrm>
            <a:off x="5313147" y="203820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B222D1EF-6AF4-6ACB-3165-51085685BCC6}"/>
              </a:ext>
            </a:extLst>
          </p:cNvPr>
          <p:cNvSpPr txBox="1"/>
          <p:nvPr/>
        </p:nvSpPr>
        <p:spPr>
          <a:xfrm>
            <a:off x="5123587" y="18073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C66C672C-4D71-2413-A675-39FAAE108413}"/>
              </a:ext>
            </a:extLst>
          </p:cNvPr>
          <p:cNvSpPr txBox="1"/>
          <p:nvPr/>
        </p:nvSpPr>
        <p:spPr>
          <a:xfrm>
            <a:off x="5313147" y="203820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8C8D200E-6C93-B6CE-CD0E-3910E8E81E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1775108"/>
            <a:ext cx="2160000" cy="72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CB6FE1AD-808D-46CA-0BB1-9BE10BE0DF8A}"/>
              </a:ext>
            </a:extLst>
          </p:cNvPr>
          <p:cNvSpPr txBox="1"/>
          <p:nvPr/>
        </p:nvSpPr>
        <p:spPr>
          <a:xfrm>
            <a:off x="751615" y="180261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0634450D-4C77-1B9E-5E84-1943719A8186}"/>
              </a:ext>
            </a:extLst>
          </p:cNvPr>
          <p:cNvSpPr txBox="1"/>
          <p:nvPr/>
        </p:nvSpPr>
        <p:spPr>
          <a:xfrm>
            <a:off x="941175" y="20334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7" name="CuadroTexto 316">
            <a:extLst>
              <a:ext uri="{FF2B5EF4-FFF2-40B4-BE49-F238E27FC236}">
                <a16:creationId xmlns:a16="http://schemas.microsoft.com/office/drawing/2014/main" id="{E4A3D696-DDD8-1C8C-F94B-01E7B729AAAF}"/>
              </a:ext>
            </a:extLst>
          </p:cNvPr>
          <p:cNvSpPr txBox="1"/>
          <p:nvPr/>
        </p:nvSpPr>
        <p:spPr>
          <a:xfrm>
            <a:off x="751615" y="18026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950F251C-B30B-4AD1-776D-3B81F7629A99}"/>
              </a:ext>
            </a:extLst>
          </p:cNvPr>
          <p:cNvSpPr txBox="1"/>
          <p:nvPr/>
        </p:nvSpPr>
        <p:spPr>
          <a:xfrm>
            <a:off x="941175" y="20334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C22E77F0-273A-37F4-EDF8-E7D08CEC60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518056"/>
            <a:ext cx="2160000" cy="72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87AA2101-35D5-D2D8-CDA1-21250D5FF262}"/>
              </a:ext>
            </a:extLst>
          </p:cNvPr>
          <p:cNvSpPr txBox="1"/>
          <p:nvPr/>
        </p:nvSpPr>
        <p:spPr>
          <a:xfrm>
            <a:off x="2937601" y="254556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C6AA842B-9765-55A0-1FD4-B6E73A87D295}"/>
              </a:ext>
            </a:extLst>
          </p:cNvPr>
          <p:cNvSpPr txBox="1"/>
          <p:nvPr/>
        </p:nvSpPr>
        <p:spPr>
          <a:xfrm>
            <a:off x="3127161" y="2776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0BF34A80-AD68-8024-73CE-ED609A113C58}"/>
              </a:ext>
            </a:extLst>
          </p:cNvPr>
          <p:cNvSpPr txBox="1"/>
          <p:nvPr/>
        </p:nvSpPr>
        <p:spPr>
          <a:xfrm>
            <a:off x="2937601" y="254555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3" name="CuadroTexto 322">
            <a:extLst>
              <a:ext uri="{FF2B5EF4-FFF2-40B4-BE49-F238E27FC236}">
                <a16:creationId xmlns:a16="http://schemas.microsoft.com/office/drawing/2014/main" id="{2B33C287-F07D-1316-03A7-80D4C7E9A932}"/>
              </a:ext>
            </a:extLst>
          </p:cNvPr>
          <p:cNvSpPr txBox="1"/>
          <p:nvPr/>
        </p:nvSpPr>
        <p:spPr>
          <a:xfrm>
            <a:off x="3127161" y="277639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24" name="Imagen 323">
            <a:extLst>
              <a:ext uri="{FF2B5EF4-FFF2-40B4-BE49-F238E27FC236}">
                <a16:creationId xmlns:a16="http://schemas.microsoft.com/office/drawing/2014/main" id="{BABAA2FC-D093-B773-00AF-A53CB50014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2518056"/>
            <a:ext cx="2160000" cy="720000"/>
          </a:xfrm>
          <a:prstGeom prst="rect">
            <a:avLst/>
          </a:prstGeom>
        </p:spPr>
      </p:pic>
      <p:sp>
        <p:nvSpPr>
          <p:cNvPr id="325" name="CuadroTexto 324">
            <a:extLst>
              <a:ext uri="{FF2B5EF4-FFF2-40B4-BE49-F238E27FC236}">
                <a16:creationId xmlns:a16="http://schemas.microsoft.com/office/drawing/2014/main" id="{64C54065-60A8-07B2-6F38-386663C0F815}"/>
              </a:ext>
            </a:extLst>
          </p:cNvPr>
          <p:cNvSpPr txBox="1"/>
          <p:nvPr/>
        </p:nvSpPr>
        <p:spPr>
          <a:xfrm>
            <a:off x="5123587" y="254556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6" name="CuadroTexto 325">
            <a:extLst>
              <a:ext uri="{FF2B5EF4-FFF2-40B4-BE49-F238E27FC236}">
                <a16:creationId xmlns:a16="http://schemas.microsoft.com/office/drawing/2014/main" id="{6B827114-8173-82EC-5948-03DA32655532}"/>
              </a:ext>
            </a:extLst>
          </p:cNvPr>
          <p:cNvSpPr txBox="1"/>
          <p:nvPr/>
        </p:nvSpPr>
        <p:spPr>
          <a:xfrm>
            <a:off x="5313147" y="2776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B9493D6D-B2C2-22FC-E6F1-1253656C7C81}"/>
              </a:ext>
            </a:extLst>
          </p:cNvPr>
          <p:cNvSpPr txBox="1"/>
          <p:nvPr/>
        </p:nvSpPr>
        <p:spPr>
          <a:xfrm>
            <a:off x="5123587" y="2545559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A3B160FA-CEB0-7964-2C94-3F306FA0C611}"/>
              </a:ext>
            </a:extLst>
          </p:cNvPr>
          <p:cNvSpPr txBox="1"/>
          <p:nvPr/>
        </p:nvSpPr>
        <p:spPr>
          <a:xfrm>
            <a:off x="5313147" y="277639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F3BCA580-AC7F-AABA-9657-3FFB64AE3F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2513293"/>
            <a:ext cx="2160000" cy="72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971B283B-2BCA-5A8A-22B4-FB2ADD6292BD}"/>
              </a:ext>
            </a:extLst>
          </p:cNvPr>
          <p:cNvSpPr txBox="1"/>
          <p:nvPr/>
        </p:nvSpPr>
        <p:spPr>
          <a:xfrm>
            <a:off x="751615" y="254079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3ADEEF6A-58FD-3C9A-CA61-7EB8838B8F26}"/>
              </a:ext>
            </a:extLst>
          </p:cNvPr>
          <p:cNvSpPr txBox="1"/>
          <p:nvPr/>
        </p:nvSpPr>
        <p:spPr>
          <a:xfrm>
            <a:off x="941175" y="27716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32" name="CuadroTexto 331">
            <a:extLst>
              <a:ext uri="{FF2B5EF4-FFF2-40B4-BE49-F238E27FC236}">
                <a16:creationId xmlns:a16="http://schemas.microsoft.com/office/drawing/2014/main" id="{EE04F0A0-3ACA-0829-7B90-69968F1D7056}"/>
              </a:ext>
            </a:extLst>
          </p:cNvPr>
          <p:cNvSpPr txBox="1"/>
          <p:nvPr/>
        </p:nvSpPr>
        <p:spPr>
          <a:xfrm>
            <a:off x="751615" y="25407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E9F82220-18EE-4FFB-6F7C-9135D30557A6}"/>
              </a:ext>
            </a:extLst>
          </p:cNvPr>
          <p:cNvSpPr txBox="1"/>
          <p:nvPr/>
        </p:nvSpPr>
        <p:spPr>
          <a:xfrm>
            <a:off x="941175" y="27716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8D253146-2480-38CB-97B7-EBF79A12A0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256717"/>
            <a:ext cx="2160000" cy="72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CF01E5AD-B18F-946C-6A04-548FD1068073}"/>
              </a:ext>
            </a:extLst>
          </p:cNvPr>
          <p:cNvSpPr txBox="1"/>
          <p:nvPr/>
        </p:nvSpPr>
        <p:spPr>
          <a:xfrm>
            <a:off x="2937601" y="328422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6" name="CuadroTexto 335">
            <a:extLst>
              <a:ext uri="{FF2B5EF4-FFF2-40B4-BE49-F238E27FC236}">
                <a16:creationId xmlns:a16="http://schemas.microsoft.com/office/drawing/2014/main" id="{0759CB28-CA20-C4D0-FF8A-5FE9EE766B81}"/>
              </a:ext>
            </a:extLst>
          </p:cNvPr>
          <p:cNvSpPr txBox="1"/>
          <p:nvPr/>
        </p:nvSpPr>
        <p:spPr>
          <a:xfrm>
            <a:off x="3127161" y="351505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5AE6E688-5874-1AA9-CA98-33ABCCD46606}"/>
              </a:ext>
            </a:extLst>
          </p:cNvPr>
          <p:cNvSpPr txBox="1"/>
          <p:nvPr/>
        </p:nvSpPr>
        <p:spPr>
          <a:xfrm>
            <a:off x="2937601" y="328422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8" name="CuadroTexto 337">
            <a:extLst>
              <a:ext uri="{FF2B5EF4-FFF2-40B4-BE49-F238E27FC236}">
                <a16:creationId xmlns:a16="http://schemas.microsoft.com/office/drawing/2014/main" id="{2A7FCC72-4CDD-1925-75BC-6DD0E7438A3D}"/>
              </a:ext>
            </a:extLst>
          </p:cNvPr>
          <p:cNvSpPr txBox="1"/>
          <p:nvPr/>
        </p:nvSpPr>
        <p:spPr>
          <a:xfrm>
            <a:off x="3127161" y="351505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9" name="Imagen 338">
            <a:extLst>
              <a:ext uri="{FF2B5EF4-FFF2-40B4-BE49-F238E27FC236}">
                <a16:creationId xmlns:a16="http://schemas.microsoft.com/office/drawing/2014/main" id="{59F7D888-FA20-FCAF-72A4-D501C4D0CE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3256717"/>
            <a:ext cx="2160000" cy="720000"/>
          </a:xfrm>
          <a:prstGeom prst="rect">
            <a:avLst/>
          </a:prstGeom>
        </p:spPr>
      </p:pic>
      <p:sp>
        <p:nvSpPr>
          <p:cNvPr id="340" name="CuadroTexto 339">
            <a:extLst>
              <a:ext uri="{FF2B5EF4-FFF2-40B4-BE49-F238E27FC236}">
                <a16:creationId xmlns:a16="http://schemas.microsoft.com/office/drawing/2014/main" id="{793394F2-9DB7-B1FC-F29C-ED77FC69BD62}"/>
              </a:ext>
            </a:extLst>
          </p:cNvPr>
          <p:cNvSpPr txBox="1"/>
          <p:nvPr/>
        </p:nvSpPr>
        <p:spPr>
          <a:xfrm>
            <a:off x="5123587" y="328422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1" name="CuadroTexto 340">
            <a:extLst>
              <a:ext uri="{FF2B5EF4-FFF2-40B4-BE49-F238E27FC236}">
                <a16:creationId xmlns:a16="http://schemas.microsoft.com/office/drawing/2014/main" id="{00FC05A0-060F-E16D-F7B6-E78D6678AA56}"/>
              </a:ext>
            </a:extLst>
          </p:cNvPr>
          <p:cNvSpPr txBox="1"/>
          <p:nvPr/>
        </p:nvSpPr>
        <p:spPr>
          <a:xfrm>
            <a:off x="5313147" y="351505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90AACCFF-2632-5377-542A-EC7D879AF0D3}"/>
              </a:ext>
            </a:extLst>
          </p:cNvPr>
          <p:cNvSpPr txBox="1"/>
          <p:nvPr/>
        </p:nvSpPr>
        <p:spPr>
          <a:xfrm>
            <a:off x="5123587" y="328422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3" name="CuadroTexto 342">
            <a:extLst>
              <a:ext uri="{FF2B5EF4-FFF2-40B4-BE49-F238E27FC236}">
                <a16:creationId xmlns:a16="http://schemas.microsoft.com/office/drawing/2014/main" id="{14A0E3EC-24AC-4167-9B06-EF8ED81B278B}"/>
              </a:ext>
            </a:extLst>
          </p:cNvPr>
          <p:cNvSpPr txBox="1"/>
          <p:nvPr/>
        </p:nvSpPr>
        <p:spPr>
          <a:xfrm>
            <a:off x="5313147" y="351505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3FA0E845-B722-6932-3339-CCAE1194B7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3251954"/>
            <a:ext cx="2160000" cy="72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E9AFE06C-F7EA-35D5-A839-B9E510AE27D9}"/>
              </a:ext>
            </a:extLst>
          </p:cNvPr>
          <p:cNvSpPr txBox="1"/>
          <p:nvPr/>
        </p:nvSpPr>
        <p:spPr>
          <a:xfrm>
            <a:off x="751615" y="327945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BE6706C1-678B-6BB0-83D3-4E4783CD63A5}"/>
              </a:ext>
            </a:extLst>
          </p:cNvPr>
          <p:cNvSpPr txBox="1"/>
          <p:nvPr/>
        </p:nvSpPr>
        <p:spPr>
          <a:xfrm>
            <a:off x="941175" y="35102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47" name="CuadroTexto 346">
            <a:extLst>
              <a:ext uri="{FF2B5EF4-FFF2-40B4-BE49-F238E27FC236}">
                <a16:creationId xmlns:a16="http://schemas.microsoft.com/office/drawing/2014/main" id="{4B5D02D6-4898-1E06-00B4-28266E0F8A40}"/>
              </a:ext>
            </a:extLst>
          </p:cNvPr>
          <p:cNvSpPr txBox="1"/>
          <p:nvPr/>
        </p:nvSpPr>
        <p:spPr>
          <a:xfrm>
            <a:off x="751615" y="327945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D56AD5EC-A3F7-640B-026D-9247CB97BB37}"/>
              </a:ext>
            </a:extLst>
          </p:cNvPr>
          <p:cNvSpPr txBox="1"/>
          <p:nvPr/>
        </p:nvSpPr>
        <p:spPr>
          <a:xfrm>
            <a:off x="941175" y="35102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1123226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Imagen 303">
            <a:extLst>
              <a:ext uri="{FF2B5EF4-FFF2-40B4-BE49-F238E27FC236}">
                <a16:creationId xmlns:a16="http://schemas.microsoft.com/office/drawing/2014/main" id="{29901CE3-9D78-9A25-01DA-2CDC0976E2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029800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2B7B6B7B-92DA-6819-C088-5982A64E075E}"/>
              </a:ext>
            </a:extLst>
          </p:cNvPr>
          <p:cNvSpPr txBox="1"/>
          <p:nvPr/>
        </p:nvSpPr>
        <p:spPr>
          <a:xfrm>
            <a:off x="3007450" y="19801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9EC78E64-CB2D-FAF6-5E03-779D7DD8BA69}"/>
              </a:ext>
            </a:extLst>
          </p:cNvPr>
          <p:cNvSpPr txBox="1"/>
          <p:nvPr/>
        </p:nvSpPr>
        <p:spPr>
          <a:xfrm>
            <a:off x="3123985" y="21411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E55A1037-AA99-9DB3-F0BA-2299700BF4BC}"/>
              </a:ext>
            </a:extLst>
          </p:cNvPr>
          <p:cNvSpPr txBox="1"/>
          <p:nvPr/>
        </p:nvSpPr>
        <p:spPr>
          <a:xfrm>
            <a:off x="3007450" y="19801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8" name="CuadroTexto 307">
            <a:extLst>
              <a:ext uri="{FF2B5EF4-FFF2-40B4-BE49-F238E27FC236}">
                <a16:creationId xmlns:a16="http://schemas.microsoft.com/office/drawing/2014/main" id="{3105F210-A6DB-F0C3-4AF2-CA49916714AB}"/>
              </a:ext>
            </a:extLst>
          </p:cNvPr>
          <p:cNvSpPr txBox="1"/>
          <p:nvPr/>
        </p:nvSpPr>
        <p:spPr>
          <a:xfrm>
            <a:off x="3123985" y="21411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09" name="Imagen 308">
            <a:extLst>
              <a:ext uri="{FF2B5EF4-FFF2-40B4-BE49-F238E27FC236}">
                <a16:creationId xmlns:a16="http://schemas.microsoft.com/office/drawing/2014/main" id="{3C4309C3-BAA4-31D5-51D6-72649A1581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2029800"/>
            <a:ext cx="1800000" cy="360000"/>
          </a:xfrm>
          <a:prstGeom prst="rect">
            <a:avLst/>
          </a:prstGeom>
        </p:spPr>
      </p:pic>
      <p:sp>
        <p:nvSpPr>
          <p:cNvPr id="310" name="CuadroTexto 309">
            <a:extLst>
              <a:ext uri="{FF2B5EF4-FFF2-40B4-BE49-F238E27FC236}">
                <a16:creationId xmlns:a16="http://schemas.microsoft.com/office/drawing/2014/main" id="{6EEFC333-1A0C-9F9C-B556-6CEF6C00A8CE}"/>
              </a:ext>
            </a:extLst>
          </p:cNvPr>
          <p:cNvSpPr txBox="1"/>
          <p:nvPr/>
        </p:nvSpPr>
        <p:spPr>
          <a:xfrm>
            <a:off x="4826912" y="19801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1" name="CuadroTexto 310">
            <a:extLst>
              <a:ext uri="{FF2B5EF4-FFF2-40B4-BE49-F238E27FC236}">
                <a16:creationId xmlns:a16="http://schemas.microsoft.com/office/drawing/2014/main" id="{3B08EE79-AE82-4306-1BF2-DFAE89F9E8AA}"/>
              </a:ext>
            </a:extLst>
          </p:cNvPr>
          <p:cNvSpPr txBox="1"/>
          <p:nvPr/>
        </p:nvSpPr>
        <p:spPr>
          <a:xfrm>
            <a:off x="4943447" y="21411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26B3960D-13B0-E6A0-BA01-504DF038DC34}"/>
              </a:ext>
            </a:extLst>
          </p:cNvPr>
          <p:cNvSpPr txBox="1"/>
          <p:nvPr/>
        </p:nvSpPr>
        <p:spPr>
          <a:xfrm>
            <a:off x="4826912" y="19801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5FD4CE65-C6BA-F124-0CE7-DAADE048BBA0}"/>
              </a:ext>
            </a:extLst>
          </p:cNvPr>
          <p:cNvSpPr txBox="1"/>
          <p:nvPr/>
        </p:nvSpPr>
        <p:spPr>
          <a:xfrm>
            <a:off x="4943447" y="21411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67D9704C-2EF4-8928-3E63-AE38F0F134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2029800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EFB45380-0664-A127-F5CF-04BB0D1FCCC0}"/>
              </a:ext>
            </a:extLst>
          </p:cNvPr>
          <p:cNvSpPr txBox="1"/>
          <p:nvPr/>
        </p:nvSpPr>
        <p:spPr>
          <a:xfrm>
            <a:off x="1187988" y="19801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C9EF280E-ABED-49E5-109C-FBA372A67374}"/>
              </a:ext>
            </a:extLst>
          </p:cNvPr>
          <p:cNvSpPr txBox="1"/>
          <p:nvPr/>
        </p:nvSpPr>
        <p:spPr>
          <a:xfrm>
            <a:off x="1304523" y="21411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7" name="CuadroTexto 316">
            <a:extLst>
              <a:ext uri="{FF2B5EF4-FFF2-40B4-BE49-F238E27FC236}">
                <a16:creationId xmlns:a16="http://schemas.microsoft.com/office/drawing/2014/main" id="{D83E93CA-CCD6-53BF-FB01-F1DC9F735D07}"/>
              </a:ext>
            </a:extLst>
          </p:cNvPr>
          <p:cNvSpPr txBox="1"/>
          <p:nvPr/>
        </p:nvSpPr>
        <p:spPr>
          <a:xfrm>
            <a:off x="1187988" y="19801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3DD777B5-86F3-8EAB-DFC8-D97C08A92334}"/>
              </a:ext>
            </a:extLst>
          </p:cNvPr>
          <p:cNvSpPr txBox="1"/>
          <p:nvPr/>
        </p:nvSpPr>
        <p:spPr>
          <a:xfrm>
            <a:off x="1304523" y="21411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4173FBB4-FE65-2AF7-D38C-70AA843C06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415200"/>
            <a:ext cx="1800000" cy="36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FBCE390D-4E7E-78C5-0804-2D4E795F57E4}"/>
              </a:ext>
            </a:extLst>
          </p:cNvPr>
          <p:cNvSpPr txBox="1"/>
          <p:nvPr/>
        </p:nvSpPr>
        <p:spPr>
          <a:xfrm>
            <a:off x="3007450" y="23655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8602B99E-2603-A7FD-0DC7-8A0F4C702CB6}"/>
              </a:ext>
            </a:extLst>
          </p:cNvPr>
          <p:cNvSpPr txBox="1"/>
          <p:nvPr/>
        </p:nvSpPr>
        <p:spPr>
          <a:xfrm>
            <a:off x="3123985" y="25265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2783AA8A-3410-4811-E632-F327303A13A3}"/>
              </a:ext>
            </a:extLst>
          </p:cNvPr>
          <p:cNvSpPr txBox="1"/>
          <p:nvPr/>
        </p:nvSpPr>
        <p:spPr>
          <a:xfrm>
            <a:off x="3007450" y="23655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3" name="CuadroTexto 322">
            <a:extLst>
              <a:ext uri="{FF2B5EF4-FFF2-40B4-BE49-F238E27FC236}">
                <a16:creationId xmlns:a16="http://schemas.microsoft.com/office/drawing/2014/main" id="{6E9E2928-B9D9-B6F5-E111-08A548AB8D65}"/>
              </a:ext>
            </a:extLst>
          </p:cNvPr>
          <p:cNvSpPr txBox="1"/>
          <p:nvPr/>
        </p:nvSpPr>
        <p:spPr>
          <a:xfrm>
            <a:off x="3123985" y="25265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24" name="Imagen 323">
            <a:extLst>
              <a:ext uri="{FF2B5EF4-FFF2-40B4-BE49-F238E27FC236}">
                <a16:creationId xmlns:a16="http://schemas.microsoft.com/office/drawing/2014/main" id="{4810D0E0-CC0F-B98A-5B12-242225F6C0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2415200"/>
            <a:ext cx="1800000" cy="360000"/>
          </a:xfrm>
          <a:prstGeom prst="rect">
            <a:avLst/>
          </a:prstGeom>
        </p:spPr>
      </p:pic>
      <p:sp>
        <p:nvSpPr>
          <p:cNvPr id="325" name="CuadroTexto 324">
            <a:extLst>
              <a:ext uri="{FF2B5EF4-FFF2-40B4-BE49-F238E27FC236}">
                <a16:creationId xmlns:a16="http://schemas.microsoft.com/office/drawing/2014/main" id="{DFDDC591-6A1A-4781-00EE-6D70A891ABC0}"/>
              </a:ext>
            </a:extLst>
          </p:cNvPr>
          <p:cNvSpPr txBox="1"/>
          <p:nvPr/>
        </p:nvSpPr>
        <p:spPr>
          <a:xfrm>
            <a:off x="4826912" y="23655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6" name="CuadroTexto 325">
            <a:extLst>
              <a:ext uri="{FF2B5EF4-FFF2-40B4-BE49-F238E27FC236}">
                <a16:creationId xmlns:a16="http://schemas.microsoft.com/office/drawing/2014/main" id="{2B8D9888-FBCC-5584-D2C5-0EF6ACE3339E}"/>
              </a:ext>
            </a:extLst>
          </p:cNvPr>
          <p:cNvSpPr txBox="1"/>
          <p:nvPr/>
        </p:nvSpPr>
        <p:spPr>
          <a:xfrm>
            <a:off x="4943447" y="25265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769C5553-84B8-7CF8-CFEC-7AA2BB2AD519}"/>
              </a:ext>
            </a:extLst>
          </p:cNvPr>
          <p:cNvSpPr txBox="1"/>
          <p:nvPr/>
        </p:nvSpPr>
        <p:spPr>
          <a:xfrm>
            <a:off x="4826912" y="23655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70953091-CF81-9170-AC7C-7F7CA326E937}"/>
              </a:ext>
            </a:extLst>
          </p:cNvPr>
          <p:cNvSpPr txBox="1"/>
          <p:nvPr/>
        </p:nvSpPr>
        <p:spPr>
          <a:xfrm>
            <a:off x="4943447" y="25265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BA44724A-1B89-30D5-2C41-04FA1F5BF2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2415200"/>
            <a:ext cx="1800000" cy="36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4710760B-FCC3-B942-DAFA-00629B476735}"/>
              </a:ext>
            </a:extLst>
          </p:cNvPr>
          <p:cNvSpPr txBox="1"/>
          <p:nvPr/>
        </p:nvSpPr>
        <p:spPr>
          <a:xfrm>
            <a:off x="1187988" y="23655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F13E4F8E-8423-F0C7-9036-DFFB521ACE7D}"/>
              </a:ext>
            </a:extLst>
          </p:cNvPr>
          <p:cNvSpPr txBox="1"/>
          <p:nvPr/>
        </p:nvSpPr>
        <p:spPr>
          <a:xfrm>
            <a:off x="1304523" y="25265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32" name="CuadroTexto 331">
            <a:extLst>
              <a:ext uri="{FF2B5EF4-FFF2-40B4-BE49-F238E27FC236}">
                <a16:creationId xmlns:a16="http://schemas.microsoft.com/office/drawing/2014/main" id="{7BC49B8C-6986-621C-8AA0-3104D3A70A4D}"/>
              </a:ext>
            </a:extLst>
          </p:cNvPr>
          <p:cNvSpPr txBox="1"/>
          <p:nvPr/>
        </p:nvSpPr>
        <p:spPr>
          <a:xfrm>
            <a:off x="1187988" y="23655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A5B7BB7A-F70E-7699-C9D4-EF55F7A41819}"/>
              </a:ext>
            </a:extLst>
          </p:cNvPr>
          <p:cNvSpPr txBox="1"/>
          <p:nvPr/>
        </p:nvSpPr>
        <p:spPr>
          <a:xfrm>
            <a:off x="1304523" y="25265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586B80BC-935F-D7AF-2D2C-C7AC26F508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794250"/>
            <a:ext cx="1800000" cy="36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3005863B-EE20-ADA9-3A87-42D43D6822BF}"/>
              </a:ext>
            </a:extLst>
          </p:cNvPr>
          <p:cNvSpPr txBox="1"/>
          <p:nvPr/>
        </p:nvSpPr>
        <p:spPr>
          <a:xfrm>
            <a:off x="3007450" y="27446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6" name="CuadroTexto 335">
            <a:extLst>
              <a:ext uri="{FF2B5EF4-FFF2-40B4-BE49-F238E27FC236}">
                <a16:creationId xmlns:a16="http://schemas.microsoft.com/office/drawing/2014/main" id="{4E9F116E-1D39-2F7D-A89F-C02192030EB5}"/>
              </a:ext>
            </a:extLst>
          </p:cNvPr>
          <p:cNvSpPr txBox="1"/>
          <p:nvPr/>
        </p:nvSpPr>
        <p:spPr>
          <a:xfrm>
            <a:off x="3123985" y="29055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09846637-CA9E-FE61-6760-B5A091812E66}"/>
              </a:ext>
            </a:extLst>
          </p:cNvPr>
          <p:cNvSpPr txBox="1"/>
          <p:nvPr/>
        </p:nvSpPr>
        <p:spPr>
          <a:xfrm>
            <a:off x="3007450" y="27446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38" name="CuadroTexto 337">
            <a:extLst>
              <a:ext uri="{FF2B5EF4-FFF2-40B4-BE49-F238E27FC236}">
                <a16:creationId xmlns:a16="http://schemas.microsoft.com/office/drawing/2014/main" id="{52439086-89D5-7DDB-0769-CADEADB0E927}"/>
              </a:ext>
            </a:extLst>
          </p:cNvPr>
          <p:cNvSpPr txBox="1"/>
          <p:nvPr/>
        </p:nvSpPr>
        <p:spPr>
          <a:xfrm>
            <a:off x="3123985" y="29055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9" name="Imagen 338">
            <a:extLst>
              <a:ext uri="{FF2B5EF4-FFF2-40B4-BE49-F238E27FC236}">
                <a16:creationId xmlns:a16="http://schemas.microsoft.com/office/drawing/2014/main" id="{F66A4183-8CBD-C5E7-EB58-5197EFC45D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2794250"/>
            <a:ext cx="1800000" cy="360000"/>
          </a:xfrm>
          <a:prstGeom prst="rect">
            <a:avLst/>
          </a:prstGeom>
        </p:spPr>
      </p:pic>
      <p:sp>
        <p:nvSpPr>
          <p:cNvPr id="340" name="CuadroTexto 339">
            <a:extLst>
              <a:ext uri="{FF2B5EF4-FFF2-40B4-BE49-F238E27FC236}">
                <a16:creationId xmlns:a16="http://schemas.microsoft.com/office/drawing/2014/main" id="{403A1F40-2116-A606-330C-A86923D28D3A}"/>
              </a:ext>
            </a:extLst>
          </p:cNvPr>
          <p:cNvSpPr txBox="1"/>
          <p:nvPr/>
        </p:nvSpPr>
        <p:spPr>
          <a:xfrm>
            <a:off x="4826912" y="27446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1" name="CuadroTexto 340">
            <a:extLst>
              <a:ext uri="{FF2B5EF4-FFF2-40B4-BE49-F238E27FC236}">
                <a16:creationId xmlns:a16="http://schemas.microsoft.com/office/drawing/2014/main" id="{8439150A-B755-7F9F-EC59-005925070A46}"/>
              </a:ext>
            </a:extLst>
          </p:cNvPr>
          <p:cNvSpPr txBox="1"/>
          <p:nvPr/>
        </p:nvSpPr>
        <p:spPr>
          <a:xfrm>
            <a:off x="4943447" y="29055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801019ED-E23A-2F30-27D2-13814D0BA892}"/>
              </a:ext>
            </a:extLst>
          </p:cNvPr>
          <p:cNvSpPr txBox="1"/>
          <p:nvPr/>
        </p:nvSpPr>
        <p:spPr>
          <a:xfrm>
            <a:off x="4826912" y="27446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3" name="CuadroTexto 342">
            <a:extLst>
              <a:ext uri="{FF2B5EF4-FFF2-40B4-BE49-F238E27FC236}">
                <a16:creationId xmlns:a16="http://schemas.microsoft.com/office/drawing/2014/main" id="{2312CF03-11FC-F501-BA94-394F508CAFFB}"/>
              </a:ext>
            </a:extLst>
          </p:cNvPr>
          <p:cNvSpPr txBox="1"/>
          <p:nvPr/>
        </p:nvSpPr>
        <p:spPr>
          <a:xfrm>
            <a:off x="4943447" y="29055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266CE5B3-41E8-077E-14D3-0FF68907F0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2794250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FFC85EC4-8503-3CEE-6A1A-ECBCF2D9E96D}"/>
              </a:ext>
            </a:extLst>
          </p:cNvPr>
          <p:cNvSpPr txBox="1"/>
          <p:nvPr/>
        </p:nvSpPr>
        <p:spPr>
          <a:xfrm>
            <a:off x="1187988" y="27446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1F93A592-9CCF-5299-F210-50D56CD2EFCA}"/>
              </a:ext>
            </a:extLst>
          </p:cNvPr>
          <p:cNvSpPr txBox="1"/>
          <p:nvPr/>
        </p:nvSpPr>
        <p:spPr>
          <a:xfrm>
            <a:off x="1304523" y="29055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47" name="CuadroTexto 346">
            <a:extLst>
              <a:ext uri="{FF2B5EF4-FFF2-40B4-BE49-F238E27FC236}">
                <a16:creationId xmlns:a16="http://schemas.microsoft.com/office/drawing/2014/main" id="{426C1CD4-4B52-74D5-25E1-A622AC6798E9}"/>
              </a:ext>
            </a:extLst>
          </p:cNvPr>
          <p:cNvSpPr txBox="1"/>
          <p:nvPr/>
        </p:nvSpPr>
        <p:spPr>
          <a:xfrm>
            <a:off x="1187988" y="27446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AF1A7D84-B8E6-F762-C756-1F4F94EF9C84}"/>
              </a:ext>
            </a:extLst>
          </p:cNvPr>
          <p:cNvSpPr txBox="1"/>
          <p:nvPr/>
        </p:nvSpPr>
        <p:spPr>
          <a:xfrm>
            <a:off x="1304523" y="29055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49" name="Imagen 348">
            <a:extLst>
              <a:ext uri="{FF2B5EF4-FFF2-40B4-BE49-F238E27FC236}">
                <a16:creationId xmlns:a16="http://schemas.microsoft.com/office/drawing/2014/main" id="{A69FC758-A41B-A2E4-2E69-7E92DE0680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179650"/>
            <a:ext cx="1800000" cy="360000"/>
          </a:xfrm>
          <a:prstGeom prst="rect">
            <a:avLst/>
          </a:prstGeom>
        </p:spPr>
      </p:pic>
      <p:sp>
        <p:nvSpPr>
          <p:cNvPr id="350" name="CuadroTexto 349">
            <a:extLst>
              <a:ext uri="{FF2B5EF4-FFF2-40B4-BE49-F238E27FC236}">
                <a16:creationId xmlns:a16="http://schemas.microsoft.com/office/drawing/2014/main" id="{5499355D-5457-BFAF-8B69-61453194BC45}"/>
              </a:ext>
            </a:extLst>
          </p:cNvPr>
          <p:cNvSpPr txBox="1"/>
          <p:nvPr/>
        </p:nvSpPr>
        <p:spPr>
          <a:xfrm>
            <a:off x="3007450" y="31300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1" name="CuadroTexto 350">
            <a:extLst>
              <a:ext uri="{FF2B5EF4-FFF2-40B4-BE49-F238E27FC236}">
                <a16:creationId xmlns:a16="http://schemas.microsoft.com/office/drawing/2014/main" id="{0601C347-29FF-FD4D-2A3C-D5810DB70D92}"/>
              </a:ext>
            </a:extLst>
          </p:cNvPr>
          <p:cNvSpPr txBox="1"/>
          <p:nvPr/>
        </p:nvSpPr>
        <p:spPr>
          <a:xfrm>
            <a:off x="3123985" y="32909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52" name="CuadroTexto 351">
            <a:extLst>
              <a:ext uri="{FF2B5EF4-FFF2-40B4-BE49-F238E27FC236}">
                <a16:creationId xmlns:a16="http://schemas.microsoft.com/office/drawing/2014/main" id="{98929152-2947-0852-3FF8-31C1DE97DC3E}"/>
              </a:ext>
            </a:extLst>
          </p:cNvPr>
          <p:cNvSpPr txBox="1"/>
          <p:nvPr/>
        </p:nvSpPr>
        <p:spPr>
          <a:xfrm>
            <a:off x="3007450" y="31300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3" name="CuadroTexto 352">
            <a:extLst>
              <a:ext uri="{FF2B5EF4-FFF2-40B4-BE49-F238E27FC236}">
                <a16:creationId xmlns:a16="http://schemas.microsoft.com/office/drawing/2014/main" id="{0AC13318-F05D-FAD8-DED2-8CA6ED450030}"/>
              </a:ext>
            </a:extLst>
          </p:cNvPr>
          <p:cNvSpPr txBox="1"/>
          <p:nvPr/>
        </p:nvSpPr>
        <p:spPr>
          <a:xfrm>
            <a:off x="3123985" y="32909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54" name="Imagen 353">
            <a:extLst>
              <a:ext uri="{FF2B5EF4-FFF2-40B4-BE49-F238E27FC236}">
                <a16:creationId xmlns:a16="http://schemas.microsoft.com/office/drawing/2014/main" id="{A7CE2034-9B95-B56A-BA6A-217FDB1E70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3179650"/>
            <a:ext cx="1800000" cy="360000"/>
          </a:xfrm>
          <a:prstGeom prst="rect">
            <a:avLst/>
          </a:prstGeom>
        </p:spPr>
      </p:pic>
      <p:sp>
        <p:nvSpPr>
          <p:cNvPr id="355" name="CuadroTexto 354">
            <a:extLst>
              <a:ext uri="{FF2B5EF4-FFF2-40B4-BE49-F238E27FC236}">
                <a16:creationId xmlns:a16="http://schemas.microsoft.com/office/drawing/2014/main" id="{6617B4C2-2E3C-F13A-79C5-5318C2DF56B7}"/>
              </a:ext>
            </a:extLst>
          </p:cNvPr>
          <p:cNvSpPr txBox="1"/>
          <p:nvPr/>
        </p:nvSpPr>
        <p:spPr>
          <a:xfrm>
            <a:off x="4826912" y="31300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6" name="CuadroTexto 355">
            <a:extLst>
              <a:ext uri="{FF2B5EF4-FFF2-40B4-BE49-F238E27FC236}">
                <a16:creationId xmlns:a16="http://schemas.microsoft.com/office/drawing/2014/main" id="{4448A680-A3B7-B08A-2A55-23251BBAFA3F}"/>
              </a:ext>
            </a:extLst>
          </p:cNvPr>
          <p:cNvSpPr txBox="1"/>
          <p:nvPr/>
        </p:nvSpPr>
        <p:spPr>
          <a:xfrm>
            <a:off x="4943447" y="32909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57" name="CuadroTexto 356">
            <a:extLst>
              <a:ext uri="{FF2B5EF4-FFF2-40B4-BE49-F238E27FC236}">
                <a16:creationId xmlns:a16="http://schemas.microsoft.com/office/drawing/2014/main" id="{9FE503D6-ED12-6DE6-A7F4-9B15C6F8347E}"/>
              </a:ext>
            </a:extLst>
          </p:cNvPr>
          <p:cNvSpPr txBox="1"/>
          <p:nvPr/>
        </p:nvSpPr>
        <p:spPr>
          <a:xfrm>
            <a:off x="4826912" y="31300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504E7EC0-FB95-66D6-87BD-C094DFEFA17C}"/>
              </a:ext>
            </a:extLst>
          </p:cNvPr>
          <p:cNvSpPr txBox="1"/>
          <p:nvPr/>
        </p:nvSpPr>
        <p:spPr>
          <a:xfrm>
            <a:off x="4943447" y="32909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59" name="Imagen 358">
            <a:extLst>
              <a:ext uri="{FF2B5EF4-FFF2-40B4-BE49-F238E27FC236}">
                <a16:creationId xmlns:a16="http://schemas.microsoft.com/office/drawing/2014/main" id="{06D97010-EB14-6994-2962-2E7CED8C05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3179650"/>
            <a:ext cx="1800000" cy="360000"/>
          </a:xfrm>
          <a:prstGeom prst="rect">
            <a:avLst/>
          </a:prstGeom>
        </p:spPr>
      </p:pic>
      <p:sp>
        <p:nvSpPr>
          <p:cNvPr id="360" name="CuadroTexto 359">
            <a:extLst>
              <a:ext uri="{FF2B5EF4-FFF2-40B4-BE49-F238E27FC236}">
                <a16:creationId xmlns:a16="http://schemas.microsoft.com/office/drawing/2014/main" id="{7B469F6C-E5EB-1D5D-5FE8-409A7ADAE42A}"/>
              </a:ext>
            </a:extLst>
          </p:cNvPr>
          <p:cNvSpPr txBox="1"/>
          <p:nvPr/>
        </p:nvSpPr>
        <p:spPr>
          <a:xfrm>
            <a:off x="1187988" y="31300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61" name="CuadroTexto 360">
            <a:extLst>
              <a:ext uri="{FF2B5EF4-FFF2-40B4-BE49-F238E27FC236}">
                <a16:creationId xmlns:a16="http://schemas.microsoft.com/office/drawing/2014/main" id="{A96A53E4-9AC7-282C-443E-DA77AAEF0A64}"/>
              </a:ext>
            </a:extLst>
          </p:cNvPr>
          <p:cNvSpPr txBox="1"/>
          <p:nvPr/>
        </p:nvSpPr>
        <p:spPr>
          <a:xfrm>
            <a:off x="1304523" y="32909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2" name="CuadroTexto 361">
            <a:extLst>
              <a:ext uri="{FF2B5EF4-FFF2-40B4-BE49-F238E27FC236}">
                <a16:creationId xmlns:a16="http://schemas.microsoft.com/office/drawing/2014/main" id="{AAE0563A-18EC-C62A-D97C-5B546FE43C46}"/>
              </a:ext>
            </a:extLst>
          </p:cNvPr>
          <p:cNvSpPr txBox="1"/>
          <p:nvPr/>
        </p:nvSpPr>
        <p:spPr>
          <a:xfrm>
            <a:off x="1187988" y="31300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63" name="CuadroTexto 362">
            <a:extLst>
              <a:ext uri="{FF2B5EF4-FFF2-40B4-BE49-F238E27FC236}">
                <a16:creationId xmlns:a16="http://schemas.microsoft.com/office/drawing/2014/main" id="{3FF3F763-50B0-4824-47EE-F560353BABDD}"/>
              </a:ext>
            </a:extLst>
          </p:cNvPr>
          <p:cNvSpPr txBox="1"/>
          <p:nvPr/>
        </p:nvSpPr>
        <p:spPr>
          <a:xfrm>
            <a:off x="1304523" y="32909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D308DCD7-2534-FD2C-1623-276A43D359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00283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CD113FA1-DAA6-56B9-F696-714219237E97}"/>
              </a:ext>
            </a:extLst>
          </p:cNvPr>
          <p:cNvSpPr txBox="1"/>
          <p:nvPr/>
        </p:nvSpPr>
        <p:spPr>
          <a:xfrm>
            <a:off x="3007450" y="4506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F7A88BE3-9607-1D54-9901-D088F4F52D49}"/>
              </a:ext>
            </a:extLst>
          </p:cNvPr>
          <p:cNvSpPr txBox="1"/>
          <p:nvPr/>
        </p:nvSpPr>
        <p:spPr>
          <a:xfrm>
            <a:off x="3123985" y="6116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891C3011-025D-1421-98DB-A6F6BFE8131F}"/>
              </a:ext>
            </a:extLst>
          </p:cNvPr>
          <p:cNvSpPr txBox="1"/>
          <p:nvPr/>
        </p:nvSpPr>
        <p:spPr>
          <a:xfrm>
            <a:off x="3007450" y="4506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68" name="CuadroTexto 367">
            <a:extLst>
              <a:ext uri="{FF2B5EF4-FFF2-40B4-BE49-F238E27FC236}">
                <a16:creationId xmlns:a16="http://schemas.microsoft.com/office/drawing/2014/main" id="{DF701C65-9826-DC0E-A015-96CD4B2BF0AC}"/>
              </a:ext>
            </a:extLst>
          </p:cNvPr>
          <p:cNvSpPr txBox="1"/>
          <p:nvPr/>
        </p:nvSpPr>
        <p:spPr>
          <a:xfrm>
            <a:off x="3123985" y="6116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69" name="Imagen 368">
            <a:extLst>
              <a:ext uri="{FF2B5EF4-FFF2-40B4-BE49-F238E27FC236}">
                <a16:creationId xmlns:a16="http://schemas.microsoft.com/office/drawing/2014/main" id="{31065C93-8A90-62A2-5860-E7A6664F62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500283"/>
            <a:ext cx="1800000" cy="360000"/>
          </a:xfrm>
          <a:prstGeom prst="rect">
            <a:avLst/>
          </a:prstGeom>
        </p:spPr>
      </p:pic>
      <p:sp>
        <p:nvSpPr>
          <p:cNvPr id="370" name="CuadroTexto 369">
            <a:extLst>
              <a:ext uri="{FF2B5EF4-FFF2-40B4-BE49-F238E27FC236}">
                <a16:creationId xmlns:a16="http://schemas.microsoft.com/office/drawing/2014/main" id="{2AD77C30-E291-FDBD-ABC8-C2985AC1685D}"/>
              </a:ext>
            </a:extLst>
          </p:cNvPr>
          <p:cNvSpPr txBox="1"/>
          <p:nvPr/>
        </p:nvSpPr>
        <p:spPr>
          <a:xfrm>
            <a:off x="4826912" y="4506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1" name="CuadroTexto 370">
            <a:extLst>
              <a:ext uri="{FF2B5EF4-FFF2-40B4-BE49-F238E27FC236}">
                <a16:creationId xmlns:a16="http://schemas.microsoft.com/office/drawing/2014/main" id="{042A2B30-DFA1-FCA0-F8C6-9A051E0C7F6B}"/>
              </a:ext>
            </a:extLst>
          </p:cNvPr>
          <p:cNvSpPr txBox="1"/>
          <p:nvPr/>
        </p:nvSpPr>
        <p:spPr>
          <a:xfrm>
            <a:off x="4943447" y="6116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72" name="CuadroTexto 371">
            <a:extLst>
              <a:ext uri="{FF2B5EF4-FFF2-40B4-BE49-F238E27FC236}">
                <a16:creationId xmlns:a16="http://schemas.microsoft.com/office/drawing/2014/main" id="{2DBFA93D-C1B3-DDD7-B55C-7F2EC8616C84}"/>
              </a:ext>
            </a:extLst>
          </p:cNvPr>
          <p:cNvSpPr txBox="1"/>
          <p:nvPr/>
        </p:nvSpPr>
        <p:spPr>
          <a:xfrm>
            <a:off x="4826912" y="4506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DE5B90BC-E006-6886-B5D0-91E5E1699C27}"/>
              </a:ext>
            </a:extLst>
          </p:cNvPr>
          <p:cNvSpPr txBox="1"/>
          <p:nvPr/>
        </p:nvSpPr>
        <p:spPr>
          <a:xfrm>
            <a:off x="4943447" y="6116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B6F9EA17-0B91-5EB3-928B-FA98F25113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500283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E51BCC41-FE3F-DD80-9391-CEF9C5232A44}"/>
              </a:ext>
            </a:extLst>
          </p:cNvPr>
          <p:cNvSpPr txBox="1"/>
          <p:nvPr/>
        </p:nvSpPr>
        <p:spPr>
          <a:xfrm>
            <a:off x="1187988" y="4506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F0B0B1BB-C897-508F-B0AE-60CE02689AF3}"/>
              </a:ext>
            </a:extLst>
          </p:cNvPr>
          <p:cNvSpPr txBox="1"/>
          <p:nvPr/>
        </p:nvSpPr>
        <p:spPr>
          <a:xfrm>
            <a:off x="1304523" y="6116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77" name="CuadroTexto 376">
            <a:extLst>
              <a:ext uri="{FF2B5EF4-FFF2-40B4-BE49-F238E27FC236}">
                <a16:creationId xmlns:a16="http://schemas.microsoft.com/office/drawing/2014/main" id="{F66CA6D7-E366-FEEA-3830-8524EB40CC7D}"/>
              </a:ext>
            </a:extLst>
          </p:cNvPr>
          <p:cNvSpPr txBox="1"/>
          <p:nvPr/>
        </p:nvSpPr>
        <p:spPr>
          <a:xfrm>
            <a:off x="1187988" y="4506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8" name="CuadroTexto 377">
            <a:extLst>
              <a:ext uri="{FF2B5EF4-FFF2-40B4-BE49-F238E27FC236}">
                <a16:creationId xmlns:a16="http://schemas.microsoft.com/office/drawing/2014/main" id="{91623B09-2378-BC60-1CB5-8EE783361EFB}"/>
              </a:ext>
            </a:extLst>
          </p:cNvPr>
          <p:cNvSpPr txBox="1"/>
          <p:nvPr/>
        </p:nvSpPr>
        <p:spPr>
          <a:xfrm>
            <a:off x="1304523" y="6116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79" name="Imagen 378">
            <a:extLst>
              <a:ext uri="{FF2B5EF4-FFF2-40B4-BE49-F238E27FC236}">
                <a16:creationId xmlns:a16="http://schemas.microsoft.com/office/drawing/2014/main" id="{B7ED3863-A04B-319B-86EF-3A1C9D9D9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885683"/>
            <a:ext cx="1800000" cy="360000"/>
          </a:xfrm>
          <a:prstGeom prst="rect">
            <a:avLst/>
          </a:prstGeom>
        </p:spPr>
      </p:pic>
      <p:sp>
        <p:nvSpPr>
          <p:cNvPr id="380" name="CuadroTexto 379">
            <a:extLst>
              <a:ext uri="{FF2B5EF4-FFF2-40B4-BE49-F238E27FC236}">
                <a16:creationId xmlns:a16="http://schemas.microsoft.com/office/drawing/2014/main" id="{CF99724F-A9B1-609D-896D-5303A1655282}"/>
              </a:ext>
            </a:extLst>
          </p:cNvPr>
          <p:cNvSpPr txBox="1"/>
          <p:nvPr/>
        </p:nvSpPr>
        <p:spPr>
          <a:xfrm>
            <a:off x="3007450" y="8360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81" name="CuadroTexto 380">
            <a:extLst>
              <a:ext uri="{FF2B5EF4-FFF2-40B4-BE49-F238E27FC236}">
                <a16:creationId xmlns:a16="http://schemas.microsoft.com/office/drawing/2014/main" id="{24025611-2975-518B-7B50-33DAFB448939}"/>
              </a:ext>
            </a:extLst>
          </p:cNvPr>
          <p:cNvSpPr txBox="1"/>
          <p:nvPr/>
        </p:nvSpPr>
        <p:spPr>
          <a:xfrm>
            <a:off x="3123985" y="9970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CA7A88AF-18F3-AAAE-4823-9D5C4B792364}"/>
              </a:ext>
            </a:extLst>
          </p:cNvPr>
          <p:cNvSpPr txBox="1"/>
          <p:nvPr/>
        </p:nvSpPr>
        <p:spPr>
          <a:xfrm>
            <a:off x="3007450" y="8360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83" name="CuadroTexto 382">
            <a:extLst>
              <a:ext uri="{FF2B5EF4-FFF2-40B4-BE49-F238E27FC236}">
                <a16:creationId xmlns:a16="http://schemas.microsoft.com/office/drawing/2014/main" id="{9A6A32F8-FCBA-7A5E-09C2-443062B44817}"/>
              </a:ext>
            </a:extLst>
          </p:cNvPr>
          <p:cNvSpPr txBox="1"/>
          <p:nvPr/>
        </p:nvSpPr>
        <p:spPr>
          <a:xfrm>
            <a:off x="3123985" y="9970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4" name="Imagen 383">
            <a:extLst>
              <a:ext uri="{FF2B5EF4-FFF2-40B4-BE49-F238E27FC236}">
                <a16:creationId xmlns:a16="http://schemas.microsoft.com/office/drawing/2014/main" id="{D21C5A30-9DC3-9A61-2163-A04104D33B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885683"/>
            <a:ext cx="1800000" cy="360000"/>
          </a:xfrm>
          <a:prstGeom prst="rect">
            <a:avLst/>
          </a:prstGeom>
        </p:spPr>
      </p:pic>
      <p:sp>
        <p:nvSpPr>
          <p:cNvPr id="385" name="CuadroTexto 384">
            <a:extLst>
              <a:ext uri="{FF2B5EF4-FFF2-40B4-BE49-F238E27FC236}">
                <a16:creationId xmlns:a16="http://schemas.microsoft.com/office/drawing/2014/main" id="{065B4FC3-F7C3-66B6-BDC8-56F909996866}"/>
              </a:ext>
            </a:extLst>
          </p:cNvPr>
          <p:cNvSpPr txBox="1"/>
          <p:nvPr/>
        </p:nvSpPr>
        <p:spPr>
          <a:xfrm>
            <a:off x="4826912" y="8360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86" name="CuadroTexto 385">
            <a:extLst>
              <a:ext uri="{FF2B5EF4-FFF2-40B4-BE49-F238E27FC236}">
                <a16:creationId xmlns:a16="http://schemas.microsoft.com/office/drawing/2014/main" id="{9F9B9F84-A463-B3AE-D867-DF261B29FAB1}"/>
              </a:ext>
            </a:extLst>
          </p:cNvPr>
          <p:cNvSpPr txBox="1"/>
          <p:nvPr/>
        </p:nvSpPr>
        <p:spPr>
          <a:xfrm>
            <a:off x="4943447" y="9970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87" name="CuadroTexto 386">
            <a:extLst>
              <a:ext uri="{FF2B5EF4-FFF2-40B4-BE49-F238E27FC236}">
                <a16:creationId xmlns:a16="http://schemas.microsoft.com/office/drawing/2014/main" id="{4EB3EA50-BCE9-8674-0367-C9E95E377BA9}"/>
              </a:ext>
            </a:extLst>
          </p:cNvPr>
          <p:cNvSpPr txBox="1"/>
          <p:nvPr/>
        </p:nvSpPr>
        <p:spPr>
          <a:xfrm>
            <a:off x="4826912" y="8360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88" name="CuadroTexto 387">
            <a:extLst>
              <a:ext uri="{FF2B5EF4-FFF2-40B4-BE49-F238E27FC236}">
                <a16:creationId xmlns:a16="http://schemas.microsoft.com/office/drawing/2014/main" id="{E9A3CF31-9AE2-5EF5-47F6-DAB460476DC2}"/>
              </a:ext>
            </a:extLst>
          </p:cNvPr>
          <p:cNvSpPr txBox="1"/>
          <p:nvPr/>
        </p:nvSpPr>
        <p:spPr>
          <a:xfrm>
            <a:off x="4943447" y="9970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9" name="Imagen 388">
            <a:extLst>
              <a:ext uri="{FF2B5EF4-FFF2-40B4-BE49-F238E27FC236}">
                <a16:creationId xmlns:a16="http://schemas.microsoft.com/office/drawing/2014/main" id="{3AFB8A6A-BF83-25E7-2D8B-003FABB8AA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885683"/>
            <a:ext cx="1800000" cy="360000"/>
          </a:xfrm>
          <a:prstGeom prst="rect">
            <a:avLst/>
          </a:prstGeom>
        </p:spPr>
      </p:pic>
      <p:sp>
        <p:nvSpPr>
          <p:cNvPr id="390" name="CuadroTexto 389">
            <a:extLst>
              <a:ext uri="{FF2B5EF4-FFF2-40B4-BE49-F238E27FC236}">
                <a16:creationId xmlns:a16="http://schemas.microsoft.com/office/drawing/2014/main" id="{FBBEBF3A-CF0F-17BF-18A7-4DF85E322D30}"/>
              </a:ext>
            </a:extLst>
          </p:cNvPr>
          <p:cNvSpPr txBox="1"/>
          <p:nvPr/>
        </p:nvSpPr>
        <p:spPr>
          <a:xfrm>
            <a:off x="1187988" y="83605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91" name="CuadroTexto 390">
            <a:extLst>
              <a:ext uri="{FF2B5EF4-FFF2-40B4-BE49-F238E27FC236}">
                <a16:creationId xmlns:a16="http://schemas.microsoft.com/office/drawing/2014/main" id="{31922E4C-0447-E0F1-2C21-6F58C5975F58}"/>
              </a:ext>
            </a:extLst>
          </p:cNvPr>
          <p:cNvSpPr txBox="1"/>
          <p:nvPr/>
        </p:nvSpPr>
        <p:spPr>
          <a:xfrm>
            <a:off x="1304523" y="99703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92" name="CuadroTexto 391">
            <a:extLst>
              <a:ext uri="{FF2B5EF4-FFF2-40B4-BE49-F238E27FC236}">
                <a16:creationId xmlns:a16="http://schemas.microsoft.com/office/drawing/2014/main" id="{F32113D8-5310-D442-8134-7F905C82B12F}"/>
              </a:ext>
            </a:extLst>
          </p:cNvPr>
          <p:cNvSpPr txBox="1"/>
          <p:nvPr/>
        </p:nvSpPr>
        <p:spPr>
          <a:xfrm>
            <a:off x="1187988" y="83605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93" name="CuadroTexto 392">
            <a:extLst>
              <a:ext uri="{FF2B5EF4-FFF2-40B4-BE49-F238E27FC236}">
                <a16:creationId xmlns:a16="http://schemas.microsoft.com/office/drawing/2014/main" id="{68C87949-F252-6651-7402-21F1698C436D}"/>
              </a:ext>
            </a:extLst>
          </p:cNvPr>
          <p:cNvSpPr txBox="1"/>
          <p:nvPr/>
        </p:nvSpPr>
        <p:spPr>
          <a:xfrm>
            <a:off x="1304523" y="99703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94" name="Imagen 393">
            <a:extLst>
              <a:ext uri="{FF2B5EF4-FFF2-40B4-BE49-F238E27FC236}">
                <a16:creationId xmlns:a16="http://schemas.microsoft.com/office/drawing/2014/main" id="{3B3AF679-EC49-D5A9-4A28-0C079F41EF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264733"/>
            <a:ext cx="1800000" cy="360000"/>
          </a:xfrm>
          <a:prstGeom prst="rect">
            <a:avLst/>
          </a:prstGeom>
        </p:spPr>
      </p:pic>
      <p:sp>
        <p:nvSpPr>
          <p:cNvPr id="395" name="CuadroTexto 394">
            <a:extLst>
              <a:ext uri="{FF2B5EF4-FFF2-40B4-BE49-F238E27FC236}">
                <a16:creationId xmlns:a16="http://schemas.microsoft.com/office/drawing/2014/main" id="{43800CDF-FD57-3ED1-9EF4-0426CEDC3CA0}"/>
              </a:ext>
            </a:extLst>
          </p:cNvPr>
          <p:cNvSpPr txBox="1"/>
          <p:nvPr/>
        </p:nvSpPr>
        <p:spPr>
          <a:xfrm>
            <a:off x="3007450" y="12151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96" name="CuadroTexto 395">
            <a:extLst>
              <a:ext uri="{FF2B5EF4-FFF2-40B4-BE49-F238E27FC236}">
                <a16:creationId xmlns:a16="http://schemas.microsoft.com/office/drawing/2014/main" id="{49BFD5B9-5667-93C0-64EE-10589DF9A271}"/>
              </a:ext>
            </a:extLst>
          </p:cNvPr>
          <p:cNvSpPr txBox="1"/>
          <p:nvPr/>
        </p:nvSpPr>
        <p:spPr>
          <a:xfrm>
            <a:off x="3123985" y="13760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97" name="CuadroTexto 396">
            <a:extLst>
              <a:ext uri="{FF2B5EF4-FFF2-40B4-BE49-F238E27FC236}">
                <a16:creationId xmlns:a16="http://schemas.microsoft.com/office/drawing/2014/main" id="{9198DDE6-7977-8DF7-7540-7F416E0E4739}"/>
              </a:ext>
            </a:extLst>
          </p:cNvPr>
          <p:cNvSpPr txBox="1"/>
          <p:nvPr/>
        </p:nvSpPr>
        <p:spPr>
          <a:xfrm>
            <a:off x="3007450" y="12151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98" name="CuadroTexto 397">
            <a:extLst>
              <a:ext uri="{FF2B5EF4-FFF2-40B4-BE49-F238E27FC236}">
                <a16:creationId xmlns:a16="http://schemas.microsoft.com/office/drawing/2014/main" id="{AE971315-B8BB-9303-20DF-CB1D8297937E}"/>
              </a:ext>
            </a:extLst>
          </p:cNvPr>
          <p:cNvSpPr txBox="1"/>
          <p:nvPr/>
        </p:nvSpPr>
        <p:spPr>
          <a:xfrm>
            <a:off x="3123985" y="13760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99" name="Imagen 398">
            <a:extLst>
              <a:ext uri="{FF2B5EF4-FFF2-40B4-BE49-F238E27FC236}">
                <a16:creationId xmlns:a16="http://schemas.microsoft.com/office/drawing/2014/main" id="{4BBEE0E4-3F81-FD62-7890-DCA9C07651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1264733"/>
            <a:ext cx="1800000" cy="360000"/>
          </a:xfrm>
          <a:prstGeom prst="rect">
            <a:avLst/>
          </a:prstGeom>
        </p:spPr>
      </p:pic>
      <p:sp>
        <p:nvSpPr>
          <p:cNvPr id="400" name="CuadroTexto 399">
            <a:extLst>
              <a:ext uri="{FF2B5EF4-FFF2-40B4-BE49-F238E27FC236}">
                <a16:creationId xmlns:a16="http://schemas.microsoft.com/office/drawing/2014/main" id="{97D3989C-6BBD-D6DE-1115-466992075827}"/>
              </a:ext>
            </a:extLst>
          </p:cNvPr>
          <p:cNvSpPr txBox="1"/>
          <p:nvPr/>
        </p:nvSpPr>
        <p:spPr>
          <a:xfrm>
            <a:off x="4826912" y="12151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1" name="CuadroTexto 400">
            <a:extLst>
              <a:ext uri="{FF2B5EF4-FFF2-40B4-BE49-F238E27FC236}">
                <a16:creationId xmlns:a16="http://schemas.microsoft.com/office/drawing/2014/main" id="{F4E0BF29-A891-0914-BE27-0F094565F9A5}"/>
              </a:ext>
            </a:extLst>
          </p:cNvPr>
          <p:cNvSpPr txBox="1"/>
          <p:nvPr/>
        </p:nvSpPr>
        <p:spPr>
          <a:xfrm>
            <a:off x="4943447" y="13760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02" name="CuadroTexto 401">
            <a:extLst>
              <a:ext uri="{FF2B5EF4-FFF2-40B4-BE49-F238E27FC236}">
                <a16:creationId xmlns:a16="http://schemas.microsoft.com/office/drawing/2014/main" id="{77417F66-E5B1-7361-0349-9407AC017BC0}"/>
              </a:ext>
            </a:extLst>
          </p:cNvPr>
          <p:cNvSpPr txBox="1"/>
          <p:nvPr/>
        </p:nvSpPr>
        <p:spPr>
          <a:xfrm>
            <a:off x="4826912" y="12151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3" name="CuadroTexto 402">
            <a:extLst>
              <a:ext uri="{FF2B5EF4-FFF2-40B4-BE49-F238E27FC236}">
                <a16:creationId xmlns:a16="http://schemas.microsoft.com/office/drawing/2014/main" id="{A3597BA6-C337-7873-216D-A22BCC273443}"/>
              </a:ext>
            </a:extLst>
          </p:cNvPr>
          <p:cNvSpPr txBox="1"/>
          <p:nvPr/>
        </p:nvSpPr>
        <p:spPr>
          <a:xfrm>
            <a:off x="4943447" y="13760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04" name="Imagen 403">
            <a:extLst>
              <a:ext uri="{FF2B5EF4-FFF2-40B4-BE49-F238E27FC236}">
                <a16:creationId xmlns:a16="http://schemas.microsoft.com/office/drawing/2014/main" id="{216C0DFC-5CF4-28B5-D838-E1FC3CD8D6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1264733"/>
            <a:ext cx="1800000" cy="360000"/>
          </a:xfrm>
          <a:prstGeom prst="rect">
            <a:avLst/>
          </a:prstGeom>
        </p:spPr>
      </p:pic>
      <p:sp>
        <p:nvSpPr>
          <p:cNvPr id="405" name="CuadroTexto 404">
            <a:extLst>
              <a:ext uri="{FF2B5EF4-FFF2-40B4-BE49-F238E27FC236}">
                <a16:creationId xmlns:a16="http://schemas.microsoft.com/office/drawing/2014/main" id="{63E6B666-4A3A-C86E-9552-F6847E76EF27}"/>
              </a:ext>
            </a:extLst>
          </p:cNvPr>
          <p:cNvSpPr txBox="1"/>
          <p:nvPr/>
        </p:nvSpPr>
        <p:spPr>
          <a:xfrm>
            <a:off x="1187988" y="12151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6" name="CuadroTexto 405">
            <a:extLst>
              <a:ext uri="{FF2B5EF4-FFF2-40B4-BE49-F238E27FC236}">
                <a16:creationId xmlns:a16="http://schemas.microsoft.com/office/drawing/2014/main" id="{90F01BA2-ACA2-4E3D-12FA-F8F8EB866315}"/>
              </a:ext>
            </a:extLst>
          </p:cNvPr>
          <p:cNvSpPr txBox="1"/>
          <p:nvPr/>
        </p:nvSpPr>
        <p:spPr>
          <a:xfrm>
            <a:off x="1304523" y="13760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07" name="CuadroTexto 406">
            <a:extLst>
              <a:ext uri="{FF2B5EF4-FFF2-40B4-BE49-F238E27FC236}">
                <a16:creationId xmlns:a16="http://schemas.microsoft.com/office/drawing/2014/main" id="{B98A8A5C-9BD7-0013-8758-D07FE459BEA2}"/>
              </a:ext>
            </a:extLst>
          </p:cNvPr>
          <p:cNvSpPr txBox="1"/>
          <p:nvPr/>
        </p:nvSpPr>
        <p:spPr>
          <a:xfrm>
            <a:off x="1187988" y="12151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8" name="CuadroTexto 407">
            <a:extLst>
              <a:ext uri="{FF2B5EF4-FFF2-40B4-BE49-F238E27FC236}">
                <a16:creationId xmlns:a16="http://schemas.microsoft.com/office/drawing/2014/main" id="{7946CB58-BC7A-EB95-C628-21958F74DF46}"/>
              </a:ext>
            </a:extLst>
          </p:cNvPr>
          <p:cNvSpPr txBox="1"/>
          <p:nvPr/>
        </p:nvSpPr>
        <p:spPr>
          <a:xfrm>
            <a:off x="1304523" y="13760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09" name="Imagen 408">
            <a:extLst>
              <a:ext uri="{FF2B5EF4-FFF2-40B4-BE49-F238E27FC236}">
                <a16:creationId xmlns:a16="http://schemas.microsoft.com/office/drawing/2014/main" id="{908DAAD8-D75B-2A74-9CB4-3BE2EB9248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650133"/>
            <a:ext cx="1800000" cy="360000"/>
          </a:xfrm>
          <a:prstGeom prst="rect">
            <a:avLst/>
          </a:prstGeom>
        </p:spPr>
      </p:pic>
      <p:sp>
        <p:nvSpPr>
          <p:cNvPr id="410" name="CuadroTexto 409">
            <a:extLst>
              <a:ext uri="{FF2B5EF4-FFF2-40B4-BE49-F238E27FC236}">
                <a16:creationId xmlns:a16="http://schemas.microsoft.com/office/drawing/2014/main" id="{C59BEFC1-9B7B-5055-23F2-9B3D0BA4C3E7}"/>
              </a:ext>
            </a:extLst>
          </p:cNvPr>
          <p:cNvSpPr txBox="1"/>
          <p:nvPr/>
        </p:nvSpPr>
        <p:spPr>
          <a:xfrm>
            <a:off x="3007450" y="16005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11" name="CuadroTexto 410">
            <a:extLst>
              <a:ext uri="{FF2B5EF4-FFF2-40B4-BE49-F238E27FC236}">
                <a16:creationId xmlns:a16="http://schemas.microsoft.com/office/drawing/2014/main" id="{03A19FED-E47F-82A9-536E-4EE8EF7446A0}"/>
              </a:ext>
            </a:extLst>
          </p:cNvPr>
          <p:cNvSpPr txBox="1"/>
          <p:nvPr/>
        </p:nvSpPr>
        <p:spPr>
          <a:xfrm>
            <a:off x="3123985" y="17614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2" name="CuadroTexto 411">
            <a:extLst>
              <a:ext uri="{FF2B5EF4-FFF2-40B4-BE49-F238E27FC236}">
                <a16:creationId xmlns:a16="http://schemas.microsoft.com/office/drawing/2014/main" id="{66FF7D74-E05D-1EF1-BC95-0C2BAF0FEDF4}"/>
              </a:ext>
            </a:extLst>
          </p:cNvPr>
          <p:cNvSpPr txBox="1"/>
          <p:nvPr/>
        </p:nvSpPr>
        <p:spPr>
          <a:xfrm>
            <a:off x="3007450" y="16005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13" name="CuadroTexto 412">
            <a:extLst>
              <a:ext uri="{FF2B5EF4-FFF2-40B4-BE49-F238E27FC236}">
                <a16:creationId xmlns:a16="http://schemas.microsoft.com/office/drawing/2014/main" id="{24E81C23-AB0F-61A8-472C-93E9BB8BD568}"/>
              </a:ext>
            </a:extLst>
          </p:cNvPr>
          <p:cNvSpPr txBox="1"/>
          <p:nvPr/>
        </p:nvSpPr>
        <p:spPr>
          <a:xfrm>
            <a:off x="3123985" y="17614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14" name="Imagen 413">
            <a:extLst>
              <a:ext uri="{FF2B5EF4-FFF2-40B4-BE49-F238E27FC236}">
                <a16:creationId xmlns:a16="http://schemas.microsoft.com/office/drawing/2014/main" id="{CAB4D51D-1F42-63AB-7FE5-38502AEFA4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1650133"/>
            <a:ext cx="1800000" cy="360000"/>
          </a:xfrm>
          <a:prstGeom prst="rect">
            <a:avLst/>
          </a:prstGeom>
        </p:spPr>
      </p:pic>
      <p:sp>
        <p:nvSpPr>
          <p:cNvPr id="415" name="CuadroTexto 414">
            <a:extLst>
              <a:ext uri="{FF2B5EF4-FFF2-40B4-BE49-F238E27FC236}">
                <a16:creationId xmlns:a16="http://schemas.microsoft.com/office/drawing/2014/main" id="{2C9C9D2C-972B-2065-80CB-38A34858907A}"/>
              </a:ext>
            </a:extLst>
          </p:cNvPr>
          <p:cNvSpPr txBox="1"/>
          <p:nvPr/>
        </p:nvSpPr>
        <p:spPr>
          <a:xfrm>
            <a:off x="4826912" y="16005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16" name="CuadroTexto 415">
            <a:extLst>
              <a:ext uri="{FF2B5EF4-FFF2-40B4-BE49-F238E27FC236}">
                <a16:creationId xmlns:a16="http://schemas.microsoft.com/office/drawing/2014/main" id="{599A2A9C-5009-EFEF-E6B3-93FD41C4A9D9}"/>
              </a:ext>
            </a:extLst>
          </p:cNvPr>
          <p:cNvSpPr txBox="1"/>
          <p:nvPr/>
        </p:nvSpPr>
        <p:spPr>
          <a:xfrm>
            <a:off x="4943447" y="17614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7" name="CuadroTexto 416">
            <a:extLst>
              <a:ext uri="{FF2B5EF4-FFF2-40B4-BE49-F238E27FC236}">
                <a16:creationId xmlns:a16="http://schemas.microsoft.com/office/drawing/2014/main" id="{3E9E2C05-B0E7-C59F-6C14-040D095386BB}"/>
              </a:ext>
            </a:extLst>
          </p:cNvPr>
          <p:cNvSpPr txBox="1"/>
          <p:nvPr/>
        </p:nvSpPr>
        <p:spPr>
          <a:xfrm>
            <a:off x="4826912" y="16005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18" name="CuadroTexto 417">
            <a:extLst>
              <a:ext uri="{FF2B5EF4-FFF2-40B4-BE49-F238E27FC236}">
                <a16:creationId xmlns:a16="http://schemas.microsoft.com/office/drawing/2014/main" id="{D149ED0F-94B9-13B6-B184-7E779E1160EA}"/>
              </a:ext>
            </a:extLst>
          </p:cNvPr>
          <p:cNvSpPr txBox="1"/>
          <p:nvPr/>
        </p:nvSpPr>
        <p:spPr>
          <a:xfrm>
            <a:off x="4943447" y="17614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19" name="Imagen 418">
            <a:extLst>
              <a:ext uri="{FF2B5EF4-FFF2-40B4-BE49-F238E27FC236}">
                <a16:creationId xmlns:a16="http://schemas.microsoft.com/office/drawing/2014/main" id="{29B95A71-0A77-E1FF-364E-1D0DB33B3C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1650133"/>
            <a:ext cx="1800000" cy="360000"/>
          </a:xfrm>
          <a:prstGeom prst="rect">
            <a:avLst/>
          </a:prstGeom>
        </p:spPr>
      </p:pic>
      <p:sp>
        <p:nvSpPr>
          <p:cNvPr id="420" name="CuadroTexto 419">
            <a:extLst>
              <a:ext uri="{FF2B5EF4-FFF2-40B4-BE49-F238E27FC236}">
                <a16:creationId xmlns:a16="http://schemas.microsoft.com/office/drawing/2014/main" id="{4D53A9F6-BB5E-1713-9903-88297A5C4075}"/>
              </a:ext>
            </a:extLst>
          </p:cNvPr>
          <p:cNvSpPr txBox="1"/>
          <p:nvPr/>
        </p:nvSpPr>
        <p:spPr>
          <a:xfrm>
            <a:off x="1187988" y="160050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1" name="CuadroTexto 420">
            <a:extLst>
              <a:ext uri="{FF2B5EF4-FFF2-40B4-BE49-F238E27FC236}">
                <a16:creationId xmlns:a16="http://schemas.microsoft.com/office/drawing/2014/main" id="{BE43B9D4-205A-96B3-1810-9D70B1AA244B}"/>
              </a:ext>
            </a:extLst>
          </p:cNvPr>
          <p:cNvSpPr txBox="1"/>
          <p:nvPr/>
        </p:nvSpPr>
        <p:spPr>
          <a:xfrm>
            <a:off x="1304523" y="176148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22" name="CuadroTexto 421">
            <a:extLst>
              <a:ext uri="{FF2B5EF4-FFF2-40B4-BE49-F238E27FC236}">
                <a16:creationId xmlns:a16="http://schemas.microsoft.com/office/drawing/2014/main" id="{8015BFAF-F6B4-E080-E5FA-BCC7A2A783B7}"/>
              </a:ext>
            </a:extLst>
          </p:cNvPr>
          <p:cNvSpPr txBox="1"/>
          <p:nvPr/>
        </p:nvSpPr>
        <p:spPr>
          <a:xfrm>
            <a:off x="1187988" y="1600500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3" name="CuadroTexto 422">
            <a:extLst>
              <a:ext uri="{FF2B5EF4-FFF2-40B4-BE49-F238E27FC236}">
                <a16:creationId xmlns:a16="http://schemas.microsoft.com/office/drawing/2014/main" id="{4505BC8C-6DF0-553D-BDBF-12BAC2CA1B77}"/>
              </a:ext>
            </a:extLst>
          </p:cNvPr>
          <p:cNvSpPr txBox="1"/>
          <p:nvPr/>
        </p:nvSpPr>
        <p:spPr>
          <a:xfrm>
            <a:off x="1304523" y="176148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24" name="Imagen 423">
            <a:extLst>
              <a:ext uri="{FF2B5EF4-FFF2-40B4-BE49-F238E27FC236}">
                <a16:creationId xmlns:a16="http://schemas.microsoft.com/office/drawing/2014/main" id="{53AA8C09-32BA-5521-E2CB-41DC7D6F25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094567"/>
            <a:ext cx="1800000" cy="360000"/>
          </a:xfrm>
          <a:prstGeom prst="rect">
            <a:avLst/>
          </a:prstGeom>
        </p:spPr>
      </p:pic>
      <p:sp>
        <p:nvSpPr>
          <p:cNvPr id="425" name="CuadroTexto 424">
            <a:extLst>
              <a:ext uri="{FF2B5EF4-FFF2-40B4-BE49-F238E27FC236}">
                <a16:creationId xmlns:a16="http://schemas.microsoft.com/office/drawing/2014/main" id="{124C30F9-EB34-88C6-7F61-AA95E5339F70}"/>
              </a:ext>
            </a:extLst>
          </p:cNvPr>
          <p:cNvSpPr txBox="1"/>
          <p:nvPr/>
        </p:nvSpPr>
        <p:spPr>
          <a:xfrm>
            <a:off x="3007450" y="50449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6" name="CuadroTexto 425">
            <a:extLst>
              <a:ext uri="{FF2B5EF4-FFF2-40B4-BE49-F238E27FC236}">
                <a16:creationId xmlns:a16="http://schemas.microsoft.com/office/drawing/2014/main" id="{7E91DFC0-F9A7-4987-3BC1-2052D960A9C4}"/>
              </a:ext>
            </a:extLst>
          </p:cNvPr>
          <p:cNvSpPr txBox="1"/>
          <p:nvPr/>
        </p:nvSpPr>
        <p:spPr>
          <a:xfrm>
            <a:off x="3123985" y="52059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27" name="CuadroTexto 426">
            <a:extLst>
              <a:ext uri="{FF2B5EF4-FFF2-40B4-BE49-F238E27FC236}">
                <a16:creationId xmlns:a16="http://schemas.microsoft.com/office/drawing/2014/main" id="{D684161F-BDB1-31F9-A71A-985200F6B680}"/>
              </a:ext>
            </a:extLst>
          </p:cNvPr>
          <p:cNvSpPr txBox="1"/>
          <p:nvPr/>
        </p:nvSpPr>
        <p:spPr>
          <a:xfrm>
            <a:off x="3007450" y="50449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8" name="CuadroTexto 427">
            <a:extLst>
              <a:ext uri="{FF2B5EF4-FFF2-40B4-BE49-F238E27FC236}">
                <a16:creationId xmlns:a16="http://schemas.microsoft.com/office/drawing/2014/main" id="{07240BAC-38B4-9480-4058-FAC638D5C197}"/>
              </a:ext>
            </a:extLst>
          </p:cNvPr>
          <p:cNvSpPr txBox="1"/>
          <p:nvPr/>
        </p:nvSpPr>
        <p:spPr>
          <a:xfrm>
            <a:off x="3123985" y="52059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29" name="Imagen 428">
            <a:extLst>
              <a:ext uri="{FF2B5EF4-FFF2-40B4-BE49-F238E27FC236}">
                <a16:creationId xmlns:a16="http://schemas.microsoft.com/office/drawing/2014/main" id="{76816C3D-25D6-5B91-6270-8702A88880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5094567"/>
            <a:ext cx="1800000" cy="360000"/>
          </a:xfrm>
          <a:prstGeom prst="rect">
            <a:avLst/>
          </a:prstGeom>
        </p:spPr>
      </p:pic>
      <p:sp>
        <p:nvSpPr>
          <p:cNvPr id="430" name="CuadroTexto 429">
            <a:extLst>
              <a:ext uri="{FF2B5EF4-FFF2-40B4-BE49-F238E27FC236}">
                <a16:creationId xmlns:a16="http://schemas.microsoft.com/office/drawing/2014/main" id="{32BECFB4-35AD-B688-4CE1-8425929163B2}"/>
              </a:ext>
            </a:extLst>
          </p:cNvPr>
          <p:cNvSpPr txBox="1"/>
          <p:nvPr/>
        </p:nvSpPr>
        <p:spPr>
          <a:xfrm>
            <a:off x="4826912" y="50449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31" name="CuadroTexto 430">
            <a:extLst>
              <a:ext uri="{FF2B5EF4-FFF2-40B4-BE49-F238E27FC236}">
                <a16:creationId xmlns:a16="http://schemas.microsoft.com/office/drawing/2014/main" id="{1A9C2D01-3CCD-8789-1796-846B3343D349}"/>
              </a:ext>
            </a:extLst>
          </p:cNvPr>
          <p:cNvSpPr txBox="1"/>
          <p:nvPr/>
        </p:nvSpPr>
        <p:spPr>
          <a:xfrm>
            <a:off x="4943447" y="52059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32" name="CuadroTexto 431">
            <a:extLst>
              <a:ext uri="{FF2B5EF4-FFF2-40B4-BE49-F238E27FC236}">
                <a16:creationId xmlns:a16="http://schemas.microsoft.com/office/drawing/2014/main" id="{A1C0AF76-1AEC-29C8-CF17-5CCDEBB1A73C}"/>
              </a:ext>
            </a:extLst>
          </p:cNvPr>
          <p:cNvSpPr txBox="1"/>
          <p:nvPr/>
        </p:nvSpPr>
        <p:spPr>
          <a:xfrm>
            <a:off x="4826912" y="50449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33" name="CuadroTexto 432">
            <a:extLst>
              <a:ext uri="{FF2B5EF4-FFF2-40B4-BE49-F238E27FC236}">
                <a16:creationId xmlns:a16="http://schemas.microsoft.com/office/drawing/2014/main" id="{C5ED85AA-746B-723D-3EC3-1376A2B261C5}"/>
              </a:ext>
            </a:extLst>
          </p:cNvPr>
          <p:cNvSpPr txBox="1"/>
          <p:nvPr/>
        </p:nvSpPr>
        <p:spPr>
          <a:xfrm>
            <a:off x="4943447" y="52059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4" name="Imagen 433">
            <a:extLst>
              <a:ext uri="{FF2B5EF4-FFF2-40B4-BE49-F238E27FC236}">
                <a16:creationId xmlns:a16="http://schemas.microsoft.com/office/drawing/2014/main" id="{65922096-81C2-D54E-50F8-F35BAC9559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5094567"/>
            <a:ext cx="1800000" cy="360000"/>
          </a:xfrm>
          <a:prstGeom prst="rect">
            <a:avLst/>
          </a:prstGeom>
        </p:spPr>
      </p:pic>
      <p:sp>
        <p:nvSpPr>
          <p:cNvPr id="435" name="CuadroTexto 434">
            <a:extLst>
              <a:ext uri="{FF2B5EF4-FFF2-40B4-BE49-F238E27FC236}">
                <a16:creationId xmlns:a16="http://schemas.microsoft.com/office/drawing/2014/main" id="{20E6C339-784D-7231-288C-D50ADE149B06}"/>
              </a:ext>
            </a:extLst>
          </p:cNvPr>
          <p:cNvSpPr txBox="1"/>
          <p:nvPr/>
        </p:nvSpPr>
        <p:spPr>
          <a:xfrm>
            <a:off x="1187988" y="50449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36" name="CuadroTexto 435">
            <a:extLst>
              <a:ext uri="{FF2B5EF4-FFF2-40B4-BE49-F238E27FC236}">
                <a16:creationId xmlns:a16="http://schemas.microsoft.com/office/drawing/2014/main" id="{26DFCB1C-D232-DB79-4526-26A5A399CE81}"/>
              </a:ext>
            </a:extLst>
          </p:cNvPr>
          <p:cNvSpPr txBox="1"/>
          <p:nvPr/>
        </p:nvSpPr>
        <p:spPr>
          <a:xfrm>
            <a:off x="1304523" y="52059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37" name="CuadroTexto 436">
            <a:extLst>
              <a:ext uri="{FF2B5EF4-FFF2-40B4-BE49-F238E27FC236}">
                <a16:creationId xmlns:a16="http://schemas.microsoft.com/office/drawing/2014/main" id="{B5813E2A-37AA-7C87-0DB4-3B7EEA734E1A}"/>
              </a:ext>
            </a:extLst>
          </p:cNvPr>
          <p:cNvSpPr txBox="1"/>
          <p:nvPr/>
        </p:nvSpPr>
        <p:spPr>
          <a:xfrm>
            <a:off x="1187988" y="50449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38" name="CuadroTexto 437">
            <a:extLst>
              <a:ext uri="{FF2B5EF4-FFF2-40B4-BE49-F238E27FC236}">
                <a16:creationId xmlns:a16="http://schemas.microsoft.com/office/drawing/2014/main" id="{F26847ED-A1A3-78C4-1ECC-201E136E51CF}"/>
              </a:ext>
            </a:extLst>
          </p:cNvPr>
          <p:cNvSpPr txBox="1"/>
          <p:nvPr/>
        </p:nvSpPr>
        <p:spPr>
          <a:xfrm>
            <a:off x="1304523" y="52059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9" name="Imagen 438">
            <a:extLst>
              <a:ext uri="{FF2B5EF4-FFF2-40B4-BE49-F238E27FC236}">
                <a16:creationId xmlns:a16="http://schemas.microsoft.com/office/drawing/2014/main" id="{2EA012F3-6E33-67B4-63CD-32D6431ADF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479967"/>
            <a:ext cx="1800000" cy="360000"/>
          </a:xfrm>
          <a:prstGeom prst="rect">
            <a:avLst/>
          </a:prstGeom>
        </p:spPr>
      </p:pic>
      <p:sp>
        <p:nvSpPr>
          <p:cNvPr id="440" name="CuadroTexto 439">
            <a:extLst>
              <a:ext uri="{FF2B5EF4-FFF2-40B4-BE49-F238E27FC236}">
                <a16:creationId xmlns:a16="http://schemas.microsoft.com/office/drawing/2014/main" id="{6E75C3C5-EEBD-A409-45DA-711B10CF8894}"/>
              </a:ext>
            </a:extLst>
          </p:cNvPr>
          <p:cNvSpPr txBox="1"/>
          <p:nvPr/>
        </p:nvSpPr>
        <p:spPr>
          <a:xfrm>
            <a:off x="3007450" y="54303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41" name="CuadroTexto 440">
            <a:extLst>
              <a:ext uri="{FF2B5EF4-FFF2-40B4-BE49-F238E27FC236}">
                <a16:creationId xmlns:a16="http://schemas.microsoft.com/office/drawing/2014/main" id="{571C8B61-41F1-A009-6929-466CE02AC40D}"/>
              </a:ext>
            </a:extLst>
          </p:cNvPr>
          <p:cNvSpPr txBox="1"/>
          <p:nvPr/>
        </p:nvSpPr>
        <p:spPr>
          <a:xfrm>
            <a:off x="3123985" y="55913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42" name="CuadroTexto 441">
            <a:extLst>
              <a:ext uri="{FF2B5EF4-FFF2-40B4-BE49-F238E27FC236}">
                <a16:creationId xmlns:a16="http://schemas.microsoft.com/office/drawing/2014/main" id="{4A86C8EF-E65F-AA24-AC2B-2D7590EDBE96}"/>
              </a:ext>
            </a:extLst>
          </p:cNvPr>
          <p:cNvSpPr txBox="1"/>
          <p:nvPr/>
        </p:nvSpPr>
        <p:spPr>
          <a:xfrm>
            <a:off x="3007450" y="54303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43" name="CuadroTexto 442">
            <a:extLst>
              <a:ext uri="{FF2B5EF4-FFF2-40B4-BE49-F238E27FC236}">
                <a16:creationId xmlns:a16="http://schemas.microsoft.com/office/drawing/2014/main" id="{4BA88367-E42D-28AE-48D2-1555EECD9BCF}"/>
              </a:ext>
            </a:extLst>
          </p:cNvPr>
          <p:cNvSpPr txBox="1"/>
          <p:nvPr/>
        </p:nvSpPr>
        <p:spPr>
          <a:xfrm>
            <a:off x="3123985" y="55913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44" name="Imagen 443">
            <a:extLst>
              <a:ext uri="{FF2B5EF4-FFF2-40B4-BE49-F238E27FC236}">
                <a16:creationId xmlns:a16="http://schemas.microsoft.com/office/drawing/2014/main" id="{0CEE2897-EDC0-F6C1-04C9-9213E479EA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5479967"/>
            <a:ext cx="1800000" cy="360000"/>
          </a:xfrm>
          <a:prstGeom prst="rect">
            <a:avLst/>
          </a:prstGeom>
        </p:spPr>
      </p:pic>
      <p:sp>
        <p:nvSpPr>
          <p:cNvPr id="445" name="CuadroTexto 444">
            <a:extLst>
              <a:ext uri="{FF2B5EF4-FFF2-40B4-BE49-F238E27FC236}">
                <a16:creationId xmlns:a16="http://schemas.microsoft.com/office/drawing/2014/main" id="{EA5A429B-577C-659A-CFD7-1E120A5EAE28}"/>
              </a:ext>
            </a:extLst>
          </p:cNvPr>
          <p:cNvSpPr txBox="1"/>
          <p:nvPr/>
        </p:nvSpPr>
        <p:spPr>
          <a:xfrm>
            <a:off x="4826912" y="54303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46" name="CuadroTexto 445">
            <a:extLst>
              <a:ext uri="{FF2B5EF4-FFF2-40B4-BE49-F238E27FC236}">
                <a16:creationId xmlns:a16="http://schemas.microsoft.com/office/drawing/2014/main" id="{9777CA7B-91A4-222D-6C94-363ADA5A7D13}"/>
              </a:ext>
            </a:extLst>
          </p:cNvPr>
          <p:cNvSpPr txBox="1"/>
          <p:nvPr/>
        </p:nvSpPr>
        <p:spPr>
          <a:xfrm>
            <a:off x="4943447" y="55913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47" name="CuadroTexto 446">
            <a:extLst>
              <a:ext uri="{FF2B5EF4-FFF2-40B4-BE49-F238E27FC236}">
                <a16:creationId xmlns:a16="http://schemas.microsoft.com/office/drawing/2014/main" id="{F38CFEE4-24CE-C841-278D-E6F8DD2485B4}"/>
              </a:ext>
            </a:extLst>
          </p:cNvPr>
          <p:cNvSpPr txBox="1"/>
          <p:nvPr/>
        </p:nvSpPr>
        <p:spPr>
          <a:xfrm>
            <a:off x="4826912" y="54303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48" name="CuadroTexto 447">
            <a:extLst>
              <a:ext uri="{FF2B5EF4-FFF2-40B4-BE49-F238E27FC236}">
                <a16:creationId xmlns:a16="http://schemas.microsoft.com/office/drawing/2014/main" id="{5F12C469-BE8A-DE1E-A76A-AB0779FB7B6D}"/>
              </a:ext>
            </a:extLst>
          </p:cNvPr>
          <p:cNvSpPr txBox="1"/>
          <p:nvPr/>
        </p:nvSpPr>
        <p:spPr>
          <a:xfrm>
            <a:off x="4943447" y="55913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49" name="Imagen 448">
            <a:extLst>
              <a:ext uri="{FF2B5EF4-FFF2-40B4-BE49-F238E27FC236}">
                <a16:creationId xmlns:a16="http://schemas.microsoft.com/office/drawing/2014/main" id="{9BEB2EF6-E99F-4D52-B3A9-2422144180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5479967"/>
            <a:ext cx="1800000" cy="360000"/>
          </a:xfrm>
          <a:prstGeom prst="rect">
            <a:avLst/>
          </a:prstGeom>
        </p:spPr>
      </p:pic>
      <p:sp>
        <p:nvSpPr>
          <p:cNvPr id="450" name="CuadroTexto 449">
            <a:extLst>
              <a:ext uri="{FF2B5EF4-FFF2-40B4-BE49-F238E27FC236}">
                <a16:creationId xmlns:a16="http://schemas.microsoft.com/office/drawing/2014/main" id="{BD71AA36-EED3-54EA-D22A-B5093F8DE19C}"/>
              </a:ext>
            </a:extLst>
          </p:cNvPr>
          <p:cNvSpPr txBox="1"/>
          <p:nvPr/>
        </p:nvSpPr>
        <p:spPr>
          <a:xfrm>
            <a:off x="1187988" y="543033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1" name="CuadroTexto 450">
            <a:extLst>
              <a:ext uri="{FF2B5EF4-FFF2-40B4-BE49-F238E27FC236}">
                <a16:creationId xmlns:a16="http://schemas.microsoft.com/office/drawing/2014/main" id="{23A9812D-62A6-D34F-6604-7D0792EC5AB4}"/>
              </a:ext>
            </a:extLst>
          </p:cNvPr>
          <p:cNvSpPr txBox="1"/>
          <p:nvPr/>
        </p:nvSpPr>
        <p:spPr>
          <a:xfrm>
            <a:off x="1304523" y="559131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52" name="CuadroTexto 451">
            <a:extLst>
              <a:ext uri="{FF2B5EF4-FFF2-40B4-BE49-F238E27FC236}">
                <a16:creationId xmlns:a16="http://schemas.microsoft.com/office/drawing/2014/main" id="{4A5E4052-8002-3FD5-386A-E5733030BF86}"/>
              </a:ext>
            </a:extLst>
          </p:cNvPr>
          <p:cNvSpPr txBox="1"/>
          <p:nvPr/>
        </p:nvSpPr>
        <p:spPr>
          <a:xfrm>
            <a:off x="1187988" y="543033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3" name="CuadroTexto 452">
            <a:extLst>
              <a:ext uri="{FF2B5EF4-FFF2-40B4-BE49-F238E27FC236}">
                <a16:creationId xmlns:a16="http://schemas.microsoft.com/office/drawing/2014/main" id="{3D21709F-E345-AE19-5DD2-ADF1175B7FC7}"/>
              </a:ext>
            </a:extLst>
          </p:cNvPr>
          <p:cNvSpPr txBox="1"/>
          <p:nvPr/>
        </p:nvSpPr>
        <p:spPr>
          <a:xfrm>
            <a:off x="1304523" y="559131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54" name="Imagen 453">
            <a:extLst>
              <a:ext uri="{FF2B5EF4-FFF2-40B4-BE49-F238E27FC236}">
                <a16:creationId xmlns:a16="http://schemas.microsoft.com/office/drawing/2014/main" id="{FA8CAA9A-829C-E1C6-835A-F6EF2D5B9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859017"/>
            <a:ext cx="1800000" cy="360000"/>
          </a:xfrm>
          <a:prstGeom prst="rect">
            <a:avLst/>
          </a:prstGeom>
        </p:spPr>
      </p:pic>
      <p:sp>
        <p:nvSpPr>
          <p:cNvPr id="455" name="CuadroTexto 454">
            <a:extLst>
              <a:ext uri="{FF2B5EF4-FFF2-40B4-BE49-F238E27FC236}">
                <a16:creationId xmlns:a16="http://schemas.microsoft.com/office/drawing/2014/main" id="{A47E0C00-6411-33D3-DD7A-6EB1508731B1}"/>
              </a:ext>
            </a:extLst>
          </p:cNvPr>
          <p:cNvSpPr txBox="1"/>
          <p:nvPr/>
        </p:nvSpPr>
        <p:spPr>
          <a:xfrm>
            <a:off x="3007450" y="58093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6" name="CuadroTexto 455">
            <a:extLst>
              <a:ext uri="{FF2B5EF4-FFF2-40B4-BE49-F238E27FC236}">
                <a16:creationId xmlns:a16="http://schemas.microsoft.com/office/drawing/2014/main" id="{F398209A-B526-72B5-895D-B74040888FDC}"/>
              </a:ext>
            </a:extLst>
          </p:cNvPr>
          <p:cNvSpPr txBox="1"/>
          <p:nvPr/>
        </p:nvSpPr>
        <p:spPr>
          <a:xfrm>
            <a:off x="3123985" y="59703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57" name="CuadroTexto 456">
            <a:extLst>
              <a:ext uri="{FF2B5EF4-FFF2-40B4-BE49-F238E27FC236}">
                <a16:creationId xmlns:a16="http://schemas.microsoft.com/office/drawing/2014/main" id="{C5CF029C-5146-240D-58B2-14F03BBB7302}"/>
              </a:ext>
            </a:extLst>
          </p:cNvPr>
          <p:cNvSpPr txBox="1"/>
          <p:nvPr/>
        </p:nvSpPr>
        <p:spPr>
          <a:xfrm>
            <a:off x="3007450" y="58093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8" name="CuadroTexto 457">
            <a:extLst>
              <a:ext uri="{FF2B5EF4-FFF2-40B4-BE49-F238E27FC236}">
                <a16:creationId xmlns:a16="http://schemas.microsoft.com/office/drawing/2014/main" id="{68990946-EDAC-3C5F-B90B-583C63C015D3}"/>
              </a:ext>
            </a:extLst>
          </p:cNvPr>
          <p:cNvSpPr txBox="1"/>
          <p:nvPr/>
        </p:nvSpPr>
        <p:spPr>
          <a:xfrm>
            <a:off x="3123985" y="59703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59" name="Imagen 458">
            <a:extLst>
              <a:ext uri="{FF2B5EF4-FFF2-40B4-BE49-F238E27FC236}">
                <a16:creationId xmlns:a16="http://schemas.microsoft.com/office/drawing/2014/main" id="{0E6454F8-B7FF-4DB5-983F-9340F21A3C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5859017"/>
            <a:ext cx="1800000" cy="360000"/>
          </a:xfrm>
          <a:prstGeom prst="rect">
            <a:avLst/>
          </a:prstGeom>
        </p:spPr>
      </p:pic>
      <p:sp>
        <p:nvSpPr>
          <p:cNvPr id="460" name="CuadroTexto 459">
            <a:extLst>
              <a:ext uri="{FF2B5EF4-FFF2-40B4-BE49-F238E27FC236}">
                <a16:creationId xmlns:a16="http://schemas.microsoft.com/office/drawing/2014/main" id="{B7AE09FF-3C47-0322-37D5-9001EDCB9AAD}"/>
              </a:ext>
            </a:extLst>
          </p:cNvPr>
          <p:cNvSpPr txBox="1"/>
          <p:nvPr/>
        </p:nvSpPr>
        <p:spPr>
          <a:xfrm>
            <a:off x="4826912" y="58093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61" name="CuadroTexto 460">
            <a:extLst>
              <a:ext uri="{FF2B5EF4-FFF2-40B4-BE49-F238E27FC236}">
                <a16:creationId xmlns:a16="http://schemas.microsoft.com/office/drawing/2014/main" id="{20EA1B5A-86A5-8BEB-6426-D8CD90E5D285}"/>
              </a:ext>
            </a:extLst>
          </p:cNvPr>
          <p:cNvSpPr txBox="1"/>
          <p:nvPr/>
        </p:nvSpPr>
        <p:spPr>
          <a:xfrm>
            <a:off x="4943447" y="59703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2" name="CuadroTexto 461">
            <a:extLst>
              <a:ext uri="{FF2B5EF4-FFF2-40B4-BE49-F238E27FC236}">
                <a16:creationId xmlns:a16="http://schemas.microsoft.com/office/drawing/2014/main" id="{35FC76AD-5CCA-A293-91D3-2D91A8145BC9}"/>
              </a:ext>
            </a:extLst>
          </p:cNvPr>
          <p:cNvSpPr txBox="1"/>
          <p:nvPr/>
        </p:nvSpPr>
        <p:spPr>
          <a:xfrm>
            <a:off x="4826912" y="58093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63" name="CuadroTexto 462">
            <a:extLst>
              <a:ext uri="{FF2B5EF4-FFF2-40B4-BE49-F238E27FC236}">
                <a16:creationId xmlns:a16="http://schemas.microsoft.com/office/drawing/2014/main" id="{88F8107B-D0DD-3286-9EB9-40A19BB572A2}"/>
              </a:ext>
            </a:extLst>
          </p:cNvPr>
          <p:cNvSpPr txBox="1"/>
          <p:nvPr/>
        </p:nvSpPr>
        <p:spPr>
          <a:xfrm>
            <a:off x="4943447" y="59703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64" name="Imagen 463">
            <a:extLst>
              <a:ext uri="{FF2B5EF4-FFF2-40B4-BE49-F238E27FC236}">
                <a16:creationId xmlns:a16="http://schemas.microsoft.com/office/drawing/2014/main" id="{EE6D476A-D404-4095-B18F-6BACA7AB4E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5859017"/>
            <a:ext cx="1800000" cy="360000"/>
          </a:xfrm>
          <a:prstGeom prst="rect">
            <a:avLst/>
          </a:prstGeom>
        </p:spPr>
      </p:pic>
      <p:sp>
        <p:nvSpPr>
          <p:cNvPr id="465" name="CuadroTexto 464">
            <a:extLst>
              <a:ext uri="{FF2B5EF4-FFF2-40B4-BE49-F238E27FC236}">
                <a16:creationId xmlns:a16="http://schemas.microsoft.com/office/drawing/2014/main" id="{88E6B444-B74D-806A-AC96-668F83007CE1}"/>
              </a:ext>
            </a:extLst>
          </p:cNvPr>
          <p:cNvSpPr txBox="1"/>
          <p:nvPr/>
        </p:nvSpPr>
        <p:spPr>
          <a:xfrm>
            <a:off x="1187988" y="58093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722C2193-01FA-AB22-2FD4-55F7B5E23A48}"/>
              </a:ext>
            </a:extLst>
          </p:cNvPr>
          <p:cNvSpPr txBox="1"/>
          <p:nvPr/>
        </p:nvSpPr>
        <p:spPr>
          <a:xfrm>
            <a:off x="1304523" y="59703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7" name="CuadroTexto 466">
            <a:extLst>
              <a:ext uri="{FF2B5EF4-FFF2-40B4-BE49-F238E27FC236}">
                <a16:creationId xmlns:a16="http://schemas.microsoft.com/office/drawing/2014/main" id="{9AC3F9BF-F6CE-568A-CBEA-F35588823326}"/>
              </a:ext>
            </a:extLst>
          </p:cNvPr>
          <p:cNvSpPr txBox="1"/>
          <p:nvPr/>
        </p:nvSpPr>
        <p:spPr>
          <a:xfrm>
            <a:off x="1187988" y="58093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68" name="CuadroTexto 467">
            <a:extLst>
              <a:ext uri="{FF2B5EF4-FFF2-40B4-BE49-F238E27FC236}">
                <a16:creationId xmlns:a16="http://schemas.microsoft.com/office/drawing/2014/main" id="{1924DC15-1F12-15A9-A374-0F634971B4C3}"/>
              </a:ext>
            </a:extLst>
          </p:cNvPr>
          <p:cNvSpPr txBox="1"/>
          <p:nvPr/>
        </p:nvSpPr>
        <p:spPr>
          <a:xfrm>
            <a:off x="1304523" y="59703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69" name="Imagen 468">
            <a:extLst>
              <a:ext uri="{FF2B5EF4-FFF2-40B4-BE49-F238E27FC236}">
                <a16:creationId xmlns:a16="http://schemas.microsoft.com/office/drawing/2014/main" id="{C8C47820-1946-3608-B0D1-861146CB92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244417"/>
            <a:ext cx="1800000" cy="360000"/>
          </a:xfrm>
          <a:prstGeom prst="rect">
            <a:avLst/>
          </a:prstGeom>
        </p:spPr>
      </p:pic>
      <p:sp>
        <p:nvSpPr>
          <p:cNvPr id="470" name="CuadroTexto 469">
            <a:extLst>
              <a:ext uri="{FF2B5EF4-FFF2-40B4-BE49-F238E27FC236}">
                <a16:creationId xmlns:a16="http://schemas.microsoft.com/office/drawing/2014/main" id="{2B797E63-29FA-66CD-F90A-78D61D7C661F}"/>
              </a:ext>
            </a:extLst>
          </p:cNvPr>
          <p:cNvSpPr txBox="1"/>
          <p:nvPr/>
        </p:nvSpPr>
        <p:spPr>
          <a:xfrm>
            <a:off x="3007450" y="61947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1" name="CuadroTexto 470">
            <a:extLst>
              <a:ext uri="{FF2B5EF4-FFF2-40B4-BE49-F238E27FC236}">
                <a16:creationId xmlns:a16="http://schemas.microsoft.com/office/drawing/2014/main" id="{9163CA4F-ADFE-5BAB-A7A7-70CD3B2072DB}"/>
              </a:ext>
            </a:extLst>
          </p:cNvPr>
          <p:cNvSpPr txBox="1"/>
          <p:nvPr/>
        </p:nvSpPr>
        <p:spPr>
          <a:xfrm>
            <a:off x="3123985" y="63557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72" name="CuadroTexto 471">
            <a:extLst>
              <a:ext uri="{FF2B5EF4-FFF2-40B4-BE49-F238E27FC236}">
                <a16:creationId xmlns:a16="http://schemas.microsoft.com/office/drawing/2014/main" id="{34523E04-501D-9FA0-341A-A793DACF1E7C}"/>
              </a:ext>
            </a:extLst>
          </p:cNvPr>
          <p:cNvSpPr txBox="1"/>
          <p:nvPr/>
        </p:nvSpPr>
        <p:spPr>
          <a:xfrm>
            <a:off x="3007450" y="61947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3" name="CuadroTexto 472">
            <a:extLst>
              <a:ext uri="{FF2B5EF4-FFF2-40B4-BE49-F238E27FC236}">
                <a16:creationId xmlns:a16="http://schemas.microsoft.com/office/drawing/2014/main" id="{13D046E0-98A8-A4A8-B3AD-8C9D8BE78DDF}"/>
              </a:ext>
            </a:extLst>
          </p:cNvPr>
          <p:cNvSpPr txBox="1"/>
          <p:nvPr/>
        </p:nvSpPr>
        <p:spPr>
          <a:xfrm>
            <a:off x="3123985" y="63557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74" name="Imagen 473">
            <a:extLst>
              <a:ext uri="{FF2B5EF4-FFF2-40B4-BE49-F238E27FC236}">
                <a16:creationId xmlns:a16="http://schemas.microsoft.com/office/drawing/2014/main" id="{1CC0DAA4-F387-CB25-475F-CBEE6EB85B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6244417"/>
            <a:ext cx="1800000" cy="360000"/>
          </a:xfrm>
          <a:prstGeom prst="rect">
            <a:avLst/>
          </a:prstGeom>
        </p:spPr>
      </p:pic>
      <p:sp>
        <p:nvSpPr>
          <p:cNvPr id="475" name="CuadroTexto 474">
            <a:extLst>
              <a:ext uri="{FF2B5EF4-FFF2-40B4-BE49-F238E27FC236}">
                <a16:creationId xmlns:a16="http://schemas.microsoft.com/office/drawing/2014/main" id="{1732DFDE-FC9C-1461-6595-6E002BD51B15}"/>
              </a:ext>
            </a:extLst>
          </p:cNvPr>
          <p:cNvSpPr txBox="1"/>
          <p:nvPr/>
        </p:nvSpPr>
        <p:spPr>
          <a:xfrm>
            <a:off x="4826912" y="61947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6" name="CuadroTexto 475">
            <a:extLst>
              <a:ext uri="{FF2B5EF4-FFF2-40B4-BE49-F238E27FC236}">
                <a16:creationId xmlns:a16="http://schemas.microsoft.com/office/drawing/2014/main" id="{E751C873-09EE-8C78-D1F5-5E6D66CAC45B}"/>
              </a:ext>
            </a:extLst>
          </p:cNvPr>
          <p:cNvSpPr txBox="1"/>
          <p:nvPr/>
        </p:nvSpPr>
        <p:spPr>
          <a:xfrm>
            <a:off x="4943447" y="63557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77" name="CuadroTexto 476">
            <a:extLst>
              <a:ext uri="{FF2B5EF4-FFF2-40B4-BE49-F238E27FC236}">
                <a16:creationId xmlns:a16="http://schemas.microsoft.com/office/drawing/2014/main" id="{28381527-6325-7D4E-993F-D3ECA4F307B4}"/>
              </a:ext>
            </a:extLst>
          </p:cNvPr>
          <p:cNvSpPr txBox="1"/>
          <p:nvPr/>
        </p:nvSpPr>
        <p:spPr>
          <a:xfrm>
            <a:off x="4826912" y="61947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8" name="CuadroTexto 477">
            <a:extLst>
              <a:ext uri="{FF2B5EF4-FFF2-40B4-BE49-F238E27FC236}">
                <a16:creationId xmlns:a16="http://schemas.microsoft.com/office/drawing/2014/main" id="{CEFBC960-2803-F3B7-80FE-318E1FFA1DC9}"/>
              </a:ext>
            </a:extLst>
          </p:cNvPr>
          <p:cNvSpPr txBox="1"/>
          <p:nvPr/>
        </p:nvSpPr>
        <p:spPr>
          <a:xfrm>
            <a:off x="4943447" y="63557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79" name="Imagen 478">
            <a:extLst>
              <a:ext uri="{FF2B5EF4-FFF2-40B4-BE49-F238E27FC236}">
                <a16:creationId xmlns:a16="http://schemas.microsoft.com/office/drawing/2014/main" id="{235F00CC-3DA3-AA5F-02E3-9D6264828B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6244417"/>
            <a:ext cx="1800000" cy="360000"/>
          </a:xfrm>
          <a:prstGeom prst="rect">
            <a:avLst/>
          </a:prstGeom>
        </p:spPr>
      </p:pic>
      <p:sp>
        <p:nvSpPr>
          <p:cNvPr id="480" name="CuadroTexto 479">
            <a:extLst>
              <a:ext uri="{FF2B5EF4-FFF2-40B4-BE49-F238E27FC236}">
                <a16:creationId xmlns:a16="http://schemas.microsoft.com/office/drawing/2014/main" id="{F78F550A-5126-D10E-3556-A074BF0FFE19}"/>
              </a:ext>
            </a:extLst>
          </p:cNvPr>
          <p:cNvSpPr txBox="1"/>
          <p:nvPr/>
        </p:nvSpPr>
        <p:spPr>
          <a:xfrm>
            <a:off x="1187988" y="619478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81" name="CuadroTexto 480">
            <a:extLst>
              <a:ext uri="{FF2B5EF4-FFF2-40B4-BE49-F238E27FC236}">
                <a16:creationId xmlns:a16="http://schemas.microsoft.com/office/drawing/2014/main" id="{9DDE04E3-0AAA-6CD1-ACE3-C4836C8A19FB}"/>
              </a:ext>
            </a:extLst>
          </p:cNvPr>
          <p:cNvSpPr txBox="1"/>
          <p:nvPr/>
        </p:nvSpPr>
        <p:spPr>
          <a:xfrm>
            <a:off x="1304523" y="635576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82" name="CuadroTexto 481">
            <a:extLst>
              <a:ext uri="{FF2B5EF4-FFF2-40B4-BE49-F238E27FC236}">
                <a16:creationId xmlns:a16="http://schemas.microsoft.com/office/drawing/2014/main" id="{04EDCAC6-00BE-48E7-C42B-E7B01E57DA1D}"/>
              </a:ext>
            </a:extLst>
          </p:cNvPr>
          <p:cNvSpPr txBox="1"/>
          <p:nvPr/>
        </p:nvSpPr>
        <p:spPr>
          <a:xfrm>
            <a:off x="1187988" y="6194784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83" name="CuadroTexto 482">
            <a:extLst>
              <a:ext uri="{FF2B5EF4-FFF2-40B4-BE49-F238E27FC236}">
                <a16:creationId xmlns:a16="http://schemas.microsoft.com/office/drawing/2014/main" id="{11430E06-960F-0F77-2CAF-6AD3BA06347F}"/>
              </a:ext>
            </a:extLst>
          </p:cNvPr>
          <p:cNvSpPr txBox="1"/>
          <p:nvPr/>
        </p:nvSpPr>
        <p:spPr>
          <a:xfrm>
            <a:off x="1304523" y="635576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4" name="Imagen 483">
            <a:extLst>
              <a:ext uri="{FF2B5EF4-FFF2-40B4-BE49-F238E27FC236}">
                <a16:creationId xmlns:a16="http://schemas.microsoft.com/office/drawing/2014/main" id="{4B84EAC8-9438-1612-0DDC-465B5E334D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565050"/>
            <a:ext cx="1800000" cy="360000"/>
          </a:xfrm>
          <a:prstGeom prst="rect">
            <a:avLst/>
          </a:prstGeom>
        </p:spPr>
      </p:pic>
      <p:sp>
        <p:nvSpPr>
          <p:cNvPr id="485" name="CuadroTexto 484">
            <a:extLst>
              <a:ext uri="{FF2B5EF4-FFF2-40B4-BE49-F238E27FC236}">
                <a16:creationId xmlns:a16="http://schemas.microsoft.com/office/drawing/2014/main" id="{EE009B8B-7408-BF11-5E4F-9F318EC76E7D}"/>
              </a:ext>
            </a:extLst>
          </p:cNvPr>
          <p:cNvSpPr txBox="1"/>
          <p:nvPr/>
        </p:nvSpPr>
        <p:spPr>
          <a:xfrm>
            <a:off x="3007450" y="35154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86" name="CuadroTexto 485">
            <a:extLst>
              <a:ext uri="{FF2B5EF4-FFF2-40B4-BE49-F238E27FC236}">
                <a16:creationId xmlns:a16="http://schemas.microsoft.com/office/drawing/2014/main" id="{3D04E5C7-60B8-3497-4D0E-57E982E0FEED}"/>
              </a:ext>
            </a:extLst>
          </p:cNvPr>
          <p:cNvSpPr txBox="1"/>
          <p:nvPr/>
        </p:nvSpPr>
        <p:spPr>
          <a:xfrm>
            <a:off x="3123985" y="36763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87" name="CuadroTexto 486">
            <a:extLst>
              <a:ext uri="{FF2B5EF4-FFF2-40B4-BE49-F238E27FC236}">
                <a16:creationId xmlns:a16="http://schemas.microsoft.com/office/drawing/2014/main" id="{AC121E1F-ACD7-1A65-37EB-4C8A7DD20C46}"/>
              </a:ext>
            </a:extLst>
          </p:cNvPr>
          <p:cNvSpPr txBox="1"/>
          <p:nvPr/>
        </p:nvSpPr>
        <p:spPr>
          <a:xfrm>
            <a:off x="3007450" y="35154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88" name="CuadroTexto 487">
            <a:extLst>
              <a:ext uri="{FF2B5EF4-FFF2-40B4-BE49-F238E27FC236}">
                <a16:creationId xmlns:a16="http://schemas.microsoft.com/office/drawing/2014/main" id="{C376D786-2BEE-B66D-A721-254ED5425E62}"/>
              </a:ext>
            </a:extLst>
          </p:cNvPr>
          <p:cNvSpPr txBox="1"/>
          <p:nvPr/>
        </p:nvSpPr>
        <p:spPr>
          <a:xfrm>
            <a:off x="3123985" y="36763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9" name="Imagen 488">
            <a:extLst>
              <a:ext uri="{FF2B5EF4-FFF2-40B4-BE49-F238E27FC236}">
                <a16:creationId xmlns:a16="http://schemas.microsoft.com/office/drawing/2014/main" id="{ED55CC53-E163-5C22-2D97-F536BEDAF5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3565050"/>
            <a:ext cx="1800000" cy="360000"/>
          </a:xfrm>
          <a:prstGeom prst="rect">
            <a:avLst/>
          </a:prstGeom>
        </p:spPr>
      </p:pic>
      <p:sp>
        <p:nvSpPr>
          <p:cNvPr id="490" name="CuadroTexto 489">
            <a:extLst>
              <a:ext uri="{FF2B5EF4-FFF2-40B4-BE49-F238E27FC236}">
                <a16:creationId xmlns:a16="http://schemas.microsoft.com/office/drawing/2014/main" id="{4959273D-CF3F-053F-E06D-106DC04B0061}"/>
              </a:ext>
            </a:extLst>
          </p:cNvPr>
          <p:cNvSpPr txBox="1"/>
          <p:nvPr/>
        </p:nvSpPr>
        <p:spPr>
          <a:xfrm>
            <a:off x="4826912" y="35154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91" name="CuadroTexto 490">
            <a:extLst>
              <a:ext uri="{FF2B5EF4-FFF2-40B4-BE49-F238E27FC236}">
                <a16:creationId xmlns:a16="http://schemas.microsoft.com/office/drawing/2014/main" id="{4E0AFAA0-140B-7A99-45F3-94E16FD81E8C}"/>
              </a:ext>
            </a:extLst>
          </p:cNvPr>
          <p:cNvSpPr txBox="1"/>
          <p:nvPr/>
        </p:nvSpPr>
        <p:spPr>
          <a:xfrm>
            <a:off x="4943447" y="36763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92" name="CuadroTexto 491">
            <a:extLst>
              <a:ext uri="{FF2B5EF4-FFF2-40B4-BE49-F238E27FC236}">
                <a16:creationId xmlns:a16="http://schemas.microsoft.com/office/drawing/2014/main" id="{A5BB8F46-3BD6-BF5B-8809-43D2202EC337}"/>
              </a:ext>
            </a:extLst>
          </p:cNvPr>
          <p:cNvSpPr txBox="1"/>
          <p:nvPr/>
        </p:nvSpPr>
        <p:spPr>
          <a:xfrm>
            <a:off x="4826912" y="35154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93" name="CuadroTexto 492">
            <a:extLst>
              <a:ext uri="{FF2B5EF4-FFF2-40B4-BE49-F238E27FC236}">
                <a16:creationId xmlns:a16="http://schemas.microsoft.com/office/drawing/2014/main" id="{18B315FC-8ECF-1C20-1CE0-B666B814ABD9}"/>
              </a:ext>
            </a:extLst>
          </p:cNvPr>
          <p:cNvSpPr txBox="1"/>
          <p:nvPr/>
        </p:nvSpPr>
        <p:spPr>
          <a:xfrm>
            <a:off x="4943447" y="36763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94" name="Imagen 493">
            <a:extLst>
              <a:ext uri="{FF2B5EF4-FFF2-40B4-BE49-F238E27FC236}">
                <a16:creationId xmlns:a16="http://schemas.microsoft.com/office/drawing/2014/main" id="{79F9E54C-4D9B-861C-77EB-29319A4124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3565050"/>
            <a:ext cx="1800000" cy="360000"/>
          </a:xfrm>
          <a:prstGeom prst="rect">
            <a:avLst/>
          </a:prstGeom>
        </p:spPr>
      </p:pic>
      <p:sp>
        <p:nvSpPr>
          <p:cNvPr id="495" name="CuadroTexto 494">
            <a:extLst>
              <a:ext uri="{FF2B5EF4-FFF2-40B4-BE49-F238E27FC236}">
                <a16:creationId xmlns:a16="http://schemas.microsoft.com/office/drawing/2014/main" id="{EB20ECAC-6D81-5386-2375-877EE7544847}"/>
              </a:ext>
            </a:extLst>
          </p:cNvPr>
          <p:cNvSpPr txBox="1"/>
          <p:nvPr/>
        </p:nvSpPr>
        <p:spPr>
          <a:xfrm>
            <a:off x="1187988" y="35154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96" name="CuadroTexto 495">
            <a:extLst>
              <a:ext uri="{FF2B5EF4-FFF2-40B4-BE49-F238E27FC236}">
                <a16:creationId xmlns:a16="http://schemas.microsoft.com/office/drawing/2014/main" id="{08E3D4C9-4873-FD0E-9F70-891A55885AE5}"/>
              </a:ext>
            </a:extLst>
          </p:cNvPr>
          <p:cNvSpPr txBox="1"/>
          <p:nvPr/>
        </p:nvSpPr>
        <p:spPr>
          <a:xfrm>
            <a:off x="1304523" y="36763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97" name="CuadroTexto 496">
            <a:extLst>
              <a:ext uri="{FF2B5EF4-FFF2-40B4-BE49-F238E27FC236}">
                <a16:creationId xmlns:a16="http://schemas.microsoft.com/office/drawing/2014/main" id="{08FBB7ED-7D88-C861-806F-AB7CBEF633C7}"/>
              </a:ext>
            </a:extLst>
          </p:cNvPr>
          <p:cNvSpPr txBox="1"/>
          <p:nvPr/>
        </p:nvSpPr>
        <p:spPr>
          <a:xfrm>
            <a:off x="1187988" y="35154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98" name="CuadroTexto 497">
            <a:extLst>
              <a:ext uri="{FF2B5EF4-FFF2-40B4-BE49-F238E27FC236}">
                <a16:creationId xmlns:a16="http://schemas.microsoft.com/office/drawing/2014/main" id="{A80F8EFB-88DE-77F6-3046-5418580F77A5}"/>
              </a:ext>
            </a:extLst>
          </p:cNvPr>
          <p:cNvSpPr txBox="1"/>
          <p:nvPr/>
        </p:nvSpPr>
        <p:spPr>
          <a:xfrm>
            <a:off x="1304523" y="36763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99" name="Imagen 498">
            <a:extLst>
              <a:ext uri="{FF2B5EF4-FFF2-40B4-BE49-F238E27FC236}">
                <a16:creationId xmlns:a16="http://schemas.microsoft.com/office/drawing/2014/main" id="{254B2553-2B5F-6CF1-C59C-04EA434B9B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950450"/>
            <a:ext cx="1800000" cy="360000"/>
          </a:xfrm>
          <a:prstGeom prst="rect">
            <a:avLst/>
          </a:prstGeom>
        </p:spPr>
      </p:pic>
      <p:sp>
        <p:nvSpPr>
          <p:cNvPr id="500" name="CuadroTexto 499">
            <a:extLst>
              <a:ext uri="{FF2B5EF4-FFF2-40B4-BE49-F238E27FC236}">
                <a16:creationId xmlns:a16="http://schemas.microsoft.com/office/drawing/2014/main" id="{1D4D55DD-6390-FB63-8DEE-2124E348E555}"/>
              </a:ext>
            </a:extLst>
          </p:cNvPr>
          <p:cNvSpPr txBox="1"/>
          <p:nvPr/>
        </p:nvSpPr>
        <p:spPr>
          <a:xfrm>
            <a:off x="3007450" y="39008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1" name="CuadroTexto 500">
            <a:extLst>
              <a:ext uri="{FF2B5EF4-FFF2-40B4-BE49-F238E27FC236}">
                <a16:creationId xmlns:a16="http://schemas.microsoft.com/office/drawing/2014/main" id="{A2390506-394E-066D-CEC1-28AED719EDE7}"/>
              </a:ext>
            </a:extLst>
          </p:cNvPr>
          <p:cNvSpPr txBox="1"/>
          <p:nvPr/>
        </p:nvSpPr>
        <p:spPr>
          <a:xfrm>
            <a:off x="3123985" y="40617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02" name="CuadroTexto 501">
            <a:extLst>
              <a:ext uri="{FF2B5EF4-FFF2-40B4-BE49-F238E27FC236}">
                <a16:creationId xmlns:a16="http://schemas.microsoft.com/office/drawing/2014/main" id="{9456E1F9-AFB4-3BA7-42D0-670EB1088375}"/>
              </a:ext>
            </a:extLst>
          </p:cNvPr>
          <p:cNvSpPr txBox="1"/>
          <p:nvPr/>
        </p:nvSpPr>
        <p:spPr>
          <a:xfrm>
            <a:off x="3007450" y="39008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3" name="CuadroTexto 502">
            <a:extLst>
              <a:ext uri="{FF2B5EF4-FFF2-40B4-BE49-F238E27FC236}">
                <a16:creationId xmlns:a16="http://schemas.microsoft.com/office/drawing/2014/main" id="{F470C317-CDE3-0A5F-0C07-8840DA487A52}"/>
              </a:ext>
            </a:extLst>
          </p:cNvPr>
          <p:cNvSpPr txBox="1"/>
          <p:nvPr/>
        </p:nvSpPr>
        <p:spPr>
          <a:xfrm>
            <a:off x="3123985" y="40617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04" name="Imagen 503">
            <a:extLst>
              <a:ext uri="{FF2B5EF4-FFF2-40B4-BE49-F238E27FC236}">
                <a16:creationId xmlns:a16="http://schemas.microsoft.com/office/drawing/2014/main" id="{152E15E4-DCD4-DF70-2C1E-D800FD64BD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3950450"/>
            <a:ext cx="1800000" cy="360000"/>
          </a:xfrm>
          <a:prstGeom prst="rect">
            <a:avLst/>
          </a:prstGeom>
        </p:spPr>
      </p:pic>
      <p:sp>
        <p:nvSpPr>
          <p:cNvPr id="505" name="CuadroTexto 504">
            <a:extLst>
              <a:ext uri="{FF2B5EF4-FFF2-40B4-BE49-F238E27FC236}">
                <a16:creationId xmlns:a16="http://schemas.microsoft.com/office/drawing/2014/main" id="{DDD5BE3E-E65B-B3E3-ABAF-ED51FC7B9F03}"/>
              </a:ext>
            </a:extLst>
          </p:cNvPr>
          <p:cNvSpPr txBox="1"/>
          <p:nvPr/>
        </p:nvSpPr>
        <p:spPr>
          <a:xfrm>
            <a:off x="4826912" y="39008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6" name="CuadroTexto 505">
            <a:extLst>
              <a:ext uri="{FF2B5EF4-FFF2-40B4-BE49-F238E27FC236}">
                <a16:creationId xmlns:a16="http://schemas.microsoft.com/office/drawing/2014/main" id="{49BC4D7C-4037-F514-95B1-A7D78F15FC99}"/>
              </a:ext>
            </a:extLst>
          </p:cNvPr>
          <p:cNvSpPr txBox="1"/>
          <p:nvPr/>
        </p:nvSpPr>
        <p:spPr>
          <a:xfrm>
            <a:off x="4943447" y="40617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07" name="CuadroTexto 506">
            <a:extLst>
              <a:ext uri="{FF2B5EF4-FFF2-40B4-BE49-F238E27FC236}">
                <a16:creationId xmlns:a16="http://schemas.microsoft.com/office/drawing/2014/main" id="{23DE2162-AC70-3B1B-DA21-25C83EDE44AF}"/>
              </a:ext>
            </a:extLst>
          </p:cNvPr>
          <p:cNvSpPr txBox="1"/>
          <p:nvPr/>
        </p:nvSpPr>
        <p:spPr>
          <a:xfrm>
            <a:off x="4826912" y="39008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8" name="CuadroTexto 507">
            <a:extLst>
              <a:ext uri="{FF2B5EF4-FFF2-40B4-BE49-F238E27FC236}">
                <a16:creationId xmlns:a16="http://schemas.microsoft.com/office/drawing/2014/main" id="{63ED1A14-F3D7-222E-88B3-4D30423586F4}"/>
              </a:ext>
            </a:extLst>
          </p:cNvPr>
          <p:cNvSpPr txBox="1"/>
          <p:nvPr/>
        </p:nvSpPr>
        <p:spPr>
          <a:xfrm>
            <a:off x="4943447" y="40617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09" name="Imagen 508">
            <a:extLst>
              <a:ext uri="{FF2B5EF4-FFF2-40B4-BE49-F238E27FC236}">
                <a16:creationId xmlns:a16="http://schemas.microsoft.com/office/drawing/2014/main" id="{E4C4A7B1-8ED8-52BD-1483-8895284865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3950450"/>
            <a:ext cx="1800000" cy="360000"/>
          </a:xfrm>
          <a:prstGeom prst="rect">
            <a:avLst/>
          </a:prstGeom>
        </p:spPr>
      </p:pic>
      <p:sp>
        <p:nvSpPr>
          <p:cNvPr id="510" name="CuadroTexto 509">
            <a:extLst>
              <a:ext uri="{FF2B5EF4-FFF2-40B4-BE49-F238E27FC236}">
                <a16:creationId xmlns:a16="http://schemas.microsoft.com/office/drawing/2014/main" id="{C52DEE95-244F-32A6-6C0F-F16F03A89EC0}"/>
              </a:ext>
            </a:extLst>
          </p:cNvPr>
          <p:cNvSpPr txBox="1"/>
          <p:nvPr/>
        </p:nvSpPr>
        <p:spPr>
          <a:xfrm>
            <a:off x="1187988" y="390081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11" name="CuadroTexto 510">
            <a:extLst>
              <a:ext uri="{FF2B5EF4-FFF2-40B4-BE49-F238E27FC236}">
                <a16:creationId xmlns:a16="http://schemas.microsoft.com/office/drawing/2014/main" id="{0B46BFED-6DC6-50A1-14E8-0C7E0DCDF787}"/>
              </a:ext>
            </a:extLst>
          </p:cNvPr>
          <p:cNvSpPr txBox="1"/>
          <p:nvPr/>
        </p:nvSpPr>
        <p:spPr>
          <a:xfrm>
            <a:off x="1304523" y="406179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2" name="CuadroTexto 511">
            <a:extLst>
              <a:ext uri="{FF2B5EF4-FFF2-40B4-BE49-F238E27FC236}">
                <a16:creationId xmlns:a16="http://schemas.microsoft.com/office/drawing/2014/main" id="{2C57392B-3689-CAD3-4B69-71D2C35B25A4}"/>
              </a:ext>
            </a:extLst>
          </p:cNvPr>
          <p:cNvSpPr txBox="1"/>
          <p:nvPr/>
        </p:nvSpPr>
        <p:spPr>
          <a:xfrm>
            <a:off x="1187988" y="390081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13" name="CuadroTexto 512">
            <a:extLst>
              <a:ext uri="{FF2B5EF4-FFF2-40B4-BE49-F238E27FC236}">
                <a16:creationId xmlns:a16="http://schemas.microsoft.com/office/drawing/2014/main" id="{4F8237DE-0539-A58E-FA84-448968AC3F39}"/>
              </a:ext>
            </a:extLst>
          </p:cNvPr>
          <p:cNvSpPr txBox="1"/>
          <p:nvPr/>
        </p:nvSpPr>
        <p:spPr>
          <a:xfrm>
            <a:off x="1304523" y="40617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14" name="Imagen 513">
            <a:extLst>
              <a:ext uri="{FF2B5EF4-FFF2-40B4-BE49-F238E27FC236}">
                <a16:creationId xmlns:a16="http://schemas.microsoft.com/office/drawing/2014/main" id="{7C0DC51D-2895-3FC7-4A37-DE3E85D9E9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329500"/>
            <a:ext cx="1800000" cy="360000"/>
          </a:xfrm>
          <a:prstGeom prst="rect">
            <a:avLst/>
          </a:prstGeom>
        </p:spPr>
      </p:pic>
      <p:sp>
        <p:nvSpPr>
          <p:cNvPr id="515" name="CuadroTexto 514">
            <a:extLst>
              <a:ext uri="{FF2B5EF4-FFF2-40B4-BE49-F238E27FC236}">
                <a16:creationId xmlns:a16="http://schemas.microsoft.com/office/drawing/2014/main" id="{F116C0C5-8F69-6B3D-F053-9315959F5162}"/>
              </a:ext>
            </a:extLst>
          </p:cNvPr>
          <p:cNvSpPr txBox="1"/>
          <p:nvPr/>
        </p:nvSpPr>
        <p:spPr>
          <a:xfrm>
            <a:off x="3007450" y="42798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16" name="CuadroTexto 515">
            <a:extLst>
              <a:ext uri="{FF2B5EF4-FFF2-40B4-BE49-F238E27FC236}">
                <a16:creationId xmlns:a16="http://schemas.microsoft.com/office/drawing/2014/main" id="{426EC45C-0A7F-13E2-A1DB-41E0B369FE28}"/>
              </a:ext>
            </a:extLst>
          </p:cNvPr>
          <p:cNvSpPr txBox="1"/>
          <p:nvPr/>
        </p:nvSpPr>
        <p:spPr>
          <a:xfrm>
            <a:off x="3123985" y="44408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7" name="CuadroTexto 516">
            <a:extLst>
              <a:ext uri="{FF2B5EF4-FFF2-40B4-BE49-F238E27FC236}">
                <a16:creationId xmlns:a16="http://schemas.microsoft.com/office/drawing/2014/main" id="{9D12954A-AE98-D4B5-D4FD-44D0D7E6C4C3}"/>
              </a:ext>
            </a:extLst>
          </p:cNvPr>
          <p:cNvSpPr txBox="1"/>
          <p:nvPr/>
        </p:nvSpPr>
        <p:spPr>
          <a:xfrm>
            <a:off x="3007450" y="42798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18" name="CuadroTexto 517">
            <a:extLst>
              <a:ext uri="{FF2B5EF4-FFF2-40B4-BE49-F238E27FC236}">
                <a16:creationId xmlns:a16="http://schemas.microsoft.com/office/drawing/2014/main" id="{B8E743AA-4D28-7DBD-286A-8CA90BD3C6D0}"/>
              </a:ext>
            </a:extLst>
          </p:cNvPr>
          <p:cNvSpPr txBox="1"/>
          <p:nvPr/>
        </p:nvSpPr>
        <p:spPr>
          <a:xfrm>
            <a:off x="3123985" y="44408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19" name="Imagen 518">
            <a:extLst>
              <a:ext uri="{FF2B5EF4-FFF2-40B4-BE49-F238E27FC236}">
                <a16:creationId xmlns:a16="http://schemas.microsoft.com/office/drawing/2014/main" id="{3829586E-83FC-D589-6CF4-47274F07DF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4329500"/>
            <a:ext cx="1800000" cy="360000"/>
          </a:xfrm>
          <a:prstGeom prst="rect">
            <a:avLst/>
          </a:prstGeom>
        </p:spPr>
      </p:pic>
      <p:sp>
        <p:nvSpPr>
          <p:cNvPr id="520" name="CuadroTexto 519">
            <a:extLst>
              <a:ext uri="{FF2B5EF4-FFF2-40B4-BE49-F238E27FC236}">
                <a16:creationId xmlns:a16="http://schemas.microsoft.com/office/drawing/2014/main" id="{FD8FB269-552B-4D78-1692-27849B810BFA}"/>
              </a:ext>
            </a:extLst>
          </p:cNvPr>
          <p:cNvSpPr txBox="1"/>
          <p:nvPr/>
        </p:nvSpPr>
        <p:spPr>
          <a:xfrm>
            <a:off x="4826912" y="42798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1" name="CuadroTexto 520">
            <a:extLst>
              <a:ext uri="{FF2B5EF4-FFF2-40B4-BE49-F238E27FC236}">
                <a16:creationId xmlns:a16="http://schemas.microsoft.com/office/drawing/2014/main" id="{8BAB46BF-FD95-99C8-5EFE-3493A6074B0D}"/>
              </a:ext>
            </a:extLst>
          </p:cNvPr>
          <p:cNvSpPr txBox="1"/>
          <p:nvPr/>
        </p:nvSpPr>
        <p:spPr>
          <a:xfrm>
            <a:off x="4943447" y="44408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22" name="CuadroTexto 521">
            <a:extLst>
              <a:ext uri="{FF2B5EF4-FFF2-40B4-BE49-F238E27FC236}">
                <a16:creationId xmlns:a16="http://schemas.microsoft.com/office/drawing/2014/main" id="{E6ED30FD-4AA8-3ED2-3917-53E845B50BA8}"/>
              </a:ext>
            </a:extLst>
          </p:cNvPr>
          <p:cNvSpPr txBox="1"/>
          <p:nvPr/>
        </p:nvSpPr>
        <p:spPr>
          <a:xfrm>
            <a:off x="4826912" y="42798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3" name="CuadroTexto 522">
            <a:extLst>
              <a:ext uri="{FF2B5EF4-FFF2-40B4-BE49-F238E27FC236}">
                <a16:creationId xmlns:a16="http://schemas.microsoft.com/office/drawing/2014/main" id="{1B8A745E-4127-57D5-704C-20E095FEF597}"/>
              </a:ext>
            </a:extLst>
          </p:cNvPr>
          <p:cNvSpPr txBox="1"/>
          <p:nvPr/>
        </p:nvSpPr>
        <p:spPr>
          <a:xfrm>
            <a:off x="4943447" y="44408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24" name="Imagen 523">
            <a:extLst>
              <a:ext uri="{FF2B5EF4-FFF2-40B4-BE49-F238E27FC236}">
                <a16:creationId xmlns:a16="http://schemas.microsoft.com/office/drawing/2014/main" id="{218A04A7-E79E-D25F-8161-76D9BE84F9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4329500"/>
            <a:ext cx="1800000" cy="360000"/>
          </a:xfrm>
          <a:prstGeom prst="rect">
            <a:avLst/>
          </a:prstGeom>
        </p:spPr>
      </p:pic>
      <p:sp>
        <p:nvSpPr>
          <p:cNvPr id="525" name="CuadroTexto 524">
            <a:extLst>
              <a:ext uri="{FF2B5EF4-FFF2-40B4-BE49-F238E27FC236}">
                <a16:creationId xmlns:a16="http://schemas.microsoft.com/office/drawing/2014/main" id="{F2BF0105-C1B0-7043-D4EB-ACA0D18AD71B}"/>
              </a:ext>
            </a:extLst>
          </p:cNvPr>
          <p:cNvSpPr txBox="1"/>
          <p:nvPr/>
        </p:nvSpPr>
        <p:spPr>
          <a:xfrm>
            <a:off x="1187988" y="42798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6" name="CuadroTexto 525">
            <a:extLst>
              <a:ext uri="{FF2B5EF4-FFF2-40B4-BE49-F238E27FC236}">
                <a16:creationId xmlns:a16="http://schemas.microsoft.com/office/drawing/2014/main" id="{A1BC5E23-AC75-00B1-4247-5914289A8CE0}"/>
              </a:ext>
            </a:extLst>
          </p:cNvPr>
          <p:cNvSpPr txBox="1"/>
          <p:nvPr/>
        </p:nvSpPr>
        <p:spPr>
          <a:xfrm>
            <a:off x="1304523" y="44408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27" name="CuadroTexto 526">
            <a:extLst>
              <a:ext uri="{FF2B5EF4-FFF2-40B4-BE49-F238E27FC236}">
                <a16:creationId xmlns:a16="http://schemas.microsoft.com/office/drawing/2014/main" id="{E077339F-821B-FBA3-C973-2FE62B9C807F}"/>
              </a:ext>
            </a:extLst>
          </p:cNvPr>
          <p:cNvSpPr txBox="1"/>
          <p:nvPr/>
        </p:nvSpPr>
        <p:spPr>
          <a:xfrm>
            <a:off x="1187988" y="42798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8" name="CuadroTexto 527">
            <a:extLst>
              <a:ext uri="{FF2B5EF4-FFF2-40B4-BE49-F238E27FC236}">
                <a16:creationId xmlns:a16="http://schemas.microsoft.com/office/drawing/2014/main" id="{C6A89FE0-B68B-D05C-1684-FF1BE9938571}"/>
              </a:ext>
            </a:extLst>
          </p:cNvPr>
          <p:cNvSpPr txBox="1"/>
          <p:nvPr/>
        </p:nvSpPr>
        <p:spPr>
          <a:xfrm>
            <a:off x="1304523" y="44408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29" name="Imagen 528">
            <a:extLst>
              <a:ext uri="{FF2B5EF4-FFF2-40B4-BE49-F238E27FC236}">
                <a16:creationId xmlns:a16="http://schemas.microsoft.com/office/drawing/2014/main" id="{6EF37694-FCB6-4293-28AE-CAF97E54F1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714900"/>
            <a:ext cx="1800000" cy="360000"/>
          </a:xfrm>
          <a:prstGeom prst="rect">
            <a:avLst/>
          </a:prstGeom>
        </p:spPr>
      </p:pic>
      <p:sp>
        <p:nvSpPr>
          <p:cNvPr id="530" name="CuadroTexto 529">
            <a:extLst>
              <a:ext uri="{FF2B5EF4-FFF2-40B4-BE49-F238E27FC236}">
                <a16:creationId xmlns:a16="http://schemas.microsoft.com/office/drawing/2014/main" id="{DC76185D-C37E-E49F-3DEE-532A2829752E}"/>
              </a:ext>
            </a:extLst>
          </p:cNvPr>
          <p:cNvSpPr txBox="1"/>
          <p:nvPr/>
        </p:nvSpPr>
        <p:spPr>
          <a:xfrm>
            <a:off x="3007450" y="46652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31" name="CuadroTexto 530">
            <a:extLst>
              <a:ext uri="{FF2B5EF4-FFF2-40B4-BE49-F238E27FC236}">
                <a16:creationId xmlns:a16="http://schemas.microsoft.com/office/drawing/2014/main" id="{A0934407-F2F3-383A-7197-0EF030B2072B}"/>
              </a:ext>
            </a:extLst>
          </p:cNvPr>
          <p:cNvSpPr txBox="1"/>
          <p:nvPr/>
        </p:nvSpPr>
        <p:spPr>
          <a:xfrm>
            <a:off x="3123985" y="48262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32" name="CuadroTexto 531">
            <a:extLst>
              <a:ext uri="{FF2B5EF4-FFF2-40B4-BE49-F238E27FC236}">
                <a16:creationId xmlns:a16="http://schemas.microsoft.com/office/drawing/2014/main" id="{EFE23AE1-27E5-0166-ED5C-DA266F79ECDA}"/>
              </a:ext>
            </a:extLst>
          </p:cNvPr>
          <p:cNvSpPr txBox="1"/>
          <p:nvPr/>
        </p:nvSpPr>
        <p:spPr>
          <a:xfrm>
            <a:off x="3007450" y="46652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33" name="CuadroTexto 532">
            <a:extLst>
              <a:ext uri="{FF2B5EF4-FFF2-40B4-BE49-F238E27FC236}">
                <a16:creationId xmlns:a16="http://schemas.microsoft.com/office/drawing/2014/main" id="{AA9D544D-EDB4-4DA7-A12D-0F63DA8E239D}"/>
              </a:ext>
            </a:extLst>
          </p:cNvPr>
          <p:cNvSpPr txBox="1"/>
          <p:nvPr/>
        </p:nvSpPr>
        <p:spPr>
          <a:xfrm>
            <a:off x="3123985" y="48262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4" name="Imagen 533">
            <a:extLst>
              <a:ext uri="{FF2B5EF4-FFF2-40B4-BE49-F238E27FC236}">
                <a16:creationId xmlns:a16="http://schemas.microsoft.com/office/drawing/2014/main" id="{86A2166C-8DF1-43BC-8F83-B61CFBF206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4714900"/>
            <a:ext cx="1800000" cy="360000"/>
          </a:xfrm>
          <a:prstGeom prst="rect">
            <a:avLst/>
          </a:prstGeom>
        </p:spPr>
      </p:pic>
      <p:sp>
        <p:nvSpPr>
          <p:cNvPr id="535" name="CuadroTexto 534">
            <a:extLst>
              <a:ext uri="{FF2B5EF4-FFF2-40B4-BE49-F238E27FC236}">
                <a16:creationId xmlns:a16="http://schemas.microsoft.com/office/drawing/2014/main" id="{21665BB0-7F54-C357-1C55-8F1F2E21AEF4}"/>
              </a:ext>
            </a:extLst>
          </p:cNvPr>
          <p:cNvSpPr txBox="1"/>
          <p:nvPr/>
        </p:nvSpPr>
        <p:spPr>
          <a:xfrm>
            <a:off x="4826912" y="46652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36" name="CuadroTexto 535">
            <a:extLst>
              <a:ext uri="{FF2B5EF4-FFF2-40B4-BE49-F238E27FC236}">
                <a16:creationId xmlns:a16="http://schemas.microsoft.com/office/drawing/2014/main" id="{8F3CDBF3-6063-9C00-6434-2B1FDC9C9103}"/>
              </a:ext>
            </a:extLst>
          </p:cNvPr>
          <p:cNvSpPr txBox="1"/>
          <p:nvPr/>
        </p:nvSpPr>
        <p:spPr>
          <a:xfrm>
            <a:off x="4943447" y="48262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37" name="CuadroTexto 536">
            <a:extLst>
              <a:ext uri="{FF2B5EF4-FFF2-40B4-BE49-F238E27FC236}">
                <a16:creationId xmlns:a16="http://schemas.microsoft.com/office/drawing/2014/main" id="{5E4C2F18-5A6D-A1B5-C7C0-1A892BF5AAB8}"/>
              </a:ext>
            </a:extLst>
          </p:cNvPr>
          <p:cNvSpPr txBox="1"/>
          <p:nvPr/>
        </p:nvSpPr>
        <p:spPr>
          <a:xfrm>
            <a:off x="4826912" y="46652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38" name="CuadroTexto 537">
            <a:extLst>
              <a:ext uri="{FF2B5EF4-FFF2-40B4-BE49-F238E27FC236}">
                <a16:creationId xmlns:a16="http://schemas.microsoft.com/office/drawing/2014/main" id="{FA468C4D-D049-60A5-9212-1918C8784B68}"/>
              </a:ext>
            </a:extLst>
          </p:cNvPr>
          <p:cNvSpPr txBox="1"/>
          <p:nvPr/>
        </p:nvSpPr>
        <p:spPr>
          <a:xfrm>
            <a:off x="4943447" y="48262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9" name="Imagen 538">
            <a:extLst>
              <a:ext uri="{FF2B5EF4-FFF2-40B4-BE49-F238E27FC236}">
                <a16:creationId xmlns:a16="http://schemas.microsoft.com/office/drawing/2014/main" id="{C70969B0-27AE-E95B-3FC1-0B35C9C626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4714900"/>
            <a:ext cx="1800000" cy="360000"/>
          </a:xfrm>
          <a:prstGeom prst="rect">
            <a:avLst/>
          </a:prstGeom>
        </p:spPr>
      </p:pic>
      <p:sp>
        <p:nvSpPr>
          <p:cNvPr id="540" name="CuadroTexto 539">
            <a:extLst>
              <a:ext uri="{FF2B5EF4-FFF2-40B4-BE49-F238E27FC236}">
                <a16:creationId xmlns:a16="http://schemas.microsoft.com/office/drawing/2014/main" id="{147F346B-1F31-7F2C-3272-D6DFEDF1BD4A}"/>
              </a:ext>
            </a:extLst>
          </p:cNvPr>
          <p:cNvSpPr txBox="1"/>
          <p:nvPr/>
        </p:nvSpPr>
        <p:spPr>
          <a:xfrm>
            <a:off x="1187988" y="466526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41" name="CuadroTexto 540">
            <a:extLst>
              <a:ext uri="{FF2B5EF4-FFF2-40B4-BE49-F238E27FC236}">
                <a16:creationId xmlns:a16="http://schemas.microsoft.com/office/drawing/2014/main" id="{EAEE2D47-5087-077A-818F-208EB119A316}"/>
              </a:ext>
            </a:extLst>
          </p:cNvPr>
          <p:cNvSpPr txBox="1"/>
          <p:nvPr/>
        </p:nvSpPr>
        <p:spPr>
          <a:xfrm>
            <a:off x="1304523" y="482624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42" name="CuadroTexto 541">
            <a:extLst>
              <a:ext uri="{FF2B5EF4-FFF2-40B4-BE49-F238E27FC236}">
                <a16:creationId xmlns:a16="http://schemas.microsoft.com/office/drawing/2014/main" id="{F4B1F73B-D1D0-8D75-7806-FDDAFD802B00}"/>
              </a:ext>
            </a:extLst>
          </p:cNvPr>
          <p:cNvSpPr txBox="1"/>
          <p:nvPr/>
        </p:nvSpPr>
        <p:spPr>
          <a:xfrm>
            <a:off x="1187988" y="466526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43" name="CuadroTexto 542">
            <a:extLst>
              <a:ext uri="{FF2B5EF4-FFF2-40B4-BE49-F238E27FC236}">
                <a16:creationId xmlns:a16="http://schemas.microsoft.com/office/drawing/2014/main" id="{C7250D9E-D6A6-5C2F-2465-8FD68E76431B}"/>
              </a:ext>
            </a:extLst>
          </p:cNvPr>
          <p:cNvSpPr txBox="1"/>
          <p:nvPr/>
        </p:nvSpPr>
        <p:spPr>
          <a:xfrm>
            <a:off x="1304523" y="482624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44" name="Imagen 543">
            <a:extLst>
              <a:ext uri="{FF2B5EF4-FFF2-40B4-BE49-F238E27FC236}">
                <a16:creationId xmlns:a16="http://schemas.microsoft.com/office/drawing/2014/main" id="{4601D481-BEE3-09E9-89AB-CCD2B55A1B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625071"/>
            <a:ext cx="1800000" cy="360000"/>
          </a:xfrm>
          <a:prstGeom prst="rect">
            <a:avLst/>
          </a:prstGeom>
        </p:spPr>
      </p:pic>
      <p:sp>
        <p:nvSpPr>
          <p:cNvPr id="545" name="CuadroTexto 544">
            <a:extLst>
              <a:ext uri="{FF2B5EF4-FFF2-40B4-BE49-F238E27FC236}">
                <a16:creationId xmlns:a16="http://schemas.microsoft.com/office/drawing/2014/main" id="{C8C22E83-C136-197F-61E4-FB6EB966EC98}"/>
              </a:ext>
            </a:extLst>
          </p:cNvPr>
          <p:cNvSpPr txBox="1"/>
          <p:nvPr/>
        </p:nvSpPr>
        <p:spPr>
          <a:xfrm>
            <a:off x="3123985" y="67364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46" name="CuadroTexto 545">
            <a:extLst>
              <a:ext uri="{FF2B5EF4-FFF2-40B4-BE49-F238E27FC236}">
                <a16:creationId xmlns:a16="http://schemas.microsoft.com/office/drawing/2014/main" id="{C2A3051D-ECF8-9B4D-DC6E-1F8348DFFE7E}"/>
              </a:ext>
            </a:extLst>
          </p:cNvPr>
          <p:cNvSpPr txBox="1"/>
          <p:nvPr/>
        </p:nvSpPr>
        <p:spPr>
          <a:xfrm>
            <a:off x="3123985" y="67364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47" name="Imagen 546">
            <a:extLst>
              <a:ext uri="{FF2B5EF4-FFF2-40B4-BE49-F238E27FC236}">
                <a16:creationId xmlns:a16="http://schemas.microsoft.com/office/drawing/2014/main" id="{B7060E83-932B-25C2-C415-D7258B2C6C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6625071"/>
            <a:ext cx="1800000" cy="360000"/>
          </a:xfrm>
          <a:prstGeom prst="rect">
            <a:avLst/>
          </a:prstGeom>
        </p:spPr>
      </p:pic>
      <p:sp>
        <p:nvSpPr>
          <p:cNvPr id="548" name="CuadroTexto 547">
            <a:extLst>
              <a:ext uri="{FF2B5EF4-FFF2-40B4-BE49-F238E27FC236}">
                <a16:creationId xmlns:a16="http://schemas.microsoft.com/office/drawing/2014/main" id="{3B227FCB-A86E-17BD-989C-84ACB4043115}"/>
              </a:ext>
            </a:extLst>
          </p:cNvPr>
          <p:cNvSpPr txBox="1"/>
          <p:nvPr/>
        </p:nvSpPr>
        <p:spPr>
          <a:xfrm>
            <a:off x="4943447" y="67364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49" name="CuadroTexto 548">
            <a:extLst>
              <a:ext uri="{FF2B5EF4-FFF2-40B4-BE49-F238E27FC236}">
                <a16:creationId xmlns:a16="http://schemas.microsoft.com/office/drawing/2014/main" id="{5AA3962B-864B-587A-B7C5-564058D382BA}"/>
              </a:ext>
            </a:extLst>
          </p:cNvPr>
          <p:cNvSpPr txBox="1"/>
          <p:nvPr/>
        </p:nvSpPr>
        <p:spPr>
          <a:xfrm>
            <a:off x="4943447" y="67364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50" name="Imagen 549">
            <a:extLst>
              <a:ext uri="{FF2B5EF4-FFF2-40B4-BE49-F238E27FC236}">
                <a16:creationId xmlns:a16="http://schemas.microsoft.com/office/drawing/2014/main" id="{EA0B0AD8-8C28-D3AE-1C0F-FD411D2277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6625071"/>
            <a:ext cx="1800000" cy="360000"/>
          </a:xfrm>
          <a:prstGeom prst="rect">
            <a:avLst/>
          </a:prstGeom>
        </p:spPr>
      </p:pic>
      <p:sp>
        <p:nvSpPr>
          <p:cNvPr id="551" name="CuadroTexto 550">
            <a:extLst>
              <a:ext uri="{FF2B5EF4-FFF2-40B4-BE49-F238E27FC236}">
                <a16:creationId xmlns:a16="http://schemas.microsoft.com/office/drawing/2014/main" id="{F63F239E-5F63-DAD4-A39C-3A7CCF1EC55C}"/>
              </a:ext>
            </a:extLst>
          </p:cNvPr>
          <p:cNvSpPr txBox="1"/>
          <p:nvPr/>
        </p:nvSpPr>
        <p:spPr>
          <a:xfrm>
            <a:off x="1304523" y="67364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52" name="CuadroTexto 551">
            <a:extLst>
              <a:ext uri="{FF2B5EF4-FFF2-40B4-BE49-F238E27FC236}">
                <a16:creationId xmlns:a16="http://schemas.microsoft.com/office/drawing/2014/main" id="{A80784DA-293B-5B2A-D6EF-192F8B70396F}"/>
              </a:ext>
            </a:extLst>
          </p:cNvPr>
          <p:cNvSpPr txBox="1"/>
          <p:nvPr/>
        </p:nvSpPr>
        <p:spPr>
          <a:xfrm>
            <a:off x="1304523" y="67364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53" name="Imagen 552">
            <a:extLst>
              <a:ext uri="{FF2B5EF4-FFF2-40B4-BE49-F238E27FC236}">
                <a16:creationId xmlns:a16="http://schemas.microsoft.com/office/drawing/2014/main" id="{9E2561E9-91C7-8ABF-B6FB-A5931E5761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010471"/>
            <a:ext cx="1800000" cy="360000"/>
          </a:xfrm>
          <a:prstGeom prst="rect">
            <a:avLst/>
          </a:prstGeom>
        </p:spPr>
      </p:pic>
      <p:sp>
        <p:nvSpPr>
          <p:cNvPr id="554" name="CuadroTexto 553">
            <a:extLst>
              <a:ext uri="{FF2B5EF4-FFF2-40B4-BE49-F238E27FC236}">
                <a16:creationId xmlns:a16="http://schemas.microsoft.com/office/drawing/2014/main" id="{D2E40C1F-D5D7-312D-A1D5-12E67C43C4FD}"/>
              </a:ext>
            </a:extLst>
          </p:cNvPr>
          <p:cNvSpPr txBox="1"/>
          <p:nvPr/>
        </p:nvSpPr>
        <p:spPr>
          <a:xfrm>
            <a:off x="3007450" y="696083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5" name="CuadroTexto 554">
            <a:extLst>
              <a:ext uri="{FF2B5EF4-FFF2-40B4-BE49-F238E27FC236}">
                <a16:creationId xmlns:a16="http://schemas.microsoft.com/office/drawing/2014/main" id="{803BD42C-9AEC-1ED0-E0C0-C5A903F05801}"/>
              </a:ext>
            </a:extLst>
          </p:cNvPr>
          <p:cNvSpPr txBox="1"/>
          <p:nvPr/>
        </p:nvSpPr>
        <p:spPr>
          <a:xfrm>
            <a:off x="3123985" y="71218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56" name="CuadroTexto 555">
            <a:extLst>
              <a:ext uri="{FF2B5EF4-FFF2-40B4-BE49-F238E27FC236}">
                <a16:creationId xmlns:a16="http://schemas.microsoft.com/office/drawing/2014/main" id="{9033F283-2EFC-6AEF-2F34-5CAD19D0FE73}"/>
              </a:ext>
            </a:extLst>
          </p:cNvPr>
          <p:cNvSpPr txBox="1"/>
          <p:nvPr/>
        </p:nvSpPr>
        <p:spPr>
          <a:xfrm>
            <a:off x="3007450" y="696083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7" name="CuadroTexto 556">
            <a:extLst>
              <a:ext uri="{FF2B5EF4-FFF2-40B4-BE49-F238E27FC236}">
                <a16:creationId xmlns:a16="http://schemas.microsoft.com/office/drawing/2014/main" id="{51330DFA-3744-20DC-F6DF-B8D52459B422}"/>
              </a:ext>
            </a:extLst>
          </p:cNvPr>
          <p:cNvSpPr txBox="1"/>
          <p:nvPr/>
        </p:nvSpPr>
        <p:spPr>
          <a:xfrm>
            <a:off x="3123985" y="71218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58" name="Imagen 557">
            <a:extLst>
              <a:ext uri="{FF2B5EF4-FFF2-40B4-BE49-F238E27FC236}">
                <a16:creationId xmlns:a16="http://schemas.microsoft.com/office/drawing/2014/main" id="{2FFDF8C0-7BEE-86E4-2F03-6885ACFFE5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7010471"/>
            <a:ext cx="1800000" cy="360000"/>
          </a:xfrm>
          <a:prstGeom prst="rect">
            <a:avLst/>
          </a:prstGeom>
        </p:spPr>
      </p:pic>
      <p:sp>
        <p:nvSpPr>
          <p:cNvPr id="559" name="CuadroTexto 558">
            <a:extLst>
              <a:ext uri="{FF2B5EF4-FFF2-40B4-BE49-F238E27FC236}">
                <a16:creationId xmlns:a16="http://schemas.microsoft.com/office/drawing/2014/main" id="{72B42C1C-2455-F5DB-2F5A-A730C0641853}"/>
              </a:ext>
            </a:extLst>
          </p:cNvPr>
          <p:cNvSpPr txBox="1"/>
          <p:nvPr/>
        </p:nvSpPr>
        <p:spPr>
          <a:xfrm>
            <a:off x="4826912" y="696083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60" name="CuadroTexto 559">
            <a:extLst>
              <a:ext uri="{FF2B5EF4-FFF2-40B4-BE49-F238E27FC236}">
                <a16:creationId xmlns:a16="http://schemas.microsoft.com/office/drawing/2014/main" id="{E7FB63D2-052F-B989-16EF-0EEF324C478E}"/>
              </a:ext>
            </a:extLst>
          </p:cNvPr>
          <p:cNvSpPr txBox="1"/>
          <p:nvPr/>
        </p:nvSpPr>
        <p:spPr>
          <a:xfrm>
            <a:off x="4943447" y="71218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1" name="CuadroTexto 560">
            <a:extLst>
              <a:ext uri="{FF2B5EF4-FFF2-40B4-BE49-F238E27FC236}">
                <a16:creationId xmlns:a16="http://schemas.microsoft.com/office/drawing/2014/main" id="{8958C2E0-93F4-A368-9C0A-901E38A8C12C}"/>
              </a:ext>
            </a:extLst>
          </p:cNvPr>
          <p:cNvSpPr txBox="1"/>
          <p:nvPr/>
        </p:nvSpPr>
        <p:spPr>
          <a:xfrm>
            <a:off x="4826912" y="696083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62" name="CuadroTexto 561">
            <a:extLst>
              <a:ext uri="{FF2B5EF4-FFF2-40B4-BE49-F238E27FC236}">
                <a16:creationId xmlns:a16="http://schemas.microsoft.com/office/drawing/2014/main" id="{4754CBB9-3AED-194F-13A2-16754C3537BC}"/>
              </a:ext>
            </a:extLst>
          </p:cNvPr>
          <p:cNvSpPr txBox="1"/>
          <p:nvPr/>
        </p:nvSpPr>
        <p:spPr>
          <a:xfrm>
            <a:off x="4943447" y="71218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63" name="Imagen 562">
            <a:extLst>
              <a:ext uri="{FF2B5EF4-FFF2-40B4-BE49-F238E27FC236}">
                <a16:creationId xmlns:a16="http://schemas.microsoft.com/office/drawing/2014/main" id="{90EC81A6-2F24-9325-B1D1-6C95C6BB02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7010471"/>
            <a:ext cx="1800000" cy="360000"/>
          </a:xfrm>
          <a:prstGeom prst="rect">
            <a:avLst/>
          </a:prstGeom>
        </p:spPr>
      </p:pic>
      <p:sp>
        <p:nvSpPr>
          <p:cNvPr id="564" name="CuadroTexto 563">
            <a:extLst>
              <a:ext uri="{FF2B5EF4-FFF2-40B4-BE49-F238E27FC236}">
                <a16:creationId xmlns:a16="http://schemas.microsoft.com/office/drawing/2014/main" id="{2C160046-9BE5-F9B3-093A-C96B1CD74685}"/>
              </a:ext>
            </a:extLst>
          </p:cNvPr>
          <p:cNvSpPr txBox="1"/>
          <p:nvPr/>
        </p:nvSpPr>
        <p:spPr>
          <a:xfrm>
            <a:off x="1187988" y="696083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65" name="CuadroTexto 564">
            <a:extLst>
              <a:ext uri="{FF2B5EF4-FFF2-40B4-BE49-F238E27FC236}">
                <a16:creationId xmlns:a16="http://schemas.microsoft.com/office/drawing/2014/main" id="{478B7ACC-048C-387E-DAC8-EEEB67AF4231}"/>
              </a:ext>
            </a:extLst>
          </p:cNvPr>
          <p:cNvSpPr txBox="1"/>
          <p:nvPr/>
        </p:nvSpPr>
        <p:spPr>
          <a:xfrm>
            <a:off x="1304523" y="712182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6" name="CuadroTexto 565">
            <a:extLst>
              <a:ext uri="{FF2B5EF4-FFF2-40B4-BE49-F238E27FC236}">
                <a16:creationId xmlns:a16="http://schemas.microsoft.com/office/drawing/2014/main" id="{1AFFD9F8-7CA9-E281-867F-2C7F17BD7429}"/>
              </a:ext>
            </a:extLst>
          </p:cNvPr>
          <p:cNvSpPr txBox="1"/>
          <p:nvPr/>
        </p:nvSpPr>
        <p:spPr>
          <a:xfrm>
            <a:off x="1187988" y="696083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67" name="CuadroTexto 566">
            <a:extLst>
              <a:ext uri="{FF2B5EF4-FFF2-40B4-BE49-F238E27FC236}">
                <a16:creationId xmlns:a16="http://schemas.microsoft.com/office/drawing/2014/main" id="{C9161A4B-7277-EABD-6D9E-7EC4AC5537CA}"/>
              </a:ext>
            </a:extLst>
          </p:cNvPr>
          <p:cNvSpPr txBox="1"/>
          <p:nvPr/>
        </p:nvSpPr>
        <p:spPr>
          <a:xfrm>
            <a:off x="1304523" y="71218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68" name="Imagen 567">
            <a:extLst>
              <a:ext uri="{FF2B5EF4-FFF2-40B4-BE49-F238E27FC236}">
                <a16:creationId xmlns:a16="http://schemas.microsoft.com/office/drawing/2014/main" id="{8DD3EE3F-4658-B796-B825-8BD0F4EE14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389521"/>
            <a:ext cx="1800000" cy="360000"/>
          </a:xfrm>
          <a:prstGeom prst="rect">
            <a:avLst/>
          </a:prstGeom>
        </p:spPr>
      </p:pic>
      <p:sp>
        <p:nvSpPr>
          <p:cNvPr id="569" name="CuadroTexto 568">
            <a:extLst>
              <a:ext uri="{FF2B5EF4-FFF2-40B4-BE49-F238E27FC236}">
                <a16:creationId xmlns:a16="http://schemas.microsoft.com/office/drawing/2014/main" id="{6C151352-C16E-2B1A-75CC-B49EB953EB2B}"/>
              </a:ext>
            </a:extLst>
          </p:cNvPr>
          <p:cNvSpPr txBox="1"/>
          <p:nvPr/>
        </p:nvSpPr>
        <p:spPr>
          <a:xfrm>
            <a:off x="3007450" y="73398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0" name="CuadroTexto 569">
            <a:extLst>
              <a:ext uri="{FF2B5EF4-FFF2-40B4-BE49-F238E27FC236}">
                <a16:creationId xmlns:a16="http://schemas.microsoft.com/office/drawing/2014/main" id="{C95B7363-CD7D-F1A4-DED5-E796C41BBCF6}"/>
              </a:ext>
            </a:extLst>
          </p:cNvPr>
          <p:cNvSpPr txBox="1"/>
          <p:nvPr/>
        </p:nvSpPr>
        <p:spPr>
          <a:xfrm>
            <a:off x="3123985" y="75008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71" name="CuadroTexto 570">
            <a:extLst>
              <a:ext uri="{FF2B5EF4-FFF2-40B4-BE49-F238E27FC236}">
                <a16:creationId xmlns:a16="http://schemas.microsoft.com/office/drawing/2014/main" id="{0609AFB0-A170-5E03-8E6B-095460F6A3DF}"/>
              </a:ext>
            </a:extLst>
          </p:cNvPr>
          <p:cNvSpPr txBox="1"/>
          <p:nvPr/>
        </p:nvSpPr>
        <p:spPr>
          <a:xfrm>
            <a:off x="3007450" y="73398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2" name="CuadroTexto 571">
            <a:extLst>
              <a:ext uri="{FF2B5EF4-FFF2-40B4-BE49-F238E27FC236}">
                <a16:creationId xmlns:a16="http://schemas.microsoft.com/office/drawing/2014/main" id="{7FC7EB4B-9EC0-9F36-3B0A-928A24CF4B15}"/>
              </a:ext>
            </a:extLst>
          </p:cNvPr>
          <p:cNvSpPr txBox="1"/>
          <p:nvPr/>
        </p:nvSpPr>
        <p:spPr>
          <a:xfrm>
            <a:off x="3123985" y="75008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73" name="Imagen 572">
            <a:extLst>
              <a:ext uri="{FF2B5EF4-FFF2-40B4-BE49-F238E27FC236}">
                <a16:creationId xmlns:a16="http://schemas.microsoft.com/office/drawing/2014/main" id="{8673A873-3DBC-90E2-E93C-D1B173EC71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7389521"/>
            <a:ext cx="1800000" cy="360000"/>
          </a:xfrm>
          <a:prstGeom prst="rect">
            <a:avLst/>
          </a:prstGeom>
        </p:spPr>
      </p:pic>
      <p:sp>
        <p:nvSpPr>
          <p:cNvPr id="574" name="CuadroTexto 573">
            <a:extLst>
              <a:ext uri="{FF2B5EF4-FFF2-40B4-BE49-F238E27FC236}">
                <a16:creationId xmlns:a16="http://schemas.microsoft.com/office/drawing/2014/main" id="{23B85EED-1677-B569-32BF-725338AD514E}"/>
              </a:ext>
            </a:extLst>
          </p:cNvPr>
          <p:cNvSpPr txBox="1"/>
          <p:nvPr/>
        </p:nvSpPr>
        <p:spPr>
          <a:xfrm>
            <a:off x="4826912" y="73398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5" name="CuadroTexto 574">
            <a:extLst>
              <a:ext uri="{FF2B5EF4-FFF2-40B4-BE49-F238E27FC236}">
                <a16:creationId xmlns:a16="http://schemas.microsoft.com/office/drawing/2014/main" id="{5BB75D70-90F3-4752-E334-9E23F3E7223B}"/>
              </a:ext>
            </a:extLst>
          </p:cNvPr>
          <p:cNvSpPr txBox="1"/>
          <p:nvPr/>
        </p:nvSpPr>
        <p:spPr>
          <a:xfrm>
            <a:off x="4943447" y="75008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76" name="CuadroTexto 575">
            <a:extLst>
              <a:ext uri="{FF2B5EF4-FFF2-40B4-BE49-F238E27FC236}">
                <a16:creationId xmlns:a16="http://schemas.microsoft.com/office/drawing/2014/main" id="{4A3D4EAE-8313-F7F6-1866-64F1D0BC53DE}"/>
              </a:ext>
            </a:extLst>
          </p:cNvPr>
          <p:cNvSpPr txBox="1"/>
          <p:nvPr/>
        </p:nvSpPr>
        <p:spPr>
          <a:xfrm>
            <a:off x="4826912" y="73398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7" name="CuadroTexto 576">
            <a:extLst>
              <a:ext uri="{FF2B5EF4-FFF2-40B4-BE49-F238E27FC236}">
                <a16:creationId xmlns:a16="http://schemas.microsoft.com/office/drawing/2014/main" id="{728A88E5-60B1-64C5-9938-041E2407FE7F}"/>
              </a:ext>
            </a:extLst>
          </p:cNvPr>
          <p:cNvSpPr txBox="1"/>
          <p:nvPr/>
        </p:nvSpPr>
        <p:spPr>
          <a:xfrm>
            <a:off x="4943447" y="75008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78" name="Imagen 577">
            <a:extLst>
              <a:ext uri="{FF2B5EF4-FFF2-40B4-BE49-F238E27FC236}">
                <a16:creationId xmlns:a16="http://schemas.microsoft.com/office/drawing/2014/main" id="{85942142-FA6A-1D54-A9F3-51D2784F4A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7389521"/>
            <a:ext cx="1800000" cy="360000"/>
          </a:xfrm>
          <a:prstGeom prst="rect">
            <a:avLst/>
          </a:prstGeom>
        </p:spPr>
      </p:pic>
      <p:sp>
        <p:nvSpPr>
          <p:cNvPr id="579" name="CuadroTexto 578">
            <a:extLst>
              <a:ext uri="{FF2B5EF4-FFF2-40B4-BE49-F238E27FC236}">
                <a16:creationId xmlns:a16="http://schemas.microsoft.com/office/drawing/2014/main" id="{AD224D6D-C70D-6DB1-9C33-F5F5A79B45EF}"/>
              </a:ext>
            </a:extLst>
          </p:cNvPr>
          <p:cNvSpPr txBox="1"/>
          <p:nvPr/>
        </p:nvSpPr>
        <p:spPr>
          <a:xfrm>
            <a:off x="1187988" y="73398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80" name="CuadroTexto 579">
            <a:extLst>
              <a:ext uri="{FF2B5EF4-FFF2-40B4-BE49-F238E27FC236}">
                <a16:creationId xmlns:a16="http://schemas.microsoft.com/office/drawing/2014/main" id="{6FDCA350-E7C9-6C14-6253-A1E9C46CFB61}"/>
              </a:ext>
            </a:extLst>
          </p:cNvPr>
          <p:cNvSpPr txBox="1"/>
          <p:nvPr/>
        </p:nvSpPr>
        <p:spPr>
          <a:xfrm>
            <a:off x="1304523" y="75008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81" name="CuadroTexto 580">
            <a:extLst>
              <a:ext uri="{FF2B5EF4-FFF2-40B4-BE49-F238E27FC236}">
                <a16:creationId xmlns:a16="http://schemas.microsoft.com/office/drawing/2014/main" id="{3CFA8FCF-74C4-3517-DDB6-26AD4BC4EADB}"/>
              </a:ext>
            </a:extLst>
          </p:cNvPr>
          <p:cNvSpPr txBox="1"/>
          <p:nvPr/>
        </p:nvSpPr>
        <p:spPr>
          <a:xfrm>
            <a:off x="1187988" y="73398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82" name="CuadroTexto 581">
            <a:extLst>
              <a:ext uri="{FF2B5EF4-FFF2-40B4-BE49-F238E27FC236}">
                <a16:creationId xmlns:a16="http://schemas.microsoft.com/office/drawing/2014/main" id="{65D85600-0257-3911-4D0D-2AD1AF78AFF0}"/>
              </a:ext>
            </a:extLst>
          </p:cNvPr>
          <p:cNvSpPr txBox="1"/>
          <p:nvPr/>
        </p:nvSpPr>
        <p:spPr>
          <a:xfrm>
            <a:off x="1304523" y="75008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3" name="Imagen 582">
            <a:extLst>
              <a:ext uri="{FF2B5EF4-FFF2-40B4-BE49-F238E27FC236}">
                <a16:creationId xmlns:a16="http://schemas.microsoft.com/office/drawing/2014/main" id="{19AFCCEA-872D-C700-FC46-B8C5C6CE80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774921"/>
            <a:ext cx="1800000" cy="360000"/>
          </a:xfrm>
          <a:prstGeom prst="rect">
            <a:avLst/>
          </a:prstGeom>
        </p:spPr>
      </p:pic>
      <p:sp>
        <p:nvSpPr>
          <p:cNvPr id="584" name="CuadroTexto 583">
            <a:extLst>
              <a:ext uri="{FF2B5EF4-FFF2-40B4-BE49-F238E27FC236}">
                <a16:creationId xmlns:a16="http://schemas.microsoft.com/office/drawing/2014/main" id="{D62AFD8D-D21A-03BB-27E4-163FFE56D5F8}"/>
              </a:ext>
            </a:extLst>
          </p:cNvPr>
          <p:cNvSpPr txBox="1"/>
          <p:nvPr/>
        </p:nvSpPr>
        <p:spPr>
          <a:xfrm>
            <a:off x="3007450" y="77252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85" name="CuadroTexto 584">
            <a:extLst>
              <a:ext uri="{FF2B5EF4-FFF2-40B4-BE49-F238E27FC236}">
                <a16:creationId xmlns:a16="http://schemas.microsoft.com/office/drawing/2014/main" id="{BF7CBCEF-6E43-73AC-E226-BF178A9F5730}"/>
              </a:ext>
            </a:extLst>
          </p:cNvPr>
          <p:cNvSpPr txBox="1"/>
          <p:nvPr/>
        </p:nvSpPr>
        <p:spPr>
          <a:xfrm>
            <a:off x="3123985" y="78862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86" name="CuadroTexto 585">
            <a:extLst>
              <a:ext uri="{FF2B5EF4-FFF2-40B4-BE49-F238E27FC236}">
                <a16:creationId xmlns:a16="http://schemas.microsoft.com/office/drawing/2014/main" id="{A4F0ED0E-18AB-0FBC-FA8C-9AF00C1CD047}"/>
              </a:ext>
            </a:extLst>
          </p:cNvPr>
          <p:cNvSpPr txBox="1"/>
          <p:nvPr/>
        </p:nvSpPr>
        <p:spPr>
          <a:xfrm>
            <a:off x="3007450" y="77252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87" name="CuadroTexto 586">
            <a:extLst>
              <a:ext uri="{FF2B5EF4-FFF2-40B4-BE49-F238E27FC236}">
                <a16:creationId xmlns:a16="http://schemas.microsoft.com/office/drawing/2014/main" id="{4FC381EE-EE2D-07BF-D535-301C1E20FCFB}"/>
              </a:ext>
            </a:extLst>
          </p:cNvPr>
          <p:cNvSpPr txBox="1"/>
          <p:nvPr/>
        </p:nvSpPr>
        <p:spPr>
          <a:xfrm>
            <a:off x="3123985" y="78862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8" name="Imagen 587">
            <a:extLst>
              <a:ext uri="{FF2B5EF4-FFF2-40B4-BE49-F238E27FC236}">
                <a16:creationId xmlns:a16="http://schemas.microsoft.com/office/drawing/2014/main" id="{FB5747CA-309E-F83E-8675-15E633090F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462" y="7774921"/>
            <a:ext cx="1800000" cy="360000"/>
          </a:xfrm>
          <a:prstGeom prst="rect">
            <a:avLst/>
          </a:prstGeom>
        </p:spPr>
      </p:pic>
      <p:sp>
        <p:nvSpPr>
          <p:cNvPr id="589" name="CuadroTexto 588">
            <a:extLst>
              <a:ext uri="{FF2B5EF4-FFF2-40B4-BE49-F238E27FC236}">
                <a16:creationId xmlns:a16="http://schemas.microsoft.com/office/drawing/2014/main" id="{85E60A3D-7952-3817-CAFF-73E41520A9F0}"/>
              </a:ext>
            </a:extLst>
          </p:cNvPr>
          <p:cNvSpPr txBox="1"/>
          <p:nvPr/>
        </p:nvSpPr>
        <p:spPr>
          <a:xfrm>
            <a:off x="4826912" y="77252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90" name="CuadroTexto 589">
            <a:extLst>
              <a:ext uri="{FF2B5EF4-FFF2-40B4-BE49-F238E27FC236}">
                <a16:creationId xmlns:a16="http://schemas.microsoft.com/office/drawing/2014/main" id="{02D4823C-45D1-7EC3-FAD3-EA0950C7C809}"/>
              </a:ext>
            </a:extLst>
          </p:cNvPr>
          <p:cNvSpPr txBox="1"/>
          <p:nvPr/>
        </p:nvSpPr>
        <p:spPr>
          <a:xfrm>
            <a:off x="4943447" y="78862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91" name="CuadroTexto 590">
            <a:extLst>
              <a:ext uri="{FF2B5EF4-FFF2-40B4-BE49-F238E27FC236}">
                <a16:creationId xmlns:a16="http://schemas.microsoft.com/office/drawing/2014/main" id="{FE9D50D2-9DDE-CCDA-169D-F48A74D15938}"/>
              </a:ext>
            </a:extLst>
          </p:cNvPr>
          <p:cNvSpPr txBox="1"/>
          <p:nvPr/>
        </p:nvSpPr>
        <p:spPr>
          <a:xfrm>
            <a:off x="4826912" y="77252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92" name="CuadroTexto 591">
            <a:extLst>
              <a:ext uri="{FF2B5EF4-FFF2-40B4-BE49-F238E27FC236}">
                <a16:creationId xmlns:a16="http://schemas.microsoft.com/office/drawing/2014/main" id="{6629845C-E28E-79AA-E54D-5B8215AB830F}"/>
              </a:ext>
            </a:extLst>
          </p:cNvPr>
          <p:cNvSpPr txBox="1"/>
          <p:nvPr/>
        </p:nvSpPr>
        <p:spPr>
          <a:xfrm>
            <a:off x="4943447" y="78862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93" name="Imagen 592">
            <a:extLst>
              <a:ext uri="{FF2B5EF4-FFF2-40B4-BE49-F238E27FC236}">
                <a16:creationId xmlns:a16="http://schemas.microsoft.com/office/drawing/2014/main" id="{1377F894-1C23-0C66-F12F-FAF83DD997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38" y="7774921"/>
            <a:ext cx="1800000" cy="360000"/>
          </a:xfrm>
          <a:prstGeom prst="rect">
            <a:avLst/>
          </a:prstGeom>
        </p:spPr>
      </p:pic>
      <p:sp>
        <p:nvSpPr>
          <p:cNvPr id="594" name="CuadroTexto 593">
            <a:extLst>
              <a:ext uri="{FF2B5EF4-FFF2-40B4-BE49-F238E27FC236}">
                <a16:creationId xmlns:a16="http://schemas.microsoft.com/office/drawing/2014/main" id="{43708356-2069-D567-DBD8-387F19FBA7F8}"/>
              </a:ext>
            </a:extLst>
          </p:cNvPr>
          <p:cNvSpPr txBox="1"/>
          <p:nvPr/>
        </p:nvSpPr>
        <p:spPr>
          <a:xfrm>
            <a:off x="1187988" y="772528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95" name="CuadroTexto 594">
            <a:extLst>
              <a:ext uri="{FF2B5EF4-FFF2-40B4-BE49-F238E27FC236}">
                <a16:creationId xmlns:a16="http://schemas.microsoft.com/office/drawing/2014/main" id="{06A512A2-C89D-107E-557F-B5535FCAE805}"/>
              </a:ext>
            </a:extLst>
          </p:cNvPr>
          <p:cNvSpPr txBox="1"/>
          <p:nvPr/>
        </p:nvSpPr>
        <p:spPr>
          <a:xfrm>
            <a:off x="1304523" y="78862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28575">
                  <a:solidFill>
                    <a:srgbClr val="734C9D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96" name="CuadroTexto 595">
            <a:extLst>
              <a:ext uri="{FF2B5EF4-FFF2-40B4-BE49-F238E27FC236}">
                <a16:creationId xmlns:a16="http://schemas.microsoft.com/office/drawing/2014/main" id="{C0DCCC8D-CF58-72E2-CAC6-1BA730E79A8F}"/>
              </a:ext>
            </a:extLst>
          </p:cNvPr>
          <p:cNvSpPr txBox="1"/>
          <p:nvPr/>
        </p:nvSpPr>
        <p:spPr>
          <a:xfrm>
            <a:off x="1187988" y="772528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734C9D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97" name="CuadroTexto 596">
            <a:extLst>
              <a:ext uri="{FF2B5EF4-FFF2-40B4-BE49-F238E27FC236}">
                <a16:creationId xmlns:a16="http://schemas.microsoft.com/office/drawing/2014/main" id="{4645D927-0796-D5B2-50F0-B7B6CC20A734}"/>
              </a:ext>
            </a:extLst>
          </p:cNvPr>
          <p:cNvSpPr txBox="1"/>
          <p:nvPr/>
        </p:nvSpPr>
        <p:spPr>
          <a:xfrm>
            <a:off x="1304523" y="788626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3473545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10449</TotalTime>
  <Words>558</Words>
  <Application>Microsoft Office PowerPoint</Application>
  <PresentationFormat>Carta (216 x 279 mm)</PresentationFormat>
  <Paragraphs>558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Positive Sunshine</vt:lpstr>
      <vt:lpstr>Calibri Light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13</cp:revision>
  <dcterms:created xsi:type="dcterms:W3CDTF">2024-07-23T03:15:22Z</dcterms:created>
  <dcterms:modified xsi:type="dcterms:W3CDTF">2024-08-31T03:44:21Z</dcterms:modified>
</cp:coreProperties>
</file>