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6858000" cy="9144000" type="letter"/>
  <p:notesSz cx="6858000" cy="9144000"/>
  <p:embeddedFontLst>
    <p:embeddedFont>
      <p:font typeface="Positive Sunshine" panose="02000600000000000000" pitchFamily="50" charset="0"/>
      <p:regular r:id="rId8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98C2"/>
    <a:srgbClr val="00BFFF"/>
    <a:srgbClr val="F950AE"/>
    <a:srgbClr val="743C71"/>
    <a:srgbClr val="B56FB1"/>
    <a:srgbClr val="007297"/>
    <a:srgbClr val="FFFFFF"/>
    <a:srgbClr val="EF69A6"/>
    <a:srgbClr val="FF00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303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>
            <a:extLst>
              <a:ext uri="{FF2B5EF4-FFF2-40B4-BE49-F238E27FC236}">
                <a16:creationId xmlns:a16="http://schemas.microsoft.com/office/drawing/2014/main" id="{E46A584F-0DE9-ABDB-EB7F-4F8FEF36B25A}"/>
              </a:ext>
            </a:extLst>
          </p:cNvPr>
          <p:cNvSpPr/>
          <p:nvPr userDrawn="1"/>
        </p:nvSpPr>
        <p:spPr>
          <a:xfrm>
            <a:off x="0" y="8692587"/>
            <a:ext cx="6858000" cy="451413"/>
          </a:xfrm>
          <a:prstGeom prst="rect">
            <a:avLst/>
          </a:prstGeom>
          <a:solidFill>
            <a:srgbClr val="FF007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pic>
        <p:nvPicPr>
          <p:cNvPr id="25" name="Imagen 24">
            <a:extLst>
              <a:ext uri="{FF2B5EF4-FFF2-40B4-BE49-F238E27FC236}">
                <a16:creationId xmlns:a16="http://schemas.microsoft.com/office/drawing/2014/main" id="{F169798B-1CCB-9920-6705-AC931860477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3673" y="8566510"/>
            <a:ext cx="5370653" cy="577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028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28/8/2024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4110849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28/8/2024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461052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28/8/2024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894592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28/8/2024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582100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28/8/2024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3940558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28/8/2024</a:t>
            </a:fld>
            <a:endParaRPr lang="es-V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95129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28/8/2024</a:t>
            </a:fld>
            <a:endParaRPr lang="es-V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541865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28/8/2024</a:t>
            </a:fld>
            <a:endParaRPr lang="es-V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917272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28/8/2024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73783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580A8-12B1-41C8-A77D-18D0D12A72B7}" type="datetimeFigureOut">
              <a:rPr lang="es-VE" smtClean="0"/>
              <a:t>28/8/2024</a:t>
            </a:fld>
            <a:endParaRPr lang="es-V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1573768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5580A8-12B1-41C8-A77D-18D0D12A72B7}" type="datetimeFigureOut">
              <a:rPr lang="es-VE" smtClean="0"/>
              <a:t>28/8/2024</a:t>
            </a:fld>
            <a:endParaRPr lang="es-V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V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8C1452-7F35-4EFF-819A-2718F7C91992}" type="slidenum">
              <a:rPr lang="es-VE" smtClean="0"/>
              <a:t>‹Nº›</a:t>
            </a:fld>
            <a:endParaRPr lang="es-VE"/>
          </a:p>
        </p:txBody>
      </p:sp>
    </p:spTree>
    <p:extLst>
      <p:ext uri="{BB962C8B-B14F-4D97-AF65-F5344CB8AC3E}">
        <p14:creationId xmlns:p14="http://schemas.microsoft.com/office/powerpoint/2010/main" val="2554583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Imagen 42">
            <a:extLst>
              <a:ext uri="{FF2B5EF4-FFF2-40B4-BE49-F238E27FC236}">
                <a16:creationId xmlns:a16="http://schemas.microsoft.com/office/drawing/2014/main" id="{1457005D-386D-8908-A609-95A0C40A197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550" y="1040000"/>
            <a:ext cx="3078000" cy="3533400"/>
          </a:xfrm>
          <a:prstGeom prst="rect">
            <a:avLst/>
          </a:prstGeom>
        </p:spPr>
      </p:pic>
      <p:sp>
        <p:nvSpPr>
          <p:cNvPr id="44" name="CuadroTexto 43">
            <a:extLst>
              <a:ext uri="{FF2B5EF4-FFF2-40B4-BE49-F238E27FC236}">
                <a16:creationId xmlns:a16="http://schemas.microsoft.com/office/drawing/2014/main" id="{25E5FFE5-2D12-838D-6F84-C2B0B47C2243}"/>
              </a:ext>
            </a:extLst>
          </p:cNvPr>
          <p:cNvSpPr txBox="1"/>
          <p:nvPr/>
        </p:nvSpPr>
        <p:spPr>
          <a:xfrm>
            <a:off x="924235" y="3092450"/>
            <a:ext cx="18726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57150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137DDB89-4311-718D-FBDD-C6A4A1B36E9A}"/>
              </a:ext>
            </a:extLst>
          </p:cNvPr>
          <p:cNvSpPr txBox="1"/>
          <p:nvPr/>
        </p:nvSpPr>
        <p:spPr>
          <a:xfrm>
            <a:off x="1202977" y="3524250"/>
            <a:ext cx="12634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57150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46" name="CuadroTexto 45">
            <a:extLst>
              <a:ext uri="{FF2B5EF4-FFF2-40B4-BE49-F238E27FC236}">
                <a16:creationId xmlns:a16="http://schemas.microsoft.com/office/drawing/2014/main" id="{16DC5C62-829F-84E1-5841-AB7AF927C136}"/>
              </a:ext>
            </a:extLst>
          </p:cNvPr>
          <p:cNvSpPr txBox="1"/>
          <p:nvPr/>
        </p:nvSpPr>
        <p:spPr>
          <a:xfrm>
            <a:off x="924235" y="3092450"/>
            <a:ext cx="18726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5D28364F-F2A7-0F0B-52AD-0B44623895FD}"/>
              </a:ext>
            </a:extLst>
          </p:cNvPr>
          <p:cNvSpPr txBox="1"/>
          <p:nvPr/>
        </p:nvSpPr>
        <p:spPr>
          <a:xfrm>
            <a:off x="1202976" y="3524250"/>
            <a:ext cx="12634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48" name="Imagen 47">
            <a:extLst>
              <a:ext uri="{FF2B5EF4-FFF2-40B4-BE49-F238E27FC236}">
                <a16:creationId xmlns:a16="http://schemas.microsoft.com/office/drawing/2014/main" id="{DD3D7D6A-98C6-D658-B865-AFB7668AECE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6699" y="1031993"/>
            <a:ext cx="3078000" cy="3533400"/>
          </a:xfrm>
          <a:prstGeom prst="rect">
            <a:avLst/>
          </a:prstGeom>
        </p:spPr>
      </p:pic>
      <p:sp>
        <p:nvSpPr>
          <p:cNvPr id="49" name="CuadroTexto 48">
            <a:extLst>
              <a:ext uri="{FF2B5EF4-FFF2-40B4-BE49-F238E27FC236}">
                <a16:creationId xmlns:a16="http://schemas.microsoft.com/office/drawing/2014/main" id="{8F6B7E02-AC84-CCC2-AE5D-58BD39DB3958}"/>
              </a:ext>
            </a:extLst>
          </p:cNvPr>
          <p:cNvSpPr txBox="1"/>
          <p:nvPr/>
        </p:nvSpPr>
        <p:spPr>
          <a:xfrm>
            <a:off x="4059384" y="3084443"/>
            <a:ext cx="18726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57150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50" name="CuadroTexto 49">
            <a:extLst>
              <a:ext uri="{FF2B5EF4-FFF2-40B4-BE49-F238E27FC236}">
                <a16:creationId xmlns:a16="http://schemas.microsoft.com/office/drawing/2014/main" id="{5B22CDA9-61E7-22D8-04B9-B00F03C80061}"/>
              </a:ext>
            </a:extLst>
          </p:cNvPr>
          <p:cNvSpPr txBox="1"/>
          <p:nvPr/>
        </p:nvSpPr>
        <p:spPr>
          <a:xfrm>
            <a:off x="4338126" y="3516243"/>
            <a:ext cx="12634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57150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51" name="CuadroTexto 50">
            <a:extLst>
              <a:ext uri="{FF2B5EF4-FFF2-40B4-BE49-F238E27FC236}">
                <a16:creationId xmlns:a16="http://schemas.microsoft.com/office/drawing/2014/main" id="{8A1FE678-1CC8-DF50-2DCE-8DC917349BFD}"/>
              </a:ext>
            </a:extLst>
          </p:cNvPr>
          <p:cNvSpPr txBox="1"/>
          <p:nvPr/>
        </p:nvSpPr>
        <p:spPr>
          <a:xfrm>
            <a:off x="4059384" y="3084443"/>
            <a:ext cx="18726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52" name="CuadroTexto 51">
            <a:extLst>
              <a:ext uri="{FF2B5EF4-FFF2-40B4-BE49-F238E27FC236}">
                <a16:creationId xmlns:a16="http://schemas.microsoft.com/office/drawing/2014/main" id="{A76F715F-0F66-CDFC-E61A-80DA426003BA}"/>
              </a:ext>
            </a:extLst>
          </p:cNvPr>
          <p:cNvSpPr txBox="1"/>
          <p:nvPr/>
        </p:nvSpPr>
        <p:spPr>
          <a:xfrm>
            <a:off x="4338125" y="3516243"/>
            <a:ext cx="12634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53" name="Imagen 52">
            <a:extLst>
              <a:ext uri="{FF2B5EF4-FFF2-40B4-BE49-F238E27FC236}">
                <a16:creationId xmlns:a16="http://schemas.microsoft.com/office/drawing/2014/main" id="{9E2E1D1C-3910-824E-1493-2D86F4FA51F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550" y="4573400"/>
            <a:ext cx="3078000" cy="3533400"/>
          </a:xfrm>
          <a:prstGeom prst="rect">
            <a:avLst/>
          </a:prstGeom>
        </p:spPr>
      </p:pic>
      <p:sp>
        <p:nvSpPr>
          <p:cNvPr id="54" name="CuadroTexto 53">
            <a:extLst>
              <a:ext uri="{FF2B5EF4-FFF2-40B4-BE49-F238E27FC236}">
                <a16:creationId xmlns:a16="http://schemas.microsoft.com/office/drawing/2014/main" id="{B1B5E29B-B222-006B-016C-09176C85CE20}"/>
              </a:ext>
            </a:extLst>
          </p:cNvPr>
          <p:cNvSpPr txBox="1"/>
          <p:nvPr/>
        </p:nvSpPr>
        <p:spPr>
          <a:xfrm>
            <a:off x="924235" y="6625850"/>
            <a:ext cx="18726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57150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55" name="CuadroTexto 54">
            <a:extLst>
              <a:ext uri="{FF2B5EF4-FFF2-40B4-BE49-F238E27FC236}">
                <a16:creationId xmlns:a16="http://schemas.microsoft.com/office/drawing/2014/main" id="{886224BD-3927-3FDB-D029-7B1BE906C296}"/>
              </a:ext>
            </a:extLst>
          </p:cNvPr>
          <p:cNvSpPr txBox="1"/>
          <p:nvPr/>
        </p:nvSpPr>
        <p:spPr>
          <a:xfrm>
            <a:off x="1202977" y="7057650"/>
            <a:ext cx="12634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57150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56" name="CuadroTexto 55">
            <a:extLst>
              <a:ext uri="{FF2B5EF4-FFF2-40B4-BE49-F238E27FC236}">
                <a16:creationId xmlns:a16="http://schemas.microsoft.com/office/drawing/2014/main" id="{2E3436DA-EE55-CF37-7117-35FF40FAAB09}"/>
              </a:ext>
            </a:extLst>
          </p:cNvPr>
          <p:cNvSpPr txBox="1"/>
          <p:nvPr/>
        </p:nvSpPr>
        <p:spPr>
          <a:xfrm>
            <a:off x="924235" y="6625850"/>
            <a:ext cx="18726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57" name="CuadroTexto 56">
            <a:extLst>
              <a:ext uri="{FF2B5EF4-FFF2-40B4-BE49-F238E27FC236}">
                <a16:creationId xmlns:a16="http://schemas.microsoft.com/office/drawing/2014/main" id="{1A3A9929-C693-FC5D-90A5-F96DCA3E8925}"/>
              </a:ext>
            </a:extLst>
          </p:cNvPr>
          <p:cNvSpPr txBox="1"/>
          <p:nvPr/>
        </p:nvSpPr>
        <p:spPr>
          <a:xfrm>
            <a:off x="1202976" y="7057650"/>
            <a:ext cx="12634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58" name="Imagen 57">
            <a:extLst>
              <a:ext uri="{FF2B5EF4-FFF2-40B4-BE49-F238E27FC236}">
                <a16:creationId xmlns:a16="http://schemas.microsoft.com/office/drawing/2014/main" id="{0EDE93DA-5179-862A-B0E2-FB9422E7C0A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6699" y="4565393"/>
            <a:ext cx="3078000" cy="3533400"/>
          </a:xfrm>
          <a:prstGeom prst="rect">
            <a:avLst/>
          </a:prstGeom>
        </p:spPr>
      </p:pic>
      <p:sp>
        <p:nvSpPr>
          <p:cNvPr id="59" name="CuadroTexto 58">
            <a:extLst>
              <a:ext uri="{FF2B5EF4-FFF2-40B4-BE49-F238E27FC236}">
                <a16:creationId xmlns:a16="http://schemas.microsoft.com/office/drawing/2014/main" id="{5A8A2132-8D15-7C54-A217-CB11D32D66AE}"/>
              </a:ext>
            </a:extLst>
          </p:cNvPr>
          <p:cNvSpPr txBox="1"/>
          <p:nvPr/>
        </p:nvSpPr>
        <p:spPr>
          <a:xfrm>
            <a:off x="4059384" y="6617843"/>
            <a:ext cx="18726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57150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60" name="CuadroTexto 59">
            <a:extLst>
              <a:ext uri="{FF2B5EF4-FFF2-40B4-BE49-F238E27FC236}">
                <a16:creationId xmlns:a16="http://schemas.microsoft.com/office/drawing/2014/main" id="{32D4E8A2-D854-03D0-FB51-1AE0C8CC1120}"/>
              </a:ext>
            </a:extLst>
          </p:cNvPr>
          <p:cNvSpPr txBox="1"/>
          <p:nvPr/>
        </p:nvSpPr>
        <p:spPr>
          <a:xfrm>
            <a:off x="4338126" y="7049643"/>
            <a:ext cx="12634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n w="57150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61" name="CuadroTexto 60">
            <a:extLst>
              <a:ext uri="{FF2B5EF4-FFF2-40B4-BE49-F238E27FC236}">
                <a16:creationId xmlns:a16="http://schemas.microsoft.com/office/drawing/2014/main" id="{28D9E337-552C-E7C3-A5AB-D607C979865E}"/>
              </a:ext>
            </a:extLst>
          </p:cNvPr>
          <p:cNvSpPr txBox="1"/>
          <p:nvPr/>
        </p:nvSpPr>
        <p:spPr>
          <a:xfrm>
            <a:off x="4059384" y="6617843"/>
            <a:ext cx="18726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62" name="CuadroTexto 61">
            <a:extLst>
              <a:ext uri="{FF2B5EF4-FFF2-40B4-BE49-F238E27FC236}">
                <a16:creationId xmlns:a16="http://schemas.microsoft.com/office/drawing/2014/main" id="{6232B8B8-28EB-BAA1-0E0B-A8F4DBF6BD4D}"/>
              </a:ext>
            </a:extLst>
          </p:cNvPr>
          <p:cNvSpPr txBox="1"/>
          <p:nvPr/>
        </p:nvSpPr>
        <p:spPr>
          <a:xfrm>
            <a:off x="4338125" y="7049643"/>
            <a:ext cx="12634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4000" dirty="0">
                <a:latin typeface="Positive Sunshine" panose="02000600000000000000" pitchFamily="50" charset="0"/>
              </a:rPr>
              <a:t>RAMOS</a:t>
            </a:r>
          </a:p>
        </p:txBody>
      </p:sp>
    </p:spTree>
    <p:extLst>
      <p:ext uri="{BB962C8B-B14F-4D97-AF65-F5344CB8AC3E}">
        <p14:creationId xmlns:p14="http://schemas.microsoft.com/office/powerpoint/2010/main" val="2716088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AF4320D5-D372-6276-6713-3FF32D27251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650" y="795450"/>
            <a:ext cx="2880000" cy="1800000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00DEA1C9-4617-7831-7C0E-A54169C4B0FB}"/>
              </a:ext>
            </a:extLst>
          </p:cNvPr>
          <p:cNvSpPr txBox="1"/>
          <p:nvPr/>
        </p:nvSpPr>
        <p:spPr>
          <a:xfrm>
            <a:off x="1848858" y="1525614"/>
            <a:ext cx="15327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57150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369E284B-8FC2-A852-D36A-064911C95319}"/>
              </a:ext>
            </a:extLst>
          </p:cNvPr>
          <p:cNvSpPr txBox="1"/>
          <p:nvPr/>
        </p:nvSpPr>
        <p:spPr>
          <a:xfrm>
            <a:off x="2089500" y="1874864"/>
            <a:ext cx="10454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57150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6A61B262-C07E-AA84-1E8B-4491D3D26B8C}"/>
              </a:ext>
            </a:extLst>
          </p:cNvPr>
          <p:cNvSpPr txBox="1"/>
          <p:nvPr/>
        </p:nvSpPr>
        <p:spPr>
          <a:xfrm>
            <a:off x="1848858" y="1525614"/>
            <a:ext cx="15327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1AEB88FA-8199-2CC0-45FA-6E8C384367B0}"/>
              </a:ext>
            </a:extLst>
          </p:cNvPr>
          <p:cNvSpPr txBox="1"/>
          <p:nvPr/>
        </p:nvSpPr>
        <p:spPr>
          <a:xfrm>
            <a:off x="2089499" y="1874864"/>
            <a:ext cx="10454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FD561E51-6CD8-83A0-C0B6-78D0705CB75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0" y="795450"/>
            <a:ext cx="2880000" cy="1800000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DC55CB8B-DE1F-83A4-B889-0B1B2D8D2845}"/>
              </a:ext>
            </a:extLst>
          </p:cNvPr>
          <p:cNvSpPr txBox="1"/>
          <p:nvPr/>
        </p:nvSpPr>
        <p:spPr>
          <a:xfrm>
            <a:off x="4776208" y="1525614"/>
            <a:ext cx="15327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57150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F3886CDB-EA81-2359-952F-AD9198186B6A}"/>
              </a:ext>
            </a:extLst>
          </p:cNvPr>
          <p:cNvSpPr txBox="1"/>
          <p:nvPr/>
        </p:nvSpPr>
        <p:spPr>
          <a:xfrm>
            <a:off x="5016850" y="1874864"/>
            <a:ext cx="10454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57150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D7FBC648-9754-57A0-1C66-0175998FAE0B}"/>
              </a:ext>
            </a:extLst>
          </p:cNvPr>
          <p:cNvSpPr txBox="1"/>
          <p:nvPr/>
        </p:nvSpPr>
        <p:spPr>
          <a:xfrm>
            <a:off x="4776208" y="1525614"/>
            <a:ext cx="15327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D5ABE259-3106-DC58-90BF-50148BDB8A6D}"/>
              </a:ext>
            </a:extLst>
          </p:cNvPr>
          <p:cNvSpPr txBox="1"/>
          <p:nvPr/>
        </p:nvSpPr>
        <p:spPr>
          <a:xfrm>
            <a:off x="5016849" y="1874864"/>
            <a:ext cx="10454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AD5D9071-45C9-6704-0B88-D59A9850462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650" y="2633550"/>
            <a:ext cx="2880000" cy="1800000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55133E33-71F7-8577-1402-2C1B91719EFD}"/>
              </a:ext>
            </a:extLst>
          </p:cNvPr>
          <p:cNvSpPr txBox="1"/>
          <p:nvPr/>
        </p:nvSpPr>
        <p:spPr>
          <a:xfrm>
            <a:off x="1848858" y="3363714"/>
            <a:ext cx="15327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57150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3ED2F5D7-55A3-B55D-55CC-FFD150C966DE}"/>
              </a:ext>
            </a:extLst>
          </p:cNvPr>
          <p:cNvSpPr txBox="1"/>
          <p:nvPr/>
        </p:nvSpPr>
        <p:spPr>
          <a:xfrm>
            <a:off x="2089500" y="3712964"/>
            <a:ext cx="10454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57150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939683B2-A034-34D9-B17E-44882265B4D5}"/>
              </a:ext>
            </a:extLst>
          </p:cNvPr>
          <p:cNvSpPr txBox="1"/>
          <p:nvPr/>
        </p:nvSpPr>
        <p:spPr>
          <a:xfrm>
            <a:off x="1848858" y="3363714"/>
            <a:ext cx="15327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C747C328-8D58-12C6-EB5A-DFB21749A12D}"/>
              </a:ext>
            </a:extLst>
          </p:cNvPr>
          <p:cNvSpPr txBox="1"/>
          <p:nvPr/>
        </p:nvSpPr>
        <p:spPr>
          <a:xfrm>
            <a:off x="2089499" y="3712964"/>
            <a:ext cx="10454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id="{78540364-A44A-8A98-71ED-84677A9E5CD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0" y="2633550"/>
            <a:ext cx="2880000" cy="1800000"/>
          </a:xfrm>
          <a:prstGeom prst="rect">
            <a:avLst/>
          </a:prstGeom>
        </p:spPr>
      </p:pic>
      <p:sp>
        <p:nvSpPr>
          <p:cNvPr id="19" name="CuadroTexto 18">
            <a:extLst>
              <a:ext uri="{FF2B5EF4-FFF2-40B4-BE49-F238E27FC236}">
                <a16:creationId xmlns:a16="http://schemas.microsoft.com/office/drawing/2014/main" id="{31CD931D-F4A8-691F-C76E-339AF773B588}"/>
              </a:ext>
            </a:extLst>
          </p:cNvPr>
          <p:cNvSpPr txBox="1"/>
          <p:nvPr/>
        </p:nvSpPr>
        <p:spPr>
          <a:xfrm>
            <a:off x="4776208" y="3363714"/>
            <a:ext cx="15327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57150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4229EB41-9359-CFAB-B69C-F027626768BE}"/>
              </a:ext>
            </a:extLst>
          </p:cNvPr>
          <p:cNvSpPr txBox="1"/>
          <p:nvPr/>
        </p:nvSpPr>
        <p:spPr>
          <a:xfrm>
            <a:off x="5016850" y="3712964"/>
            <a:ext cx="10454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57150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54AA0860-D417-3BC1-8176-CFCE1D2FA91C}"/>
              </a:ext>
            </a:extLst>
          </p:cNvPr>
          <p:cNvSpPr txBox="1"/>
          <p:nvPr/>
        </p:nvSpPr>
        <p:spPr>
          <a:xfrm>
            <a:off x="4776208" y="3363714"/>
            <a:ext cx="15327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13058152-FC1C-E11A-17E4-C6F53CC9095A}"/>
              </a:ext>
            </a:extLst>
          </p:cNvPr>
          <p:cNvSpPr txBox="1"/>
          <p:nvPr/>
        </p:nvSpPr>
        <p:spPr>
          <a:xfrm>
            <a:off x="5016849" y="3712964"/>
            <a:ext cx="10454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23" name="Imagen 22">
            <a:extLst>
              <a:ext uri="{FF2B5EF4-FFF2-40B4-BE49-F238E27FC236}">
                <a16:creationId xmlns:a16="http://schemas.microsoft.com/office/drawing/2014/main" id="{304658FA-1784-C636-7686-6BC615ADBF3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650" y="4471650"/>
            <a:ext cx="2880000" cy="1800000"/>
          </a:xfrm>
          <a:prstGeom prst="rect">
            <a:avLst/>
          </a:prstGeom>
        </p:spPr>
      </p:pic>
      <p:sp>
        <p:nvSpPr>
          <p:cNvPr id="24" name="CuadroTexto 23">
            <a:extLst>
              <a:ext uri="{FF2B5EF4-FFF2-40B4-BE49-F238E27FC236}">
                <a16:creationId xmlns:a16="http://schemas.microsoft.com/office/drawing/2014/main" id="{BCD37BD1-4F1C-897E-9E89-126FCD3EE0CB}"/>
              </a:ext>
            </a:extLst>
          </p:cNvPr>
          <p:cNvSpPr txBox="1"/>
          <p:nvPr/>
        </p:nvSpPr>
        <p:spPr>
          <a:xfrm>
            <a:off x="1848858" y="5201814"/>
            <a:ext cx="15327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57150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22B52939-AD3B-5DF5-2D6A-BED4F71A8B53}"/>
              </a:ext>
            </a:extLst>
          </p:cNvPr>
          <p:cNvSpPr txBox="1"/>
          <p:nvPr/>
        </p:nvSpPr>
        <p:spPr>
          <a:xfrm>
            <a:off x="2089500" y="5551064"/>
            <a:ext cx="10454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57150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56146C6E-AA47-4853-9439-3C30365450EE}"/>
              </a:ext>
            </a:extLst>
          </p:cNvPr>
          <p:cNvSpPr txBox="1"/>
          <p:nvPr/>
        </p:nvSpPr>
        <p:spPr>
          <a:xfrm>
            <a:off x="1848858" y="5201814"/>
            <a:ext cx="15327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6164894E-B136-EA73-B2C4-10630FA7FF21}"/>
              </a:ext>
            </a:extLst>
          </p:cNvPr>
          <p:cNvSpPr txBox="1"/>
          <p:nvPr/>
        </p:nvSpPr>
        <p:spPr>
          <a:xfrm>
            <a:off x="2089499" y="5551064"/>
            <a:ext cx="10454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28" name="Imagen 27">
            <a:extLst>
              <a:ext uri="{FF2B5EF4-FFF2-40B4-BE49-F238E27FC236}">
                <a16:creationId xmlns:a16="http://schemas.microsoft.com/office/drawing/2014/main" id="{A69253F2-CD23-0047-E4CE-BD5B1D24160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0" y="4471650"/>
            <a:ext cx="2880000" cy="1800000"/>
          </a:xfrm>
          <a:prstGeom prst="rect">
            <a:avLst/>
          </a:prstGeom>
        </p:spPr>
      </p:pic>
      <p:sp>
        <p:nvSpPr>
          <p:cNvPr id="29" name="CuadroTexto 28">
            <a:extLst>
              <a:ext uri="{FF2B5EF4-FFF2-40B4-BE49-F238E27FC236}">
                <a16:creationId xmlns:a16="http://schemas.microsoft.com/office/drawing/2014/main" id="{9A111BA7-5DD3-89DB-A18D-736424713102}"/>
              </a:ext>
            </a:extLst>
          </p:cNvPr>
          <p:cNvSpPr txBox="1"/>
          <p:nvPr/>
        </p:nvSpPr>
        <p:spPr>
          <a:xfrm>
            <a:off x="4776208" y="5201814"/>
            <a:ext cx="15327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57150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F298DA27-FAC5-6A03-B325-22BEB60587AC}"/>
              </a:ext>
            </a:extLst>
          </p:cNvPr>
          <p:cNvSpPr txBox="1"/>
          <p:nvPr/>
        </p:nvSpPr>
        <p:spPr>
          <a:xfrm>
            <a:off x="5016850" y="5551064"/>
            <a:ext cx="10454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57150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0DCAEB79-38FD-03A3-4C32-0DDBFF1C5494}"/>
              </a:ext>
            </a:extLst>
          </p:cNvPr>
          <p:cNvSpPr txBox="1"/>
          <p:nvPr/>
        </p:nvSpPr>
        <p:spPr>
          <a:xfrm>
            <a:off x="4776208" y="5201814"/>
            <a:ext cx="15327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080B662E-9F33-8B64-7B1E-5EC6C173655E}"/>
              </a:ext>
            </a:extLst>
          </p:cNvPr>
          <p:cNvSpPr txBox="1"/>
          <p:nvPr/>
        </p:nvSpPr>
        <p:spPr>
          <a:xfrm>
            <a:off x="5016849" y="5551064"/>
            <a:ext cx="10454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33" name="Imagen 32">
            <a:extLst>
              <a:ext uri="{FF2B5EF4-FFF2-40B4-BE49-F238E27FC236}">
                <a16:creationId xmlns:a16="http://schemas.microsoft.com/office/drawing/2014/main" id="{044EFB43-F2ED-2F8E-FBF0-94B3A7FEF59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650" y="6309750"/>
            <a:ext cx="2880000" cy="1800000"/>
          </a:xfrm>
          <a:prstGeom prst="rect">
            <a:avLst/>
          </a:prstGeom>
        </p:spPr>
      </p:pic>
      <p:sp>
        <p:nvSpPr>
          <p:cNvPr id="34" name="CuadroTexto 33">
            <a:extLst>
              <a:ext uri="{FF2B5EF4-FFF2-40B4-BE49-F238E27FC236}">
                <a16:creationId xmlns:a16="http://schemas.microsoft.com/office/drawing/2014/main" id="{9D2F40DC-3B09-C2BE-EC3E-CCCD493D11D4}"/>
              </a:ext>
            </a:extLst>
          </p:cNvPr>
          <p:cNvSpPr txBox="1"/>
          <p:nvPr/>
        </p:nvSpPr>
        <p:spPr>
          <a:xfrm>
            <a:off x="1848858" y="7039914"/>
            <a:ext cx="15327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57150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3D712045-0446-7A91-B9C5-339501D9CC20}"/>
              </a:ext>
            </a:extLst>
          </p:cNvPr>
          <p:cNvSpPr txBox="1"/>
          <p:nvPr/>
        </p:nvSpPr>
        <p:spPr>
          <a:xfrm>
            <a:off x="2089500" y="7389164"/>
            <a:ext cx="10454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57150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F1C60AB9-F98C-C365-DA6D-85891D835749}"/>
              </a:ext>
            </a:extLst>
          </p:cNvPr>
          <p:cNvSpPr txBox="1"/>
          <p:nvPr/>
        </p:nvSpPr>
        <p:spPr>
          <a:xfrm>
            <a:off x="1848858" y="7039914"/>
            <a:ext cx="15327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493870D3-FEF0-AA7B-CA5F-82DA7FB37FA2}"/>
              </a:ext>
            </a:extLst>
          </p:cNvPr>
          <p:cNvSpPr txBox="1"/>
          <p:nvPr/>
        </p:nvSpPr>
        <p:spPr>
          <a:xfrm>
            <a:off x="2089499" y="7389164"/>
            <a:ext cx="10454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38" name="Imagen 37">
            <a:extLst>
              <a:ext uri="{FF2B5EF4-FFF2-40B4-BE49-F238E27FC236}">
                <a16:creationId xmlns:a16="http://schemas.microsoft.com/office/drawing/2014/main" id="{724F8A47-E885-A0DE-C836-FE50EDCFA22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0" y="6309750"/>
            <a:ext cx="2880000" cy="1800000"/>
          </a:xfrm>
          <a:prstGeom prst="rect">
            <a:avLst/>
          </a:prstGeom>
        </p:spPr>
      </p:pic>
      <p:sp>
        <p:nvSpPr>
          <p:cNvPr id="39" name="CuadroTexto 38">
            <a:extLst>
              <a:ext uri="{FF2B5EF4-FFF2-40B4-BE49-F238E27FC236}">
                <a16:creationId xmlns:a16="http://schemas.microsoft.com/office/drawing/2014/main" id="{1D6E8113-241E-C020-92EA-A9DAB9258287}"/>
              </a:ext>
            </a:extLst>
          </p:cNvPr>
          <p:cNvSpPr txBox="1"/>
          <p:nvPr/>
        </p:nvSpPr>
        <p:spPr>
          <a:xfrm>
            <a:off x="4776208" y="7039914"/>
            <a:ext cx="15327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57150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40" name="CuadroTexto 39">
            <a:extLst>
              <a:ext uri="{FF2B5EF4-FFF2-40B4-BE49-F238E27FC236}">
                <a16:creationId xmlns:a16="http://schemas.microsoft.com/office/drawing/2014/main" id="{E43A29BF-DBAA-68B9-CBC1-4E9AAFB838F8}"/>
              </a:ext>
            </a:extLst>
          </p:cNvPr>
          <p:cNvSpPr txBox="1"/>
          <p:nvPr/>
        </p:nvSpPr>
        <p:spPr>
          <a:xfrm>
            <a:off x="5016850" y="7389164"/>
            <a:ext cx="10454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n w="57150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37CF3AEB-6F9A-3A59-1933-5AE8FDED813A}"/>
              </a:ext>
            </a:extLst>
          </p:cNvPr>
          <p:cNvSpPr txBox="1"/>
          <p:nvPr/>
        </p:nvSpPr>
        <p:spPr>
          <a:xfrm>
            <a:off x="4776208" y="7039914"/>
            <a:ext cx="15327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204D32C0-DF3C-4041-27E7-6959F2FFDB96}"/>
              </a:ext>
            </a:extLst>
          </p:cNvPr>
          <p:cNvSpPr txBox="1"/>
          <p:nvPr/>
        </p:nvSpPr>
        <p:spPr>
          <a:xfrm>
            <a:off x="5016849" y="7389164"/>
            <a:ext cx="10454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3200" dirty="0">
                <a:latin typeface="Positive Sunshine" panose="02000600000000000000" pitchFamily="50" charset="0"/>
              </a:rPr>
              <a:t>RAMOS</a:t>
            </a:r>
          </a:p>
        </p:txBody>
      </p:sp>
    </p:spTree>
    <p:extLst>
      <p:ext uri="{BB962C8B-B14F-4D97-AF65-F5344CB8AC3E}">
        <p14:creationId xmlns:p14="http://schemas.microsoft.com/office/powerpoint/2010/main" val="962086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5E2D2384-FEDB-4DF2-EC9B-221B1BC2BE9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143" y="4224456"/>
            <a:ext cx="1440000" cy="1800000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985E640F-CE07-E012-A48B-4D9C83BE9C94}"/>
              </a:ext>
            </a:extLst>
          </p:cNvPr>
          <p:cNvSpPr txBox="1"/>
          <p:nvPr/>
        </p:nvSpPr>
        <p:spPr>
          <a:xfrm>
            <a:off x="609985" y="5357816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57150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2A11956A-0AAD-5B88-4B54-B5D81DC66D65}"/>
              </a:ext>
            </a:extLst>
          </p:cNvPr>
          <p:cNvSpPr txBox="1"/>
          <p:nvPr/>
        </p:nvSpPr>
        <p:spPr>
          <a:xfrm>
            <a:off x="774423" y="5611809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57150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952E3A05-4095-D01F-756B-D639713D6C4F}"/>
              </a:ext>
            </a:extLst>
          </p:cNvPr>
          <p:cNvSpPr txBox="1"/>
          <p:nvPr/>
        </p:nvSpPr>
        <p:spPr>
          <a:xfrm>
            <a:off x="609985" y="5357816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A329C37A-1281-5D01-B346-FCC0BF4F5C0C}"/>
              </a:ext>
            </a:extLst>
          </p:cNvPr>
          <p:cNvSpPr txBox="1"/>
          <p:nvPr/>
        </p:nvSpPr>
        <p:spPr>
          <a:xfrm>
            <a:off x="774422" y="5611809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F67283B5-74BB-8971-BC25-68A649F4896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3958" y="4224458"/>
            <a:ext cx="1440000" cy="1800000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0165393B-7ABF-3982-51FD-FC2AD85186B3}"/>
              </a:ext>
            </a:extLst>
          </p:cNvPr>
          <p:cNvSpPr txBox="1"/>
          <p:nvPr/>
        </p:nvSpPr>
        <p:spPr>
          <a:xfrm>
            <a:off x="2073800" y="5357818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57150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808820C7-3E2B-09BE-EB2B-28613A034337}"/>
              </a:ext>
            </a:extLst>
          </p:cNvPr>
          <p:cNvSpPr txBox="1"/>
          <p:nvPr/>
        </p:nvSpPr>
        <p:spPr>
          <a:xfrm>
            <a:off x="2238238" y="5611811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57150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DB999DA6-6366-7FDB-80BA-194F9A45DE47}"/>
              </a:ext>
            </a:extLst>
          </p:cNvPr>
          <p:cNvSpPr txBox="1"/>
          <p:nvPr/>
        </p:nvSpPr>
        <p:spPr>
          <a:xfrm>
            <a:off x="2073800" y="5357818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F9DF8804-A28E-36EC-C63A-68F4F0630BBE}"/>
              </a:ext>
            </a:extLst>
          </p:cNvPr>
          <p:cNvSpPr txBox="1"/>
          <p:nvPr/>
        </p:nvSpPr>
        <p:spPr>
          <a:xfrm>
            <a:off x="2238237" y="5611811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B9C2D84C-7991-7EDA-2E00-BC0E74D0FCA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3009" y="4224456"/>
            <a:ext cx="1440000" cy="1800000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EFD288AA-28DD-9D94-488D-C54F6403D9C8}"/>
              </a:ext>
            </a:extLst>
          </p:cNvPr>
          <p:cNvSpPr txBox="1"/>
          <p:nvPr/>
        </p:nvSpPr>
        <p:spPr>
          <a:xfrm>
            <a:off x="3532851" y="5357816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57150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97841E89-4D17-235C-C8D5-121E6AC436D8}"/>
              </a:ext>
            </a:extLst>
          </p:cNvPr>
          <p:cNvSpPr txBox="1"/>
          <p:nvPr/>
        </p:nvSpPr>
        <p:spPr>
          <a:xfrm>
            <a:off x="3697289" y="5611809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57150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218E1930-44BC-23DA-4806-5396FB4BC34C}"/>
              </a:ext>
            </a:extLst>
          </p:cNvPr>
          <p:cNvSpPr txBox="1"/>
          <p:nvPr/>
        </p:nvSpPr>
        <p:spPr>
          <a:xfrm>
            <a:off x="3532851" y="5357816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59366FAB-C464-DA99-C7B0-ABC41B8C2E13}"/>
              </a:ext>
            </a:extLst>
          </p:cNvPr>
          <p:cNvSpPr txBox="1"/>
          <p:nvPr/>
        </p:nvSpPr>
        <p:spPr>
          <a:xfrm>
            <a:off x="3697288" y="5611809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id="{EFA7B682-3ED5-36B9-2073-0777B2451B2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6824" y="4224458"/>
            <a:ext cx="1440000" cy="1800000"/>
          </a:xfrm>
          <a:prstGeom prst="rect">
            <a:avLst/>
          </a:prstGeom>
        </p:spPr>
      </p:pic>
      <p:sp>
        <p:nvSpPr>
          <p:cNvPr id="19" name="CuadroTexto 18">
            <a:extLst>
              <a:ext uri="{FF2B5EF4-FFF2-40B4-BE49-F238E27FC236}">
                <a16:creationId xmlns:a16="http://schemas.microsoft.com/office/drawing/2014/main" id="{E72A6C63-2110-147E-87E1-646342627085}"/>
              </a:ext>
            </a:extLst>
          </p:cNvPr>
          <p:cNvSpPr txBox="1"/>
          <p:nvPr/>
        </p:nvSpPr>
        <p:spPr>
          <a:xfrm>
            <a:off x="4996666" y="5357818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57150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F65318EA-F0D7-F23B-A8DC-2FD7BE076517}"/>
              </a:ext>
            </a:extLst>
          </p:cNvPr>
          <p:cNvSpPr txBox="1"/>
          <p:nvPr/>
        </p:nvSpPr>
        <p:spPr>
          <a:xfrm>
            <a:off x="5161104" y="5611811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57150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C0F05118-5F3A-72A5-8B92-D5AA4DE045E7}"/>
              </a:ext>
            </a:extLst>
          </p:cNvPr>
          <p:cNvSpPr txBox="1"/>
          <p:nvPr/>
        </p:nvSpPr>
        <p:spPr>
          <a:xfrm>
            <a:off x="4996666" y="5357818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2FD2D773-B3C3-5B9A-76BB-0E027A3E7D09}"/>
              </a:ext>
            </a:extLst>
          </p:cNvPr>
          <p:cNvSpPr txBox="1"/>
          <p:nvPr/>
        </p:nvSpPr>
        <p:spPr>
          <a:xfrm>
            <a:off x="5161103" y="5611811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23" name="Imagen 22">
            <a:extLst>
              <a:ext uri="{FF2B5EF4-FFF2-40B4-BE49-F238E27FC236}">
                <a16:creationId xmlns:a16="http://schemas.microsoft.com/office/drawing/2014/main" id="{90FC82B5-12D5-0D16-AF2E-BCA2D8DAB11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143" y="6053034"/>
            <a:ext cx="1440000" cy="1800000"/>
          </a:xfrm>
          <a:prstGeom prst="rect">
            <a:avLst/>
          </a:prstGeom>
        </p:spPr>
      </p:pic>
      <p:sp>
        <p:nvSpPr>
          <p:cNvPr id="24" name="CuadroTexto 23">
            <a:extLst>
              <a:ext uri="{FF2B5EF4-FFF2-40B4-BE49-F238E27FC236}">
                <a16:creationId xmlns:a16="http://schemas.microsoft.com/office/drawing/2014/main" id="{FDC3154C-8A30-4D7D-37D5-77B0C7385151}"/>
              </a:ext>
            </a:extLst>
          </p:cNvPr>
          <p:cNvSpPr txBox="1"/>
          <p:nvPr/>
        </p:nvSpPr>
        <p:spPr>
          <a:xfrm>
            <a:off x="609985" y="7186394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57150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6D7B0D9A-9E82-A15B-E38E-C049F68C2D64}"/>
              </a:ext>
            </a:extLst>
          </p:cNvPr>
          <p:cNvSpPr txBox="1"/>
          <p:nvPr/>
        </p:nvSpPr>
        <p:spPr>
          <a:xfrm>
            <a:off x="774423" y="7440387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57150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05CC1245-38F5-1997-8D2B-CD5B00D52AF8}"/>
              </a:ext>
            </a:extLst>
          </p:cNvPr>
          <p:cNvSpPr txBox="1"/>
          <p:nvPr/>
        </p:nvSpPr>
        <p:spPr>
          <a:xfrm>
            <a:off x="609985" y="7186394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11DEC4CE-DB8B-6D68-A260-6D37ADF854F3}"/>
              </a:ext>
            </a:extLst>
          </p:cNvPr>
          <p:cNvSpPr txBox="1"/>
          <p:nvPr/>
        </p:nvSpPr>
        <p:spPr>
          <a:xfrm>
            <a:off x="774422" y="7440387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28" name="Imagen 27">
            <a:extLst>
              <a:ext uri="{FF2B5EF4-FFF2-40B4-BE49-F238E27FC236}">
                <a16:creationId xmlns:a16="http://schemas.microsoft.com/office/drawing/2014/main" id="{A6765D11-F2D9-4AEC-B4BF-4D55465A7BB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3958" y="6053036"/>
            <a:ext cx="1440000" cy="1800000"/>
          </a:xfrm>
          <a:prstGeom prst="rect">
            <a:avLst/>
          </a:prstGeom>
        </p:spPr>
      </p:pic>
      <p:sp>
        <p:nvSpPr>
          <p:cNvPr id="29" name="CuadroTexto 28">
            <a:extLst>
              <a:ext uri="{FF2B5EF4-FFF2-40B4-BE49-F238E27FC236}">
                <a16:creationId xmlns:a16="http://schemas.microsoft.com/office/drawing/2014/main" id="{3EE8C60A-9B20-AAC6-C170-C327779DC9A2}"/>
              </a:ext>
            </a:extLst>
          </p:cNvPr>
          <p:cNvSpPr txBox="1"/>
          <p:nvPr/>
        </p:nvSpPr>
        <p:spPr>
          <a:xfrm>
            <a:off x="2073800" y="7186396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57150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39825A15-C8AD-BD03-97ED-3B3C5861C0D9}"/>
              </a:ext>
            </a:extLst>
          </p:cNvPr>
          <p:cNvSpPr txBox="1"/>
          <p:nvPr/>
        </p:nvSpPr>
        <p:spPr>
          <a:xfrm>
            <a:off x="2238238" y="7440389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57150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E47FFC61-C739-DB05-4FD4-FA8129FF96EE}"/>
              </a:ext>
            </a:extLst>
          </p:cNvPr>
          <p:cNvSpPr txBox="1"/>
          <p:nvPr/>
        </p:nvSpPr>
        <p:spPr>
          <a:xfrm>
            <a:off x="2073800" y="7186396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E4532809-8CFF-DE7A-9212-DD662C24702D}"/>
              </a:ext>
            </a:extLst>
          </p:cNvPr>
          <p:cNvSpPr txBox="1"/>
          <p:nvPr/>
        </p:nvSpPr>
        <p:spPr>
          <a:xfrm>
            <a:off x="2238237" y="7440389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33" name="Imagen 32">
            <a:extLst>
              <a:ext uri="{FF2B5EF4-FFF2-40B4-BE49-F238E27FC236}">
                <a16:creationId xmlns:a16="http://schemas.microsoft.com/office/drawing/2014/main" id="{55D3FEB5-7725-0B5D-71BD-EEA0D1A048F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3009" y="6053034"/>
            <a:ext cx="1440000" cy="1800000"/>
          </a:xfrm>
          <a:prstGeom prst="rect">
            <a:avLst/>
          </a:prstGeom>
        </p:spPr>
      </p:pic>
      <p:sp>
        <p:nvSpPr>
          <p:cNvPr id="34" name="CuadroTexto 33">
            <a:extLst>
              <a:ext uri="{FF2B5EF4-FFF2-40B4-BE49-F238E27FC236}">
                <a16:creationId xmlns:a16="http://schemas.microsoft.com/office/drawing/2014/main" id="{11F94A71-D5AD-A0F7-10AE-67FC215EDFF1}"/>
              </a:ext>
            </a:extLst>
          </p:cNvPr>
          <p:cNvSpPr txBox="1"/>
          <p:nvPr/>
        </p:nvSpPr>
        <p:spPr>
          <a:xfrm>
            <a:off x="3532851" y="7186394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57150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265E6820-BCDF-0628-7D2E-8DA9F1028C2D}"/>
              </a:ext>
            </a:extLst>
          </p:cNvPr>
          <p:cNvSpPr txBox="1"/>
          <p:nvPr/>
        </p:nvSpPr>
        <p:spPr>
          <a:xfrm>
            <a:off x="3697289" y="7440387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57150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CF0850C1-DFAB-6757-088F-892F9C2A6942}"/>
              </a:ext>
            </a:extLst>
          </p:cNvPr>
          <p:cNvSpPr txBox="1"/>
          <p:nvPr/>
        </p:nvSpPr>
        <p:spPr>
          <a:xfrm>
            <a:off x="3532851" y="7186394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E4642454-3FAD-9DD6-6C00-054F54013DF9}"/>
              </a:ext>
            </a:extLst>
          </p:cNvPr>
          <p:cNvSpPr txBox="1"/>
          <p:nvPr/>
        </p:nvSpPr>
        <p:spPr>
          <a:xfrm>
            <a:off x="3697288" y="7440387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38" name="Imagen 37">
            <a:extLst>
              <a:ext uri="{FF2B5EF4-FFF2-40B4-BE49-F238E27FC236}">
                <a16:creationId xmlns:a16="http://schemas.microsoft.com/office/drawing/2014/main" id="{2735DC8A-E0CC-CC67-A4D1-2FD499D23BC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6824" y="6053036"/>
            <a:ext cx="1440000" cy="1800000"/>
          </a:xfrm>
          <a:prstGeom prst="rect">
            <a:avLst/>
          </a:prstGeom>
        </p:spPr>
      </p:pic>
      <p:sp>
        <p:nvSpPr>
          <p:cNvPr id="39" name="CuadroTexto 38">
            <a:extLst>
              <a:ext uri="{FF2B5EF4-FFF2-40B4-BE49-F238E27FC236}">
                <a16:creationId xmlns:a16="http://schemas.microsoft.com/office/drawing/2014/main" id="{9E01BBA5-1484-C49C-A65C-4E22C08C1BBE}"/>
              </a:ext>
            </a:extLst>
          </p:cNvPr>
          <p:cNvSpPr txBox="1"/>
          <p:nvPr/>
        </p:nvSpPr>
        <p:spPr>
          <a:xfrm>
            <a:off x="4996666" y="7186396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57150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40" name="CuadroTexto 39">
            <a:extLst>
              <a:ext uri="{FF2B5EF4-FFF2-40B4-BE49-F238E27FC236}">
                <a16:creationId xmlns:a16="http://schemas.microsoft.com/office/drawing/2014/main" id="{B82B8AA9-6C18-E0C9-C69F-3DB613F71DC0}"/>
              </a:ext>
            </a:extLst>
          </p:cNvPr>
          <p:cNvSpPr txBox="1"/>
          <p:nvPr/>
        </p:nvSpPr>
        <p:spPr>
          <a:xfrm>
            <a:off x="5161104" y="7440389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57150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38EA8DE6-8E97-53AA-2D3C-E10AD9507B78}"/>
              </a:ext>
            </a:extLst>
          </p:cNvPr>
          <p:cNvSpPr txBox="1"/>
          <p:nvPr/>
        </p:nvSpPr>
        <p:spPr>
          <a:xfrm>
            <a:off x="4996666" y="7186396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E478A4BC-ADD0-0CED-C025-CD0B34B2CEE1}"/>
              </a:ext>
            </a:extLst>
          </p:cNvPr>
          <p:cNvSpPr txBox="1"/>
          <p:nvPr/>
        </p:nvSpPr>
        <p:spPr>
          <a:xfrm>
            <a:off x="5161103" y="7440389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43" name="Imagen 42">
            <a:extLst>
              <a:ext uri="{FF2B5EF4-FFF2-40B4-BE49-F238E27FC236}">
                <a16:creationId xmlns:a16="http://schemas.microsoft.com/office/drawing/2014/main" id="{EDF45B0D-8CB6-DCB5-1C11-8B4BC2EDC98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143" y="552036"/>
            <a:ext cx="1440000" cy="1800000"/>
          </a:xfrm>
          <a:prstGeom prst="rect">
            <a:avLst/>
          </a:prstGeom>
        </p:spPr>
      </p:pic>
      <p:sp>
        <p:nvSpPr>
          <p:cNvPr id="44" name="CuadroTexto 43">
            <a:extLst>
              <a:ext uri="{FF2B5EF4-FFF2-40B4-BE49-F238E27FC236}">
                <a16:creationId xmlns:a16="http://schemas.microsoft.com/office/drawing/2014/main" id="{94E5946E-7A94-0F91-9368-8E4317C62840}"/>
              </a:ext>
            </a:extLst>
          </p:cNvPr>
          <p:cNvSpPr txBox="1"/>
          <p:nvPr/>
        </p:nvSpPr>
        <p:spPr>
          <a:xfrm>
            <a:off x="609985" y="1685396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57150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5CF09150-9373-D7FB-0869-E18587588007}"/>
              </a:ext>
            </a:extLst>
          </p:cNvPr>
          <p:cNvSpPr txBox="1"/>
          <p:nvPr/>
        </p:nvSpPr>
        <p:spPr>
          <a:xfrm>
            <a:off x="774423" y="1939389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57150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46" name="CuadroTexto 45">
            <a:extLst>
              <a:ext uri="{FF2B5EF4-FFF2-40B4-BE49-F238E27FC236}">
                <a16:creationId xmlns:a16="http://schemas.microsoft.com/office/drawing/2014/main" id="{E508ED02-DB5D-FE82-9E37-18B334078548}"/>
              </a:ext>
            </a:extLst>
          </p:cNvPr>
          <p:cNvSpPr txBox="1"/>
          <p:nvPr/>
        </p:nvSpPr>
        <p:spPr>
          <a:xfrm>
            <a:off x="609985" y="1685396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A682B735-AAAE-D6DB-4E35-388A81C59F33}"/>
              </a:ext>
            </a:extLst>
          </p:cNvPr>
          <p:cNvSpPr txBox="1"/>
          <p:nvPr/>
        </p:nvSpPr>
        <p:spPr>
          <a:xfrm>
            <a:off x="774422" y="1939389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48" name="Imagen 47">
            <a:extLst>
              <a:ext uri="{FF2B5EF4-FFF2-40B4-BE49-F238E27FC236}">
                <a16:creationId xmlns:a16="http://schemas.microsoft.com/office/drawing/2014/main" id="{FF0ADA99-320A-6128-5EE7-60A9FBEB7C0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3958" y="552038"/>
            <a:ext cx="1440000" cy="1800000"/>
          </a:xfrm>
          <a:prstGeom prst="rect">
            <a:avLst/>
          </a:prstGeom>
        </p:spPr>
      </p:pic>
      <p:sp>
        <p:nvSpPr>
          <p:cNvPr id="49" name="CuadroTexto 48">
            <a:extLst>
              <a:ext uri="{FF2B5EF4-FFF2-40B4-BE49-F238E27FC236}">
                <a16:creationId xmlns:a16="http://schemas.microsoft.com/office/drawing/2014/main" id="{188BA24A-7D92-CFE3-42A3-96F4132EF0A0}"/>
              </a:ext>
            </a:extLst>
          </p:cNvPr>
          <p:cNvSpPr txBox="1"/>
          <p:nvPr/>
        </p:nvSpPr>
        <p:spPr>
          <a:xfrm>
            <a:off x="2073800" y="1685398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57150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50" name="CuadroTexto 49">
            <a:extLst>
              <a:ext uri="{FF2B5EF4-FFF2-40B4-BE49-F238E27FC236}">
                <a16:creationId xmlns:a16="http://schemas.microsoft.com/office/drawing/2014/main" id="{C5E63234-0F07-F0E3-F935-8F11B84D07A1}"/>
              </a:ext>
            </a:extLst>
          </p:cNvPr>
          <p:cNvSpPr txBox="1"/>
          <p:nvPr/>
        </p:nvSpPr>
        <p:spPr>
          <a:xfrm>
            <a:off x="2238238" y="1939391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57150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51" name="CuadroTexto 50">
            <a:extLst>
              <a:ext uri="{FF2B5EF4-FFF2-40B4-BE49-F238E27FC236}">
                <a16:creationId xmlns:a16="http://schemas.microsoft.com/office/drawing/2014/main" id="{D143A65F-73BD-3D86-83DC-B1B214D1F9B0}"/>
              </a:ext>
            </a:extLst>
          </p:cNvPr>
          <p:cNvSpPr txBox="1"/>
          <p:nvPr/>
        </p:nvSpPr>
        <p:spPr>
          <a:xfrm>
            <a:off x="2073800" y="1685398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52" name="CuadroTexto 51">
            <a:extLst>
              <a:ext uri="{FF2B5EF4-FFF2-40B4-BE49-F238E27FC236}">
                <a16:creationId xmlns:a16="http://schemas.microsoft.com/office/drawing/2014/main" id="{771190E5-D611-4712-56E6-CCFD5A42363B}"/>
              </a:ext>
            </a:extLst>
          </p:cNvPr>
          <p:cNvSpPr txBox="1"/>
          <p:nvPr/>
        </p:nvSpPr>
        <p:spPr>
          <a:xfrm>
            <a:off x="2238237" y="1939391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53" name="Imagen 52">
            <a:extLst>
              <a:ext uri="{FF2B5EF4-FFF2-40B4-BE49-F238E27FC236}">
                <a16:creationId xmlns:a16="http://schemas.microsoft.com/office/drawing/2014/main" id="{E32E98FC-B27D-7D1F-6B36-77536A4CFFF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3009" y="552036"/>
            <a:ext cx="1440000" cy="1800000"/>
          </a:xfrm>
          <a:prstGeom prst="rect">
            <a:avLst/>
          </a:prstGeom>
        </p:spPr>
      </p:pic>
      <p:sp>
        <p:nvSpPr>
          <p:cNvPr id="54" name="CuadroTexto 53">
            <a:extLst>
              <a:ext uri="{FF2B5EF4-FFF2-40B4-BE49-F238E27FC236}">
                <a16:creationId xmlns:a16="http://schemas.microsoft.com/office/drawing/2014/main" id="{DE4B69E6-CED7-DB6D-9371-9A0407453FA3}"/>
              </a:ext>
            </a:extLst>
          </p:cNvPr>
          <p:cNvSpPr txBox="1"/>
          <p:nvPr/>
        </p:nvSpPr>
        <p:spPr>
          <a:xfrm>
            <a:off x="3532851" y="1685396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57150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55" name="CuadroTexto 54">
            <a:extLst>
              <a:ext uri="{FF2B5EF4-FFF2-40B4-BE49-F238E27FC236}">
                <a16:creationId xmlns:a16="http://schemas.microsoft.com/office/drawing/2014/main" id="{0362AA32-6CED-B3B9-B2B6-89018AF5187D}"/>
              </a:ext>
            </a:extLst>
          </p:cNvPr>
          <p:cNvSpPr txBox="1"/>
          <p:nvPr/>
        </p:nvSpPr>
        <p:spPr>
          <a:xfrm>
            <a:off x="3697289" y="1939389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57150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56" name="CuadroTexto 55">
            <a:extLst>
              <a:ext uri="{FF2B5EF4-FFF2-40B4-BE49-F238E27FC236}">
                <a16:creationId xmlns:a16="http://schemas.microsoft.com/office/drawing/2014/main" id="{CF5AA1EF-25C6-676C-0F96-4E7B92705327}"/>
              </a:ext>
            </a:extLst>
          </p:cNvPr>
          <p:cNvSpPr txBox="1"/>
          <p:nvPr/>
        </p:nvSpPr>
        <p:spPr>
          <a:xfrm>
            <a:off x="3532851" y="1685396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57" name="CuadroTexto 56">
            <a:extLst>
              <a:ext uri="{FF2B5EF4-FFF2-40B4-BE49-F238E27FC236}">
                <a16:creationId xmlns:a16="http://schemas.microsoft.com/office/drawing/2014/main" id="{EE3C87E6-25BB-679E-938E-48DB3A9BA6F3}"/>
              </a:ext>
            </a:extLst>
          </p:cNvPr>
          <p:cNvSpPr txBox="1"/>
          <p:nvPr/>
        </p:nvSpPr>
        <p:spPr>
          <a:xfrm>
            <a:off x="3697288" y="1939389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58" name="Imagen 57">
            <a:extLst>
              <a:ext uri="{FF2B5EF4-FFF2-40B4-BE49-F238E27FC236}">
                <a16:creationId xmlns:a16="http://schemas.microsoft.com/office/drawing/2014/main" id="{93948CC9-EA94-7D68-36D7-36CC7B522A8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6824" y="552038"/>
            <a:ext cx="1440000" cy="1800000"/>
          </a:xfrm>
          <a:prstGeom prst="rect">
            <a:avLst/>
          </a:prstGeom>
        </p:spPr>
      </p:pic>
      <p:sp>
        <p:nvSpPr>
          <p:cNvPr id="59" name="CuadroTexto 58">
            <a:extLst>
              <a:ext uri="{FF2B5EF4-FFF2-40B4-BE49-F238E27FC236}">
                <a16:creationId xmlns:a16="http://schemas.microsoft.com/office/drawing/2014/main" id="{1522209A-7108-64E4-45E2-3EA414075DDF}"/>
              </a:ext>
            </a:extLst>
          </p:cNvPr>
          <p:cNvSpPr txBox="1"/>
          <p:nvPr/>
        </p:nvSpPr>
        <p:spPr>
          <a:xfrm>
            <a:off x="4996666" y="1685398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57150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60" name="CuadroTexto 59">
            <a:extLst>
              <a:ext uri="{FF2B5EF4-FFF2-40B4-BE49-F238E27FC236}">
                <a16:creationId xmlns:a16="http://schemas.microsoft.com/office/drawing/2014/main" id="{5AD0FF9C-BF01-F3AA-00D8-5F3BB947091B}"/>
              </a:ext>
            </a:extLst>
          </p:cNvPr>
          <p:cNvSpPr txBox="1"/>
          <p:nvPr/>
        </p:nvSpPr>
        <p:spPr>
          <a:xfrm>
            <a:off x="5161104" y="1939391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57150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61" name="CuadroTexto 60">
            <a:extLst>
              <a:ext uri="{FF2B5EF4-FFF2-40B4-BE49-F238E27FC236}">
                <a16:creationId xmlns:a16="http://schemas.microsoft.com/office/drawing/2014/main" id="{E27B64F3-D4BD-E9C4-75FB-AA94E08F98AE}"/>
              </a:ext>
            </a:extLst>
          </p:cNvPr>
          <p:cNvSpPr txBox="1"/>
          <p:nvPr/>
        </p:nvSpPr>
        <p:spPr>
          <a:xfrm>
            <a:off x="4996666" y="1685398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62" name="CuadroTexto 61">
            <a:extLst>
              <a:ext uri="{FF2B5EF4-FFF2-40B4-BE49-F238E27FC236}">
                <a16:creationId xmlns:a16="http://schemas.microsoft.com/office/drawing/2014/main" id="{3CE302D0-781F-0D14-C0B7-197902ED5EA9}"/>
              </a:ext>
            </a:extLst>
          </p:cNvPr>
          <p:cNvSpPr txBox="1"/>
          <p:nvPr/>
        </p:nvSpPr>
        <p:spPr>
          <a:xfrm>
            <a:off x="5161103" y="1939391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63" name="Imagen 62">
            <a:extLst>
              <a:ext uri="{FF2B5EF4-FFF2-40B4-BE49-F238E27FC236}">
                <a16:creationId xmlns:a16="http://schemas.microsoft.com/office/drawing/2014/main" id="{7BCEAAEB-BC78-CB68-E7F9-A0C33A88819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143" y="2380614"/>
            <a:ext cx="1440000" cy="1800000"/>
          </a:xfrm>
          <a:prstGeom prst="rect">
            <a:avLst/>
          </a:prstGeom>
        </p:spPr>
      </p:pic>
      <p:sp>
        <p:nvSpPr>
          <p:cNvPr id="64" name="CuadroTexto 63">
            <a:extLst>
              <a:ext uri="{FF2B5EF4-FFF2-40B4-BE49-F238E27FC236}">
                <a16:creationId xmlns:a16="http://schemas.microsoft.com/office/drawing/2014/main" id="{55E24E1E-C772-32F2-848C-A39774B02FD6}"/>
              </a:ext>
            </a:extLst>
          </p:cNvPr>
          <p:cNvSpPr txBox="1"/>
          <p:nvPr/>
        </p:nvSpPr>
        <p:spPr>
          <a:xfrm>
            <a:off x="609985" y="3513974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57150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65" name="CuadroTexto 64">
            <a:extLst>
              <a:ext uri="{FF2B5EF4-FFF2-40B4-BE49-F238E27FC236}">
                <a16:creationId xmlns:a16="http://schemas.microsoft.com/office/drawing/2014/main" id="{48BE8294-EAB8-E75B-389C-526E0CFB22CE}"/>
              </a:ext>
            </a:extLst>
          </p:cNvPr>
          <p:cNvSpPr txBox="1"/>
          <p:nvPr/>
        </p:nvSpPr>
        <p:spPr>
          <a:xfrm>
            <a:off x="774423" y="3767967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57150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66" name="CuadroTexto 65">
            <a:extLst>
              <a:ext uri="{FF2B5EF4-FFF2-40B4-BE49-F238E27FC236}">
                <a16:creationId xmlns:a16="http://schemas.microsoft.com/office/drawing/2014/main" id="{ED6195E8-0EB5-29A6-B513-2D6B8B31FBF4}"/>
              </a:ext>
            </a:extLst>
          </p:cNvPr>
          <p:cNvSpPr txBox="1"/>
          <p:nvPr/>
        </p:nvSpPr>
        <p:spPr>
          <a:xfrm>
            <a:off x="609985" y="3513974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67" name="CuadroTexto 66">
            <a:extLst>
              <a:ext uri="{FF2B5EF4-FFF2-40B4-BE49-F238E27FC236}">
                <a16:creationId xmlns:a16="http://schemas.microsoft.com/office/drawing/2014/main" id="{A6BB34AC-B284-C0A5-D2DB-86B6B801036E}"/>
              </a:ext>
            </a:extLst>
          </p:cNvPr>
          <p:cNvSpPr txBox="1"/>
          <p:nvPr/>
        </p:nvSpPr>
        <p:spPr>
          <a:xfrm>
            <a:off x="774422" y="3767967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68" name="Imagen 67">
            <a:extLst>
              <a:ext uri="{FF2B5EF4-FFF2-40B4-BE49-F238E27FC236}">
                <a16:creationId xmlns:a16="http://schemas.microsoft.com/office/drawing/2014/main" id="{B7772C1B-A70D-C481-61A1-5529292DFBE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3958" y="2380616"/>
            <a:ext cx="1440000" cy="1800000"/>
          </a:xfrm>
          <a:prstGeom prst="rect">
            <a:avLst/>
          </a:prstGeom>
        </p:spPr>
      </p:pic>
      <p:sp>
        <p:nvSpPr>
          <p:cNvPr id="69" name="CuadroTexto 68">
            <a:extLst>
              <a:ext uri="{FF2B5EF4-FFF2-40B4-BE49-F238E27FC236}">
                <a16:creationId xmlns:a16="http://schemas.microsoft.com/office/drawing/2014/main" id="{1C6821E1-CEBD-0242-F291-35B083B998A9}"/>
              </a:ext>
            </a:extLst>
          </p:cNvPr>
          <p:cNvSpPr txBox="1"/>
          <p:nvPr/>
        </p:nvSpPr>
        <p:spPr>
          <a:xfrm>
            <a:off x="2073800" y="3513976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57150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70" name="CuadroTexto 69">
            <a:extLst>
              <a:ext uri="{FF2B5EF4-FFF2-40B4-BE49-F238E27FC236}">
                <a16:creationId xmlns:a16="http://schemas.microsoft.com/office/drawing/2014/main" id="{6CDDD41D-6F14-47D9-D46A-35B4B4A5B603}"/>
              </a:ext>
            </a:extLst>
          </p:cNvPr>
          <p:cNvSpPr txBox="1"/>
          <p:nvPr/>
        </p:nvSpPr>
        <p:spPr>
          <a:xfrm>
            <a:off x="2238238" y="3767969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57150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71" name="CuadroTexto 70">
            <a:extLst>
              <a:ext uri="{FF2B5EF4-FFF2-40B4-BE49-F238E27FC236}">
                <a16:creationId xmlns:a16="http://schemas.microsoft.com/office/drawing/2014/main" id="{589D8307-BDE7-712A-5956-1DB268C7E841}"/>
              </a:ext>
            </a:extLst>
          </p:cNvPr>
          <p:cNvSpPr txBox="1"/>
          <p:nvPr/>
        </p:nvSpPr>
        <p:spPr>
          <a:xfrm>
            <a:off x="2073800" y="3513976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72" name="CuadroTexto 71">
            <a:extLst>
              <a:ext uri="{FF2B5EF4-FFF2-40B4-BE49-F238E27FC236}">
                <a16:creationId xmlns:a16="http://schemas.microsoft.com/office/drawing/2014/main" id="{D6B6A5E2-EED4-B40E-FCB4-9989B00A22D0}"/>
              </a:ext>
            </a:extLst>
          </p:cNvPr>
          <p:cNvSpPr txBox="1"/>
          <p:nvPr/>
        </p:nvSpPr>
        <p:spPr>
          <a:xfrm>
            <a:off x="2238237" y="3767969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73" name="Imagen 72">
            <a:extLst>
              <a:ext uri="{FF2B5EF4-FFF2-40B4-BE49-F238E27FC236}">
                <a16:creationId xmlns:a16="http://schemas.microsoft.com/office/drawing/2014/main" id="{1EBCF79E-65CE-1C52-307F-D0ADC2C537F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3009" y="2380614"/>
            <a:ext cx="1440000" cy="1800000"/>
          </a:xfrm>
          <a:prstGeom prst="rect">
            <a:avLst/>
          </a:prstGeom>
        </p:spPr>
      </p:pic>
      <p:sp>
        <p:nvSpPr>
          <p:cNvPr id="74" name="CuadroTexto 73">
            <a:extLst>
              <a:ext uri="{FF2B5EF4-FFF2-40B4-BE49-F238E27FC236}">
                <a16:creationId xmlns:a16="http://schemas.microsoft.com/office/drawing/2014/main" id="{50C092E4-9E9A-A8F6-3736-E47CE3A169F1}"/>
              </a:ext>
            </a:extLst>
          </p:cNvPr>
          <p:cNvSpPr txBox="1"/>
          <p:nvPr/>
        </p:nvSpPr>
        <p:spPr>
          <a:xfrm>
            <a:off x="3532851" y="3513974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57150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75" name="CuadroTexto 74">
            <a:extLst>
              <a:ext uri="{FF2B5EF4-FFF2-40B4-BE49-F238E27FC236}">
                <a16:creationId xmlns:a16="http://schemas.microsoft.com/office/drawing/2014/main" id="{0723D317-AE6D-06D0-3BEE-304128E2A81F}"/>
              </a:ext>
            </a:extLst>
          </p:cNvPr>
          <p:cNvSpPr txBox="1"/>
          <p:nvPr/>
        </p:nvSpPr>
        <p:spPr>
          <a:xfrm>
            <a:off x="3697289" y="3767967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57150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76" name="CuadroTexto 75">
            <a:extLst>
              <a:ext uri="{FF2B5EF4-FFF2-40B4-BE49-F238E27FC236}">
                <a16:creationId xmlns:a16="http://schemas.microsoft.com/office/drawing/2014/main" id="{BC233CFD-A862-2C94-F7C5-758ADC48E7FE}"/>
              </a:ext>
            </a:extLst>
          </p:cNvPr>
          <p:cNvSpPr txBox="1"/>
          <p:nvPr/>
        </p:nvSpPr>
        <p:spPr>
          <a:xfrm>
            <a:off x="3532851" y="3513974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77" name="CuadroTexto 76">
            <a:extLst>
              <a:ext uri="{FF2B5EF4-FFF2-40B4-BE49-F238E27FC236}">
                <a16:creationId xmlns:a16="http://schemas.microsoft.com/office/drawing/2014/main" id="{ADE83415-CE2B-6A66-8165-D6C8B38F569D}"/>
              </a:ext>
            </a:extLst>
          </p:cNvPr>
          <p:cNvSpPr txBox="1"/>
          <p:nvPr/>
        </p:nvSpPr>
        <p:spPr>
          <a:xfrm>
            <a:off x="3697288" y="3767967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78" name="Imagen 77">
            <a:extLst>
              <a:ext uri="{FF2B5EF4-FFF2-40B4-BE49-F238E27FC236}">
                <a16:creationId xmlns:a16="http://schemas.microsoft.com/office/drawing/2014/main" id="{019C1F11-181C-CC3E-C4D8-6B07C03ECF7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6824" y="2380616"/>
            <a:ext cx="1440000" cy="1800000"/>
          </a:xfrm>
          <a:prstGeom prst="rect">
            <a:avLst/>
          </a:prstGeom>
        </p:spPr>
      </p:pic>
      <p:sp>
        <p:nvSpPr>
          <p:cNvPr id="79" name="CuadroTexto 78">
            <a:extLst>
              <a:ext uri="{FF2B5EF4-FFF2-40B4-BE49-F238E27FC236}">
                <a16:creationId xmlns:a16="http://schemas.microsoft.com/office/drawing/2014/main" id="{9689DBFF-3664-5098-E907-5D47E68B877A}"/>
              </a:ext>
            </a:extLst>
          </p:cNvPr>
          <p:cNvSpPr txBox="1"/>
          <p:nvPr/>
        </p:nvSpPr>
        <p:spPr>
          <a:xfrm>
            <a:off x="4996666" y="3513976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57150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80" name="CuadroTexto 79">
            <a:extLst>
              <a:ext uri="{FF2B5EF4-FFF2-40B4-BE49-F238E27FC236}">
                <a16:creationId xmlns:a16="http://schemas.microsoft.com/office/drawing/2014/main" id="{894DF54D-DC3E-B4F8-AEB2-9CF1179C4154}"/>
              </a:ext>
            </a:extLst>
          </p:cNvPr>
          <p:cNvSpPr txBox="1"/>
          <p:nvPr/>
        </p:nvSpPr>
        <p:spPr>
          <a:xfrm>
            <a:off x="5161104" y="3767969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57150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81" name="CuadroTexto 80">
            <a:extLst>
              <a:ext uri="{FF2B5EF4-FFF2-40B4-BE49-F238E27FC236}">
                <a16:creationId xmlns:a16="http://schemas.microsoft.com/office/drawing/2014/main" id="{64BA795D-4503-BCA9-78DB-512D285F29D1}"/>
              </a:ext>
            </a:extLst>
          </p:cNvPr>
          <p:cNvSpPr txBox="1"/>
          <p:nvPr/>
        </p:nvSpPr>
        <p:spPr>
          <a:xfrm>
            <a:off x="4996666" y="3513976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82" name="CuadroTexto 81">
            <a:extLst>
              <a:ext uri="{FF2B5EF4-FFF2-40B4-BE49-F238E27FC236}">
                <a16:creationId xmlns:a16="http://schemas.microsoft.com/office/drawing/2014/main" id="{8BAB1408-AF70-C00C-CDBE-EDE503B6A8A3}"/>
              </a:ext>
            </a:extLst>
          </p:cNvPr>
          <p:cNvSpPr txBox="1"/>
          <p:nvPr/>
        </p:nvSpPr>
        <p:spPr>
          <a:xfrm>
            <a:off x="5161103" y="3767969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Positive Sunshine" panose="02000600000000000000" pitchFamily="50" charset="0"/>
              </a:rPr>
              <a:t>RAMOS</a:t>
            </a:r>
          </a:p>
        </p:txBody>
      </p:sp>
    </p:spTree>
    <p:extLst>
      <p:ext uri="{BB962C8B-B14F-4D97-AF65-F5344CB8AC3E}">
        <p14:creationId xmlns:p14="http://schemas.microsoft.com/office/powerpoint/2010/main" val="36366512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C79AFA1B-07AA-E253-34EA-3D3F3C9A0F2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307" y="2191475"/>
            <a:ext cx="1440000" cy="1440000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01E12CF4-786E-77B3-A150-DAAEDFB05949}"/>
              </a:ext>
            </a:extLst>
          </p:cNvPr>
          <p:cNvSpPr txBox="1"/>
          <p:nvPr/>
        </p:nvSpPr>
        <p:spPr>
          <a:xfrm>
            <a:off x="692536" y="3032498"/>
            <a:ext cx="1032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D2A8CA8E-9BA5-ABF3-A3AB-8F8ED4533699}"/>
              </a:ext>
            </a:extLst>
          </p:cNvPr>
          <p:cNvSpPr txBox="1"/>
          <p:nvPr/>
        </p:nvSpPr>
        <p:spPr>
          <a:xfrm>
            <a:off x="825011" y="3232553"/>
            <a:ext cx="724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6171E586-6919-A122-B610-DC61310C150C}"/>
              </a:ext>
            </a:extLst>
          </p:cNvPr>
          <p:cNvSpPr txBox="1"/>
          <p:nvPr/>
        </p:nvSpPr>
        <p:spPr>
          <a:xfrm>
            <a:off x="694018" y="3032498"/>
            <a:ext cx="1032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B4C9DF75-FB07-94F4-FCA8-1FEAA8D607CC}"/>
              </a:ext>
            </a:extLst>
          </p:cNvPr>
          <p:cNvSpPr txBox="1"/>
          <p:nvPr/>
        </p:nvSpPr>
        <p:spPr>
          <a:xfrm>
            <a:off x="825011" y="3232553"/>
            <a:ext cx="724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5BC8C410-A65C-E85D-933E-3F532C0D6DD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7420" y="2191475"/>
            <a:ext cx="1440000" cy="1440000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D5CC773D-D533-C18F-2B62-7E98E200D607}"/>
              </a:ext>
            </a:extLst>
          </p:cNvPr>
          <p:cNvSpPr txBox="1"/>
          <p:nvPr/>
        </p:nvSpPr>
        <p:spPr>
          <a:xfrm>
            <a:off x="2189649" y="3032498"/>
            <a:ext cx="1032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7159713F-ECD7-B0D6-81C6-26DE29EC8F1F}"/>
              </a:ext>
            </a:extLst>
          </p:cNvPr>
          <p:cNvSpPr txBox="1"/>
          <p:nvPr/>
        </p:nvSpPr>
        <p:spPr>
          <a:xfrm>
            <a:off x="2322124" y="3232553"/>
            <a:ext cx="724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A2257CA3-73AD-19A4-D40D-438B3BB07888}"/>
              </a:ext>
            </a:extLst>
          </p:cNvPr>
          <p:cNvSpPr txBox="1"/>
          <p:nvPr/>
        </p:nvSpPr>
        <p:spPr>
          <a:xfrm>
            <a:off x="2191131" y="3032498"/>
            <a:ext cx="1032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60DF85E4-B7F9-D603-BC9A-4C33CAF122CD}"/>
              </a:ext>
            </a:extLst>
          </p:cNvPr>
          <p:cNvSpPr txBox="1"/>
          <p:nvPr/>
        </p:nvSpPr>
        <p:spPr>
          <a:xfrm>
            <a:off x="2322124" y="3232553"/>
            <a:ext cx="724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id="{1ED572F6-0398-2C99-12FB-9DC8AFC6C9D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9655" y="2190287"/>
            <a:ext cx="1440000" cy="1440000"/>
          </a:xfrm>
          <a:prstGeom prst="rect">
            <a:avLst/>
          </a:prstGeom>
        </p:spPr>
      </p:pic>
      <p:sp>
        <p:nvSpPr>
          <p:cNvPr id="19" name="CuadroTexto 18">
            <a:extLst>
              <a:ext uri="{FF2B5EF4-FFF2-40B4-BE49-F238E27FC236}">
                <a16:creationId xmlns:a16="http://schemas.microsoft.com/office/drawing/2014/main" id="{17AAAF1A-CDA7-C5E0-5C67-C42CDD5C4CDE}"/>
              </a:ext>
            </a:extLst>
          </p:cNvPr>
          <p:cNvSpPr txBox="1"/>
          <p:nvPr/>
        </p:nvSpPr>
        <p:spPr>
          <a:xfrm>
            <a:off x="3681884" y="3031310"/>
            <a:ext cx="1032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B6ABB8D2-D176-A466-C68A-7B267BD45A0B}"/>
              </a:ext>
            </a:extLst>
          </p:cNvPr>
          <p:cNvSpPr txBox="1"/>
          <p:nvPr/>
        </p:nvSpPr>
        <p:spPr>
          <a:xfrm>
            <a:off x="3814359" y="3231365"/>
            <a:ext cx="724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80DACBEB-DCFE-0382-6644-BAC271E75D35}"/>
              </a:ext>
            </a:extLst>
          </p:cNvPr>
          <p:cNvSpPr txBox="1"/>
          <p:nvPr/>
        </p:nvSpPr>
        <p:spPr>
          <a:xfrm>
            <a:off x="3683366" y="3031310"/>
            <a:ext cx="1032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6F6CB64D-750F-9547-E7BF-615678CB5F25}"/>
              </a:ext>
            </a:extLst>
          </p:cNvPr>
          <p:cNvSpPr txBox="1"/>
          <p:nvPr/>
        </p:nvSpPr>
        <p:spPr>
          <a:xfrm>
            <a:off x="3814359" y="3231365"/>
            <a:ext cx="724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23" name="Imagen 22">
            <a:extLst>
              <a:ext uri="{FF2B5EF4-FFF2-40B4-BE49-F238E27FC236}">
                <a16:creationId xmlns:a16="http://schemas.microsoft.com/office/drawing/2014/main" id="{F9BD9948-5EA8-3793-C6BA-0226F27B700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6768" y="2190287"/>
            <a:ext cx="1440000" cy="1440000"/>
          </a:xfrm>
          <a:prstGeom prst="rect">
            <a:avLst/>
          </a:prstGeom>
        </p:spPr>
      </p:pic>
      <p:sp>
        <p:nvSpPr>
          <p:cNvPr id="24" name="CuadroTexto 23">
            <a:extLst>
              <a:ext uri="{FF2B5EF4-FFF2-40B4-BE49-F238E27FC236}">
                <a16:creationId xmlns:a16="http://schemas.microsoft.com/office/drawing/2014/main" id="{8FA7029F-9B23-E217-4307-8C036220D123}"/>
              </a:ext>
            </a:extLst>
          </p:cNvPr>
          <p:cNvSpPr txBox="1"/>
          <p:nvPr/>
        </p:nvSpPr>
        <p:spPr>
          <a:xfrm>
            <a:off x="5178997" y="3031310"/>
            <a:ext cx="1032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F3A7F262-C620-DCCB-F417-9CCD8559DEAC}"/>
              </a:ext>
            </a:extLst>
          </p:cNvPr>
          <p:cNvSpPr txBox="1"/>
          <p:nvPr/>
        </p:nvSpPr>
        <p:spPr>
          <a:xfrm>
            <a:off x="5311472" y="3231365"/>
            <a:ext cx="724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FE81E577-97ED-BC4C-DCD4-40CEFC3301A1}"/>
              </a:ext>
            </a:extLst>
          </p:cNvPr>
          <p:cNvSpPr txBox="1"/>
          <p:nvPr/>
        </p:nvSpPr>
        <p:spPr>
          <a:xfrm>
            <a:off x="5180479" y="3031310"/>
            <a:ext cx="1032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A21416D3-D562-0C5F-FD70-4124BDA96B70}"/>
              </a:ext>
            </a:extLst>
          </p:cNvPr>
          <p:cNvSpPr txBox="1"/>
          <p:nvPr/>
        </p:nvSpPr>
        <p:spPr>
          <a:xfrm>
            <a:off x="5311472" y="3231365"/>
            <a:ext cx="724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28" name="Imagen 27">
            <a:extLst>
              <a:ext uri="{FF2B5EF4-FFF2-40B4-BE49-F238E27FC236}">
                <a16:creationId xmlns:a16="http://schemas.microsoft.com/office/drawing/2014/main" id="{D2BA7F1F-8727-48A9-9575-6166FD8E9C9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307" y="3696425"/>
            <a:ext cx="1440000" cy="1440000"/>
          </a:xfrm>
          <a:prstGeom prst="rect">
            <a:avLst/>
          </a:prstGeom>
        </p:spPr>
      </p:pic>
      <p:sp>
        <p:nvSpPr>
          <p:cNvPr id="29" name="CuadroTexto 28">
            <a:extLst>
              <a:ext uri="{FF2B5EF4-FFF2-40B4-BE49-F238E27FC236}">
                <a16:creationId xmlns:a16="http://schemas.microsoft.com/office/drawing/2014/main" id="{1D1D1F76-BFAE-BB8C-6310-5843DBEB50CA}"/>
              </a:ext>
            </a:extLst>
          </p:cNvPr>
          <p:cNvSpPr txBox="1"/>
          <p:nvPr/>
        </p:nvSpPr>
        <p:spPr>
          <a:xfrm>
            <a:off x="692536" y="4537448"/>
            <a:ext cx="1032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13E32634-9442-D561-9142-11D9E48C12E5}"/>
              </a:ext>
            </a:extLst>
          </p:cNvPr>
          <p:cNvSpPr txBox="1"/>
          <p:nvPr/>
        </p:nvSpPr>
        <p:spPr>
          <a:xfrm>
            <a:off x="825011" y="4737503"/>
            <a:ext cx="724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18A670EB-8645-9868-E883-053EBF1194E6}"/>
              </a:ext>
            </a:extLst>
          </p:cNvPr>
          <p:cNvSpPr txBox="1"/>
          <p:nvPr/>
        </p:nvSpPr>
        <p:spPr>
          <a:xfrm>
            <a:off x="694018" y="4537448"/>
            <a:ext cx="1032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818393B9-3190-CDBD-435C-BF6CEBFD31A5}"/>
              </a:ext>
            </a:extLst>
          </p:cNvPr>
          <p:cNvSpPr txBox="1"/>
          <p:nvPr/>
        </p:nvSpPr>
        <p:spPr>
          <a:xfrm>
            <a:off x="825011" y="4737503"/>
            <a:ext cx="724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33" name="Imagen 32">
            <a:extLst>
              <a:ext uri="{FF2B5EF4-FFF2-40B4-BE49-F238E27FC236}">
                <a16:creationId xmlns:a16="http://schemas.microsoft.com/office/drawing/2014/main" id="{B6BF16EC-C504-9106-E7D2-08F2FE5B25F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7420" y="3696425"/>
            <a:ext cx="1440000" cy="1440000"/>
          </a:xfrm>
          <a:prstGeom prst="rect">
            <a:avLst/>
          </a:prstGeom>
        </p:spPr>
      </p:pic>
      <p:sp>
        <p:nvSpPr>
          <p:cNvPr id="34" name="CuadroTexto 33">
            <a:extLst>
              <a:ext uri="{FF2B5EF4-FFF2-40B4-BE49-F238E27FC236}">
                <a16:creationId xmlns:a16="http://schemas.microsoft.com/office/drawing/2014/main" id="{4FF84769-5EC7-62A0-1C22-0D29748A88E1}"/>
              </a:ext>
            </a:extLst>
          </p:cNvPr>
          <p:cNvSpPr txBox="1"/>
          <p:nvPr/>
        </p:nvSpPr>
        <p:spPr>
          <a:xfrm>
            <a:off x="2189649" y="4537448"/>
            <a:ext cx="1032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04F73732-6C5E-43D4-14D6-43D89AEFCFE4}"/>
              </a:ext>
            </a:extLst>
          </p:cNvPr>
          <p:cNvSpPr txBox="1"/>
          <p:nvPr/>
        </p:nvSpPr>
        <p:spPr>
          <a:xfrm>
            <a:off x="2322124" y="4737503"/>
            <a:ext cx="724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C578AB97-A9C0-E6CB-5BD8-72FBF30F08F4}"/>
              </a:ext>
            </a:extLst>
          </p:cNvPr>
          <p:cNvSpPr txBox="1"/>
          <p:nvPr/>
        </p:nvSpPr>
        <p:spPr>
          <a:xfrm>
            <a:off x="2191131" y="4537448"/>
            <a:ext cx="1032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5D78E07E-3A0C-8EA4-57D6-2595D130CBE0}"/>
              </a:ext>
            </a:extLst>
          </p:cNvPr>
          <p:cNvSpPr txBox="1"/>
          <p:nvPr/>
        </p:nvSpPr>
        <p:spPr>
          <a:xfrm>
            <a:off x="2322124" y="4737503"/>
            <a:ext cx="724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38" name="Imagen 37">
            <a:extLst>
              <a:ext uri="{FF2B5EF4-FFF2-40B4-BE49-F238E27FC236}">
                <a16:creationId xmlns:a16="http://schemas.microsoft.com/office/drawing/2014/main" id="{9AA2B677-7E99-7CAC-97C2-364E1797BB4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9655" y="3695237"/>
            <a:ext cx="1440000" cy="1440000"/>
          </a:xfrm>
          <a:prstGeom prst="rect">
            <a:avLst/>
          </a:prstGeom>
        </p:spPr>
      </p:pic>
      <p:sp>
        <p:nvSpPr>
          <p:cNvPr id="39" name="CuadroTexto 38">
            <a:extLst>
              <a:ext uri="{FF2B5EF4-FFF2-40B4-BE49-F238E27FC236}">
                <a16:creationId xmlns:a16="http://schemas.microsoft.com/office/drawing/2014/main" id="{8D8248E2-6AA3-F86D-B569-5AFA466E4577}"/>
              </a:ext>
            </a:extLst>
          </p:cNvPr>
          <p:cNvSpPr txBox="1"/>
          <p:nvPr/>
        </p:nvSpPr>
        <p:spPr>
          <a:xfrm>
            <a:off x="3681884" y="4536260"/>
            <a:ext cx="1032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40" name="CuadroTexto 39">
            <a:extLst>
              <a:ext uri="{FF2B5EF4-FFF2-40B4-BE49-F238E27FC236}">
                <a16:creationId xmlns:a16="http://schemas.microsoft.com/office/drawing/2014/main" id="{18A59603-0953-7C47-5347-066093B4870A}"/>
              </a:ext>
            </a:extLst>
          </p:cNvPr>
          <p:cNvSpPr txBox="1"/>
          <p:nvPr/>
        </p:nvSpPr>
        <p:spPr>
          <a:xfrm>
            <a:off x="3814359" y="4736315"/>
            <a:ext cx="724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26454AFA-ACCF-5441-3D45-3F1B4273DA7D}"/>
              </a:ext>
            </a:extLst>
          </p:cNvPr>
          <p:cNvSpPr txBox="1"/>
          <p:nvPr/>
        </p:nvSpPr>
        <p:spPr>
          <a:xfrm>
            <a:off x="3683366" y="4536260"/>
            <a:ext cx="1032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4C6A1EC4-1ADF-B0B3-B1C5-BD77AB4A739C}"/>
              </a:ext>
            </a:extLst>
          </p:cNvPr>
          <p:cNvSpPr txBox="1"/>
          <p:nvPr/>
        </p:nvSpPr>
        <p:spPr>
          <a:xfrm>
            <a:off x="3814359" y="4736315"/>
            <a:ext cx="724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43" name="Imagen 42">
            <a:extLst>
              <a:ext uri="{FF2B5EF4-FFF2-40B4-BE49-F238E27FC236}">
                <a16:creationId xmlns:a16="http://schemas.microsoft.com/office/drawing/2014/main" id="{3C870A43-A5E8-C564-EA2B-271DBC8BD6F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6768" y="3695237"/>
            <a:ext cx="1440000" cy="1440000"/>
          </a:xfrm>
          <a:prstGeom prst="rect">
            <a:avLst/>
          </a:prstGeom>
        </p:spPr>
      </p:pic>
      <p:sp>
        <p:nvSpPr>
          <p:cNvPr id="44" name="CuadroTexto 43">
            <a:extLst>
              <a:ext uri="{FF2B5EF4-FFF2-40B4-BE49-F238E27FC236}">
                <a16:creationId xmlns:a16="http://schemas.microsoft.com/office/drawing/2014/main" id="{123E4BCE-1FBD-EF3C-3D44-8F333360B72A}"/>
              </a:ext>
            </a:extLst>
          </p:cNvPr>
          <p:cNvSpPr txBox="1"/>
          <p:nvPr/>
        </p:nvSpPr>
        <p:spPr>
          <a:xfrm>
            <a:off x="5178997" y="4536260"/>
            <a:ext cx="1032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1B55BED2-BD9F-BF7C-7AFB-D0A9EA5EE1BD}"/>
              </a:ext>
            </a:extLst>
          </p:cNvPr>
          <p:cNvSpPr txBox="1"/>
          <p:nvPr/>
        </p:nvSpPr>
        <p:spPr>
          <a:xfrm>
            <a:off x="5311472" y="4736315"/>
            <a:ext cx="724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46" name="CuadroTexto 45">
            <a:extLst>
              <a:ext uri="{FF2B5EF4-FFF2-40B4-BE49-F238E27FC236}">
                <a16:creationId xmlns:a16="http://schemas.microsoft.com/office/drawing/2014/main" id="{18C73034-AD67-00F7-366C-3BFD4A3EA9AB}"/>
              </a:ext>
            </a:extLst>
          </p:cNvPr>
          <p:cNvSpPr txBox="1"/>
          <p:nvPr/>
        </p:nvSpPr>
        <p:spPr>
          <a:xfrm>
            <a:off x="5180479" y="4536260"/>
            <a:ext cx="1032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E83EBF84-4913-F388-A78F-38BED7146675}"/>
              </a:ext>
            </a:extLst>
          </p:cNvPr>
          <p:cNvSpPr txBox="1"/>
          <p:nvPr/>
        </p:nvSpPr>
        <p:spPr>
          <a:xfrm>
            <a:off x="5311472" y="4736315"/>
            <a:ext cx="724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48" name="Imagen 47">
            <a:extLst>
              <a:ext uri="{FF2B5EF4-FFF2-40B4-BE49-F238E27FC236}">
                <a16:creationId xmlns:a16="http://schemas.microsoft.com/office/drawing/2014/main" id="{6AD9C3BC-E547-6F11-15C0-862F6E3201D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307" y="5200187"/>
            <a:ext cx="1440000" cy="1440000"/>
          </a:xfrm>
          <a:prstGeom prst="rect">
            <a:avLst/>
          </a:prstGeom>
        </p:spPr>
      </p:pic>
      <p:sp>
        <p:nvSpPr>
          <p:cNvPr id="49" name="CuadroTexto 48">
            <a:extLst>
              <a:ext uri="{FF2B5EF4-FFF2-40B4-BE49-F238E27FC236}">
                <a16:creationId xmlns:a16="http://schemas.microsoft.com/office/drawing/2014/main" id="{B898DBDE-B598-E24A-FF03-5B0C60DE1832}"/>
              </a:ext>
            </a:extLst>
          </p:cNvPr>
          <p:cNvSpPr txBox="1"/>
          <p:nvPr/>
        </p:nvSpPr>
        <p:spPr>
          <a:xfrm>
            <a:off x="692536" y="6041210"/>
            <a:ext cx="1032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50" name="CuadroTexto 49">
            <a:extLst>
              <a:ext uri="{FF2B5EF4-FFF2-40B4-BE49-F238E27FC236}">
                <a16:creationId xmlns:a16="http://schemas.microsoft.com/office/drawing/2014/main" id="{39228774-2691-091D-A530-6E7810D89032}"/>
              </a:ext>
            </a:extLst>
          </p:cNvPr>
          <p:cNvSpPr txBox="1"/>
          <p:nvPr/>
        </p:nvSpPr>
        <p:spPr>
          <a:xfrm>
            <a:off x="825011" y="6241265"/>
            <a:ext cx="724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51" name="CuadroTexto 50">
            <a:extLst>
              <a:ext uri="{FF2B5EF4-FFF2-40B4-BE49-F238E27FC236}">
                <a16:creationId xmlns:a16="http://schemas.microsoft.com/office/drawing/2014/main" id="{0418CE8F-ADCD-9590-F07F-85ADB4ADC593}"/>
              </a:ext>
            </a:extLst>
          </p:cNvPr>
          <p:cNvSpPr txBox="1"/>
          <p:nvPr/>
        </p:nvSpPr>
        <p:spPr>
          <a:xfrm>
            <a:off x="694018" y="6041210"/>
            <a:ext cx="1032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52" name="CuadroTexto 51">
            <a:extLst>
              <a:ext uri="{FF2B5EF4-FFF2-40B4-BE49-F238E27FC236}">
                <a16:creationId xmlns:a16="http://schemas.microsoft.com/office/drawing/2014/main" id="{A5ADF910-2AA2-465A-89BD-B81F9A85BA79}"/>
              </a:ext>
            </a:extLst>
          </p:cNvPr>
          <p:cNvSpPr txBox="1"/>
          <p:nvPr/>
        </p:nvSpPr>
        <p:spPr>
          <a:xfrm>
            <a:off x="825011" y="6241265"/>
            <a:ext cx="724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53" name="Imagen 52">
            <a:extLst>
              <a:ext uri="{FF2B5EF4-FFF2-40B4-BE49-F238E27FC236}">
                <a16:creationId xmlns:a16="http://schemas.microsoft.com/office/drawing/2014/main" id="{309FC938-4435-2445-4B2F-08233D4779E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7420" y="5200187"/>
            <a:ext cx="1440000" cy="1440000"/>
          </a:xfrm>
          <a:prstGeom prst="rect">
            <a:avLst/>
          </a:prstGeom>
        </p:spPr>
      </p:pic>
      <p:sp>
        <p:nvSpPr>
          <p:cNvPr id="54" name="CuadroTexto 53">
            <a:extLst>
              <a:ext uri="{FF2B5EF4-FFF2-40B4-BE49-F238E27FC236}">
                <a16:creationId xmlns:a16="http://schemas.microsoft.com/office/drawing/2014/main" id="{418ECF71-E748-BECB-CF45-8275925CF230}"/>
              </a:ext>
            </a:extLst>
          </p:cNvPr>
          <p:cNvSpPr txBox="1"/>
          <p:nvPr/>
        </p:nvSpPr>
        <p:spPr>
          <a:xfrm>
            <a:off x="2189649" y="6041210"/>
            <a:ext cx="1032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55" name="CuadroTexto 54">
            <a:extLst>
              <a:ext uri="{FF2B5EF4-FFF2-40B4-BE49-F238E27FC236}">
                <a16:creationId xmlns:a16="http://schemas.microsoft.com/office/drawing/2014/main" id="{4BED66AC-9169-9AB2-8E03-F4B303F955AC}"/>
              </a:ext>
            </a:extLst>
          </p:cNvPr>
          <p:cNvSpPr txBox="1"/>
          <p:nvPr/>
        </p:nvSpPr>
        <p:spPr>
          <a:xfrm>
            <a:off x="2322124" y="6241265"/>
            <a:ext cx="724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56" name="CuadroTexto 55">
            <a:extLst>
              <a:ext uri="{FF2B5EF4-FFF2-40B4-BE49-F238E27FC236}">
                <a16:creationId xmlns:a16="http://schemas.microsoft.com/office/drawing/2014/main" id="{B948ED75-11B0-2F67-AFE2-21FC1961A46B}"/>
              </a:ext>
            </a:extLst>
          </p:cNvPr>
          <p:cNvSpPr txBox="1"/>
          <p:nvPr/>
        </p:nvSpPr>
        <p:spPr>
          <a:xfrm>
            <a:off x="2191131" y="6041210"/>
            <a:ext cx="1032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57" name="CuadroTexto 56">
            <a:extLst>
              <a:ext uri="{FF2B5EF4-FFF2-40B4-BE49-F238E27FC236}">
                <a16:creationId xmlns:a16="http://schemas.microsoft.com/office/drawing/2014/main" id="{907AA916-B539-6444-596D-A1B9D529B74C}"/>
              </a:ext>
            </a:extLst>
          </p:cNvPr>
          <p:cNvSpPr txBox="1"/>
          <p:nvPr/>
        </p:nvSpPr>
        <p:spPr>
          <a:xfrm>
            <a:off x="2322124" y="6241265"/>
            <a:ext cx="724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58" name="Imagen 57">
            <a:extLst>
              <a:ext uri="{FF2B5EF4-FFF2-40B4-BE49-F238E27FC236}">
                <a16:creationId xmlns:a16="http://schemas.microsoft.com/office/drawing/2014/main" id="{8333B60D-6586-C44D-133B-3BA1AF13072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9655" y="5198999"/>
            <a:ext cx="1440000" cy="1440000"/>
          </a:xfrm>
          <a:prstGeom prst="rect">
            <a:avLst/>
          </a:prstGeom>
        </p:spPr>
      </p:pic>
      <p:sp>
        <p:nvSpPr>
          <p:cNvPr id="59" name="CuadroTexto 58">
            <a:extLst>
              <a:ext uri="{FF2B5EF4-FFF2-40B4-BE49-F238E27FC236}">
                <a16:creationId xmlns:a16="http://schemas.microsoft.com/office/drawing/2014/main" id="{20159F6B-5788-43C2-9EF4-333D86E5916F}"/>
              </a:ext>
            </a:extLst>
          </p:cNvPr>
          <p:cNvSpPr txBox="1"/>
          <p:nvPr/>
        </p:nvSpPr>
        <p:spPr>
          <a:xfrm>
            <a:off x="3681884" y="6040022"/>
            <a:ext cx="1032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60" name="CuadroTexto 59">
            <a:extLst>
              <a:ext uri="{FF2B5EF4-FFF2-40B4-BE49-F238E27FC236}">
                <a16:creationId xmlns:a16="http://schemas.microsoft.com/office/drawing/2014/main" id="{F0B2CED5-E141-22BB-A042-B2BFA60761FD}"/>
              </a:ext>
            </a:extLst>
          </p:cNvPr>
          <p:cNvSpPr txBox="1"/>
          <p:nvPr/>
        </p:nvSpPr>
        <p:spPr>
          <a:xfrm>
            <a:off x="3814359" y="6240077"/>
            <a:ext cx="724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61" name="CuadroTexto 60">
            <a:extLst>
              <a:ext uri="{FF2B5EF4-FFF2-40B4-BE49-F238E27FC236}">
                <a16:creationId xmlns:a16="http://schemas.microsoft.com/office/drawing/2014/main" id="{7038247F-E15B-912C-1921-ED66F2D20F70}"/>
              </a:ext>
            </a:extLst>
          </p:cNvPr>
          <p:cNvSpPr txBox="1"/>
          <p:nvPr/>
        </p:nvSpPr>
        <p:spPr>
          <a:xfrm>
            <a:off x="3683366" y="6040022"/>
            <a:ext cx="1032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62" name="CuadroTexto 61">
            <a:extLst>
              <a:ext uri="{FF2B5EF4-FFF2-40B4-BE49-F238E27FC236}">
                <a16:creationId xmlns:a16="http://schemas.microsoft.com/office/drawing/2014/main" id="{DC34BF95-F846-4D00-2B0C-3A62696180E6}"/>
              </a:ext>
            </a:extLst>
          </p:cNvPr>
          <p:cNvSpPr txBox="1"/>
          <p:nvPr/>
        </p:nvSpPr>
        <p:spPr>
          <a:xfrm>
            <a:off x="3814359" y="6240077"/>
            <a:ext cx="724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63" name="Imagen 62">
            <a:extLst>
              <a:ext uri="{FF2B5EF4-FFF2-40B4-BE49-F238E27FC236}">
                <a16:creationId xmlns:a16="http://schemas.microsoft.com/office/drawing/2014/main" id="{E28ADBA6-6C5D-E76F-DF68-F2E35B6F352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6768" y="5198999"/>
            <a:ext cx="1440000" cy="1440000"/>
          </a:xfrm>
          <a:prstGeom prst="rect">
            <a:avLst/>
          </a:prstGeom>
        </p:spPr>
      </p:pic>
      <p:sp>
        <p:nvSpPr>
          <p:cNvPr id="64" name="CuadroTexto 63">
            <a:extLst>
              <a:ext uri="{FF2B5EF4-FFF2-40B4-BE49-F238E27FC236}">
                <a16:creationId xmlns:a16="http://schemas.microsoft.com/office/drawing/2014/main" id="{842D600A-7323-38D1-3B65-5D2E1BC3AC35}"/>
              </a:ext>
            </a:extLst>
          </p:cNvPr>
          <p:cNvSpPr txBox="1"/>
          <p:nvPr/>
        </p:nvSpPr>
        <p:spPr>
          <a:xfrm>
            <a:off x="5178997" y="6040022"/>
            <a:ext cx="1032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65" name="CuadroTexto 64">
            <a:extLst>
              <a:ext uri="{FF2B5EF4-FFF2-40B4-BE49-F238E27FC236}">
                <a16:creationId xmlns:a16="http://schemas.microsoft.com/office/drawing/2014/main" id="{351288B0-60C4-8AE3-4710-F6FEF80F619E}"/>
              </a:ext>
            </a:extLst>
          </p:cNvPr>
          <p:cNvSpPr txBox="1"/>
          <p:nvPr/>
        </p:nvSpPr>
        <p:spPr>
          <a:xfrm>
            <a:off x="5311472" y="6240077"/>
            <a:ext cx="724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66" name="CuadroTexto 65">
            <a:extLst>
              <a:ext uri="{FF2B5EF4-FFF2-40B4-BE49-F238E27FC236}">
                <a16:creationId xmlns:a16="http://schemas.microsoft.com/office/drawing/2014/main" id="{40908A5F-8646-3DC5-6512-4DD14C439466}"/>
              </a:ext>
            </a:extLst>
          </p:cNvPr>
          <p:cNvSpPr txBox="1"/>
          <p:nvPr/>
        </p:nvSpPr>
        <p:spPr>
          <a:xfrm>
            <a:off x="5180479" y="6040022"/>
            <a:ext cx="1032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67" name="CuadroTexto 66">
            <a:extLst>
              <a:ext uri="{FF2B5EF4-FFF2-40B4-BE49-F238E27FC236}">
                <a16:creationId xmlns:a16="http://schemas.microsoft.com/office/drawing/2014/main" id="{F6441B28-C156-7E6C-63B3-3FC5DAF2CCA9}"/>
              </a:ext>
            </a:extLst>
          </p:cNvPr>
          <p:cNvSpPr txBox="1"/>
          <p:nvPr/>
        </p:nvSpPr>
        <p:spPr>
          <a:xfrm>
            <a:off x="5311472" y="6240077"/>
            <a:ext cx="724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68" name="Imagen 67">
            <a:extLst>
              <a:ext uri="{FF2B5EF4-FFF2-40B4-BE49-F238E27FC236}">
                <a16:creationId xmlns:a16="http://schemas.microsoft.com/office/drawing/2014/main" id="{C488C207-63B4-E9F5-77AF-DC17484F02E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307" y="6705137"/>
            <a:ext cx="1440000" cy="1440000"/>
          </a:xfrm>
          <a:prstGeom prst="rect">
            <a:avLst/>
          </a:prstGeom>
        </p:spPr>
      </p:pic>
      <p:sp>
        <p:nvSpPr>
          <p:cNvPr id="69" name="CuadroTexto 68">
            <a:extLst>
              <a:ext uri="{FF2B5EF4-FFF2-40B4-BE49-F238E27FC236}">
                <a16:creationId xmlns:a16="http://schemas.microsoft.com/office/drawing/2014/main" id="{8C0BD057-5509-493E-BCA4-3C80B0F51151}"/>
              </a:ext>
            </a:extLst>
          </p:cNvPr>
          <p:cNvSpPr txBox="1"/>
          <p:nvPr/>
        </p:nvSpPr>
        <p:spPr>
          <a:xfrm>
            <a:off x="692536" y="7546160"/>
            <a:ext cx="1032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70" name="CuadroTexto 69">
            <a:extLst>
              <a:ext uri="{FF2B5EF4-FFF2-40B4-BE49-F238E27FC236}">
                <a16:creationId xmlns:a16="http://schemas.microsoft.com/office/drawing/2014/main" id="{92D54A62-CCFE-E6FA-C38E-014AF8446969}"/>
              </a:ext>
            </a:extLst>
          </p:cNvPr>
          <p:cNvSpPr txBox="1"/>
          <p:nvPr/>
        </p:nvSpPr>
        <p:spPr>
          <a:xfrm>
            <a:off x="825011" y="7746215"/>
            <a:ext cx="724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71" name="CuadroTexto 70">
            <a:extLst>
              <a:ext uri="{FF2B5EF4-FFF2-40B4-BE49-F238E27FC236}">
                <a16:creationId xmlns:a16="http://schemas.microsoft.com/office/drawing/2014/main" id="{2A91303B-9230-563D-C32C-35EF6012FF27}"/>
              </a:ext>
            </a:extLst>
          </p:cNvPr>
          <p:cNvSpPr txBox="1"/>
          <p:nvPr/>
        </p:nvSpPr>
        <p:spPr>
          <a:xfrm>
            <a:off x="694018" y="7546160"/>
            <a:ext cx="1032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72" name="CuadroTexto 71">
            <a:extLst>
              <a:ext uri="{FF2B5EF4-FFF2-40B4-BE49-F238E27FC236}">
                <a16:creationId xmlns:a16="http://schemas.microsoft.com/office/drawing/2014/main" id="{DF4B3305-6421-1CAB-7180-F66E54A90819}"/>
              </a:ext>
            </a:extLst>
          </p:cNvPr>
          <p:cNvSpPr txBox="1"/>
          <p:nvPr/>
        </p:nvSpPr>
        <p:spPr>
          <a:xfrm>
            <a:off x="825011" y="7746215"/>
            <a:ext cx="724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73" name="Imagen 72">
            <a:extLst>
              <a:ext uri="{FF2B5EF4-FFF2-40B4-BE49-F238E27FC236}">
                <a16:creationId xmlns:a16="http://schemas.microsoft.com/office/drawing/2014/main" id="{8FCC75BF-C7B6-223B-E49F-5466F461788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7420" y="6705137"/>
            <a:ext cx="1440000" cy="1440000"/>
          </a:xfrm>
          <a:prstGeom prst="rect">
            <a:avLst/>
          </a:prstGeom>
        </p:spPr>
      </p:pic>
      <p:sp>
        <p:nvSpPr>
          <p:cNvPr id="74" name="CuadroTexto 73">
            <a:extLst>
              <a:ext uri="{FF2B5EF4-FFF2-40B4-BE49-F238E27FC236}">
                <a16:creationId xmlns:a16="http://schemas.microsoft.com/office/drawing/2014/main" id="{017B9E0F-4886-BB57-601F-50C3F0340FBB}"/>
              </a:ext>
            </a:extLst>
          </p:cNvPr>
          <p:cNvSpPr txBox="1"/>
          <p:nvPr/>
        </p:nvSpPr>
        <p:spPr>
          <a:xfrm>
            <a:off x="2189649" y="7546160"/>
            <a:ext cx="1032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75" name="CuadroTexto 74">
            <a:extLst>
              <a:ext uri="{FF2B5EF4-FFF2-40B4-BE49-F238E27FC236}">
                <a16:creationId xmlns:a16="http://schemas.microsoft.com/office/drawing/2014/main" id="{7E898677-3EC9-3C36-E528-8711288B3826}"/>
              </a:ext>
            </a:extLst>
          </p:cNvPr>
          <p:cNvSpPr txBox="1"/>
          <p:nvPr/>
        </p:nvSpPr>
        <p:spPr>
          <a:xfrm>
            <a:off x="2322124" y="7746215"/>
            <a:ext cx="724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76" name="CuadroTexto 75">
            <a:extLst>
              <a:ext uri="{FF2B5EF4-FFF2-40B4-BE49-F238E27FC236}">
                <a16:creationId xmlns:a16="http://schemas.microsoft.com/office/drawing/2014/main" id="{AF2B8369-D385-D73D-464E-85EFE1C4451E}"/>
              </a:ext>
            </a:extLst>
          </p:cNvPr>
          <p:cNvSpPr txBox="1"/>
          <p:nvPr/>
        </p:nvSpPr>
        <p:spPr>
          <a:xfrm>
            <a:off x="2191131" y="7546160"/>
            <a:ext cx="1032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77" name="CuadroTexto 76">
            <a:extLst>
              <a:ext uri="{FF2B5EF4-FFF2-40B4-BE49-F238E27FC236}">
                <a16:creationId xmlns:a16="http://schemas.microsoft.com/office/drawing/2014/main" id="{E6C8CAB3-576D-CD11-29B5-42EFDF3CA30E}"/>
              </a:ext>
            </a:extLst>
          </p:cNvPr>
          <p:cNvSpPr txBox="1"/>
          <p:nvPr/>
        </p:nvSpPr>
        <p:spPr>
          <a:xfrm>
            <a:off x="2322124" y="7746215"/>
            <a:ext cx="724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78" name="Imagen 77">
            <a:extLst>
              <a:ext uri="{FF2B5EF4-FFF2-40B4-BE49-F238E27FC236}">
                <a16:creationId xmlns:a16="http://schemas.microsoft.com/office/drawing/2014/main" id="{2BDD87C7-017D-D06D-86F1-ACC4B00C3D5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9655" y="6703949"/>
            <a:ext cx="1440000" cy="1440000"/>
          </a:xfrm>
          <a:prstGeom prst="rect">
            <a:avLst/>
          </a:prstGeom>
        </p:spPr>
      </p:pic>
      <p:sp>
        <p:nvSpPr>
          <p:cNvPr id="79" name="CuadroTexto 78">
            <a:extLst>
              <a:ext uri="{FF2B5EF4-FFF2-40B4-BE49-F238E27FC236}">
                <a16:creationId xmlns:a16="http://schemas.microsoft.com/office/drawing/2014/main" id="{782E64CF-8472-E861-F88F-A4A42596CD7C}"/>
              </a:ext>
            </a:extLst>
          </p:cNvPr>
          <p:cNvSpPr txBox="1"/>
          <p:nvPr/>
        </p:nvSpPr>
        <p:spPr>
          <a:xfrm>
            <a:off x="3681884" y="7544972"/>
            <a:ext cx="1032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80" name="CuadroTexto 79">
            <a:extLst>
              <a:ext uri="{FF2B5EF4-FFF2-40B4-BE49-F238E27FC236}">
                <a16:creationId xmlns:a16="http://schemas.microsoft.com/office/drawing/2014/main" id="{AA8D164D-D0A6-4ECD-2399-49DECA309188}"/>
              </a:ext>
            </a:extLst>
          </p:cNvPr>
          <p:cNvSpPr txBox="1"/>
          <p:nvPr/>
        </p:nvSpPr>
        <p:spPr>
          <a:xfrm>
            <a:off x="3814359" y="7745027"/>
            <a:ext cx="724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81" name="CuadroTexto 80">
            <a:extLst>
              <a:ext uri="{FF2B5EF4-FFF2-40B4-BE49-F238E27FC236}">
                <a16:creationId xmlns:a16="http://schemas.microsoft.com/office/drawing/2014/main" id="{80E046F3-9E33-9AC7-1D32-85D3984356DE}"/>
              </a:ext>
            </a:extLst>
          </p:cNvPr>
          <p:cNvSpPr txBox="1"/>
          <p:nvPr/>
        </p:nvSpPr>
        <p:spPr>
          <a:xfrm>
            <a:off x="3683366" y="7544972"/>
            <a:ext cx="1032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82" name="CuadroTexto 81">
            <a:extLst>
              <a:ext uri="{FF2B5EF4-FFF2-40B4-BE49-F238E27FC236}">
                <a16:creationId xmlns:a16="http://schemas.microsoft.com/office/drawing/2014/main" id="{76CB01DE-8D6E-961E-1A06-F3B65A969320}"/>
              </a:ext>
            </a:extLst>
          </p:cNvPr>
          <p:cNvSpPr txBox="1"/>
          <p:nvPr/>
        </p:nvSpPr>
        <p:spPr>
          <a:xfrm>
            <a:off x="3814359" y="7745027"/>
            <a:ext cx="724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83" name="Imagen 82">
            <a:extLst>
              <a:ext uri="{FF2B5EF4-FFF2-40B4-BE49-F238E27FC236}">
                <a16:creationId xmlns:a16="http://schemas.microsoft.com/office/drawing/2014/main" id="{6E0FFF64-9A74-7ACE-AD15-1FE7BE83680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6768" y="6703949"/>
            <a:ext cx="1440000" cy="1440000"/>
          </a:xfrm>
          <a:prstGeom prst="rect">
            <a:avLst/>
          </a:prstGeom>
        </p:spPr>
      </p:pic>
      <p:sp>
        <p:nvSpPr>
          <p:cNvPr id="84" name="CuadroTexto 83">
            <a:extLst>
              <a:ext uri="{FF2B5EF4-FFF2-40B4-BE49-F238E27FC236}">
                <a16:creationId xmlns:a16="http://schemas.microsoft.com/office/drawing/2014/main" id="{82E99BD3-2DD2-3FAB-016A-4A212A5F208C}"/>
              </a:ext>
            </a:extLst>
          </p:cNvPr>
          <p:cNvSpPr txBox="1"/>
          <p:nvPr/>
        </p:nvSpPr>
        <p:spPr>
          <a:xfrm>
            <a:off x="5178997" y="7544972"/>
            <a:ext cx="1032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85" name="CuadroTexto 84">
            <a:extLst>
              <a:ext uri="{FF2B5EF4-FFF2-40B4-BE49-F238E27FC236}">
                <a16:creationId xmlns:a16="http://schemas.microsoft.com/office/drawing/2014/main" id="{6921A779-E37A-FB73-7E5C-ED1A6FF98413}"/>
              </a:ext>
            </a:extLst>
          </p:cNvPr>
          <p:cNvSpPr txBox="1"/>
          <p:nvPr/>
        </p:nvSpPr>
        <p:spPr>
          <a:xfrm>
            <a:off x="5311472" y="7745027"/>
            <a:ext cx="724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86" name="CuadroTexto 85">
            <a:extLst>
              <a:ext uri="{FF2B5EF4-FFF2-40B4-BE49-F238E27FC236}">
                <a16:creationId xmlns:a16="http://schemas.microsoft.com/office/drawing/2014/main" id="{C18E91A7-D7B8-D6E1-D739-86ADC90366B4}"/>
              </a:ext>
            </a:extLst>
          </p:cNvPr>
          <p:cNvSpPr txBox="1"/>
          <p:nvPr/>
        </p:nvSpPr>
        <p:spPr>
          <a:xfrm>
            <a:off x="5180479" y="7544972"/>
            <a:ext cx="1032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87" name="CuadroTexto 86">
            <a:extLst>
              <a:ext uri="{FF2B5EF4-FFF2-40B4-BE49-F238E27FC236}">
                <a16:creationId xmlns:a16="http://schemas.microsoft.com/office/drawing/2014/main" id="{6E436408-6DBA-A3C5-D9EB-028F30C14A54}"/>
              </a:ext>
            </a:extLst>
          </p:cNvPr>
          <p:cNvSpPr txBox="1"/>
          <p:nvPr/>
        </p:nvSpPr>
        <p:spPr>
          <a:xfrm>
            <a:off x="5311472" y="7745027"/>
            <a:ext cx="724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88" name="Imagen 87">
            <a:extLst>
              <a:ext uri="{FF2B5EF4-FFF2-40B4-BE49-F238E27FC236}">
                <a16:creationId xmlns:a16="http://schemas.microsoft.com/office/drawing/2014/main" id="{7DEA83FC-54D3-CC8A-06F5-3FE076703AF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307" y="675271"/>
            <a:ext cx="1440000" cy="1440000"/>
          </a:xfrm>
          <a:prstGeom prst="rect">
            <a:avLst/>
          </a:prstGeom>
        </p:spPr>
      </p:pic>
      <p:sp>
        <p:nvSpPr>
          <p:cNvPr id="89" name="CuadroTexto 88">
            <a:extLst>
              <a:ext uri="{FF2B5EF4-FFF2-40B4-BE49-F238E27FC236}">
                <a16:creationId xmlns:a16="http://schemas.microsoft.com/office/drawing/2014/main" id="{619B22E4-3CE0-7835-2043-437D8C6A9A99}"/>
              </a:ext>
            </a:extLst>
          </p:cNvPr>
          <p:cNvSpPr txBox="1"/>
          <p:nvPr/>
        </p:nvSpPr>
        <p:spPr>
          <a:xfrm>
            <a:off x="692536" y="1516294"/>
            <a:ext cx="1032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90" name="CuadroTexto 89">
            <a:extLst>
              <a:ext uri="{FF2B5EF4-FFF2-40B4-BE49-F238E27FC236}">
                <a16:creationId xmlns:a16="http://schemas.microsoft.com/office/drawing/2014/main" id="{1B684414-DAE8-F09B-DD95-E978F44BEA3D}"/>
              </a:ext>
            </a:extLst>
          </p:cNvPr>
          <p:cNvSpPr txBox="1"/>
          <p:nvPr/>
        </p:nvSpPr>
        <p:spPr>
          <a:xfrm>
            <a:off x="825011" y="1716349"/>
            <a:ext cx="724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91" name="CuadroTexto 90">
            <a:extLst>
              <a:ext uri="{FF2B5EF4-FFF2-40B4-BE49-F238E27FC236}">
                <a16:creationId xmlns:a16="http://schemas.microsoft.com/office/drawing/2014/main" id="{78AA5F34-EEDE-EE15-433D-311F7848221C}"/>
              </a:ext>
            </a:extLst>
          </p:cNvPr>
          <p:cNvSpPr txBox="1"/>
          <p:nvPr/>
        </p:nvSpPr>
        <p:spPr>
          <a:xfrm>
            <a:off x="694018" y="1516294"/>
            <a:ext cx="1032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92" name="CuadroTexto 91">
            <a:extLst>
              <a:ext uri="{FF2B5EF4-FFF2-40B4-BE49-F238E27FC236}">
                <a16:creationId xmlns:a16="http://schemas.microsoft.com/office/drawing/2014/main" id="{B426D3AC-EE00-F36A-5A41-98A306752D4C}"/>
              </a:ext>
            </a:extLst>
          </p:cNvPr>
          <p:cNvSpPr txBox="1"/>
          <p:nvPr/>
        </p:nvSpPr>
        <p:spPr>
          <a:xfrm>
            <a:off x="825011" y="1716349"/>
            <a:ext cx="724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93" name="Imagen 92">
            <a:extLst>
              <a:ext uri="{FF2B5EF4-FFF2-40B4-BE49-F238E27FC236}">
                <a16:creationId xmlns:a16="http://schemas.microsoft.com/office/drawing/2014/main" id="{58BE765C-31A8-B2E3-4C45-463B5BC834A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7420" y="675271"/>
            <a:ext cx="1440000" cy="1440000"/>
          </a:xfrm>
          <a:prstGeom prst="rect">
            <a:avLst/>
          </a:prstGeom>
        </p:spPr>
      </p:pic>
      <p:sp>
        <p:nvSpPr>
          <p:cNvPr id="94" name="CuadroTexto 93">
            <a:extLst>
              <a:ext uri="{FF2B5EF4-FFF2-40B4-BE49-F238E27FC236}">
                <a16:creationId xmlns:a16="http://schemas.microsoft.com/office/drawing/2014/main" id="{6F99AB74-1138-9FAE-2370-53E4DBCA3F92}"/>
              </a:ext>
            </a:extLst>
          </p:cNvPr>
          <p:cNvSpPr txBox="1"/>
          <p:nvPr/>
        </p:nvSpPr>
        <p:spPr>
          <a:xfrm>
            <a:off x="2189649" y="1516294"/>
            <a:ext cx="1032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95" name="CuadroTexto 94">
            <a:extLst>
              <a:ext uri="{FF2B5EF4-FFF2-40B4-BE49-F238E27FC236}">
                <a16:creationId xmlns:a16="http://schemas.microsoft.com/office/drawing/2014/main" id="{7EA9F017-DEEF-081C-BC1A-DD9B11142803}"/>
              </a:ext>
            </a:extLst>
          </p:cNvPr>
          <p:cNvSpPr txBox="1"/>
          <p:nvPr/>
        </p:nvSpPr>
        <p:spPr>
          <a:xfrm>
            <a:off x="2322124" y="1716349"/>
            <a:ext cx="724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96" name="CuadroTexto 95">
            <a:extLst>
              <a:ext uri="{FF2B5EF4-FFF2-40B4-BE49-F238E27FC236}">
                <a16:creationId xmlns:a16="http://schemas.microsoft.com/office/drawing/2014/main" id="{8A0F3859-5795-C78E-2A0C-44B2A57D8760}"/>
              </a:ext>
            </a:extLst>
          </p:cNvPr>
          <p:cNvSpPr txBox="1"/>
          <p:nvPr/>
        </p:nvSpPr>
        <p:spPr>
          <a:xfrm>
            <a:off x="2191131" y="1516294"/>
            <a:ext cx="1032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97" name="CuadroTexto 96">
            <a:extLst>
              <a:ext uri="{FF2B5EF4-FFF2-40B4-BE49-F238E27FC236}">
                <a16:creationId xmlns:a16="http://schemas.microsoft.com/office/drawing/2014/main" id="{2D4DFCD5-55BA-35C4-49DF-819362DCFD76}"/>
              </a:ext>
            </a:extLst>
          </p:cNvPr>
          <p:cNvSpPr txBox="1"/>
          <p:nvPr/>
        </p:nvSpPr>
        <p:spPr>
          <a:xfrm>
            <a:off x="2322124" y="1716349"/>
            <a:ext cx="724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98" name="Imagen 97">
            <a:extLst>
              <a:ext uri="{FF2B5EF4-FFF2-40B4-BE49-F238E27FC236}">
                <a16:creationId xmlns:a16="http://schemas.microsoft.com/office/drawing/2014/main" id="{D1CC3932-6E9F-E2CF-2D9B-B924E809226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9655" y="674083"/>
            <a:ext cx="1440000" cy="1440000"/>
          </a:xfrm>
          <a:prstGeom prst="rect">
            <a:avLst/>
          </a:prstGeom>
        </p:spPr>
      </p:pic>
      <p:sp>
        <p:nvSpPr>
          <p:cNvPr id="99" name="CuadroTexto 98">
            <a:extLst>
              <a:ext uri="{FF2B5EF4-FFF2-40B4-BE49-F238E27FC236}">
                <a16:creationId xmlns:a16="http://schemas.microsoft.com/office/drawing/2014/main" id="{DCBBBD4C-9EF7-58D7-F78E-7A45907A8E80}"/>
              </a:ext>
            </a:extLst>
          </p:cNvPr>
          <p:cNvSpPr txBox="1"/>
          <p:nvPr/>
        </p:nvSpPr>
        <p:spPr>
          <a:xfrm>
            <a:off x="3681884" y="1515106"/>
            <a:ext cx="1032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00" name="CuadroTexto 99">
            <a:extLst>
              <a:ext uri="{FF2B5EF4-FFF2-40B4-BE49-F238E27FC236}">
                <a16:creationId xmlns:a16="http://schemas.microsoft.com/office/drawing/2014/main" id="{694A6055-C2D1-1D2F-F4C7-73E1A6A270DB}"/>
              </a:ext>
            </a:extLst>
          </p:cNvPr>
          <p:cNvSpPr txBox="1"/>
          <p:nvPr/>
        </p:nvSpPr>
        <p:spPr>
          <a:xfrm>
            <a:off x="3814359" y="1715161"/>
            <a:ext cx="724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101" name="CuadroTexto 100">
            <a:extLst>
              <a:ext uri="{FF2B5EF4-FFF2-40B4-BE49-F238E27FC236}">
                <a16:creationId xmlns:a16="http://schemas.microsoft.com/office/drawing/2014/main" id="{A8FA14DF-9021-4BA8-4329-39FC6DF12726}"/>
              </a:ext>
            </a:extLst>
          </p:cNvPr>
          <p:cNvSpPr txBox="1"/>
          <p:nvPr/>
        </p:nvSpPr>
        <p:spPr>
          <a:xfrm>
            <a:off x="3683366" y="1515106"/>
            <a:ext cx="1032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02" name="CuadroTexto 101">
            <a:extLst>
              <a:ext uri="{FF2B5EF4-FFF2-40B4-BE49-F238E27FC236}">
                <a16:creationId xmlns:a16="http://schemas.microsoft.com/office/drawing/2014/main" id="{6443994B-4CE3-4206-AAAA-14BF49546D58}"/>
              </a:ext>
            </a:extLst>
          </p:cNvPr>
          <p:cNvSpPr txBox="1"/>
          <p:nvPr/>
        </p:nvSpPr>
        <p:spPr>
          <a:xfrm>
            <a:off x="3814359" y="1715161"/>
            <a:ext cx="724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103" name="Imagen 102">
            <a:extLst>
              <a:ext uri="{FF2B5EF4-FFF2-40B4-BE49-F238E27FC236}">
                <a16:creationId xmlns:a16="http://schemas.microsoft.com/office/drawing/2014/main" id="{265C9AC2-94DD-17D8-1FB1-8B41CB4732D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6768" y="674083"/>
            <a:ext cx="1440000" cy="1440000"/>
          </a:xfrm>
          <a:prstGeom prst="rect">
            <a:avLst/>
          </a:prstGeom>
        </p:spPr>
      </p:pic>
      <p:sp>
        <p:nvSpPr>
          <p:cNvPr id="104" name="CuadroTexto 103">
            <a:extLst>
              <a:ext uri="{FF2B5EF4-FFF2-40B4-BE49-F238E27FC236}">
                <a16:creationId xmlns:a16="http://schemas.microsoft.com/office/drawing/2014/main" id="{EE67E254-18E1-317C-C1DA-6B2B85D4211E}"/>
              </a:ext>
            </a:extLst>
          </p:cNvPr>
          <p:cNvSpPr txBox="1"/>
          <p:nvPr/>
        </p:nvSpPr>
        <p:spPr>
          <a:xfrm>
            <a:off x="5178997" y="1515106"/>
            <a:ext cx="1032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05" name="CuadroTexto 104">
            <a:extLst>
              <a:ext uri="{FF2B5EF4-FFF2-40B4-BE49-F238E27FC236}">
                <a16:creationId xmlns:a16="http://schemas.microsoft.com/office/drawing/2014/main" id="{781F2D17-2A06-F359-9E20-5B1108206E74}"/>
              </a:ext>
            </a:extLst>
          </p:cNvPr>
          <p:cNvSpPr txBox="1"/>
          <p:nvPr/>
        </p:nvSpPr>
        <p:spPr>
          <a:xfrm>
            <a:off x="5311472" y="1715161"/>
            <a:ext cx="724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106" name="CuadroTexto 105">
            <a:extLst>
              <a:ext uri="{FF2B5EF4-FFF2-40B4-BE49-F238E27FC236}">
                <a16:creationId xmlns:a16="http://schemas.microsoft.com/office/drawing/2014/main" id="{31AAF9AD-3506-E033-82BC-257DD970FA98}"/>
              </a:ext>
            </a:extLst>
          </p:cNvPr>
          <p:cNvSpPr txBox="1"/>
          <p:nvPr/>
        </p:nvSpPr>
        <p:spPr>
          <a:xfrm>
            <a:off x="5180479" y="1515106"/>
            <a:ext cx="1032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07" name="CuadroTexto 106">
            <a:extLst>
              <a:ext uri="{FF2B5EF4-FFF2-40B4-BE49-F238E27FC236}">
                <a16:creationId xmlns:a16="http://schemas.microsoft.com/office/drawing/2014/main" id="{6D221E4E-D7CC-F870-4B45-07B1900B9819}"/>
              </a:ext>
            </a:extLst>
          </p:cNvPr>
          <p:cNvSpPr txBox="1"/>
          <p:nvPr/>
        </p:nvSpPr>
        <p:spPr>
          <a:xfrm>
            <a:off x="5311472" y="1715161"/>
            <a:ext cx="724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000" dirty="0">
                <a:latin typeface="Positive Sunshine" panose="02000600000000000000" pitchFamily="50" charset="0"/>
              </a:rPr>
              <a:t>RAMOS</a:t>
            </a:r>
          </a:p>
        </p:txBody>
      </p:sp>
    </p:spTree>
    <p:extLst>
      <p:ext uri="{BB962C8B-B14F-4D97-AF65-F5344CB8AC3E}">
        <p14:creationId xmlns:p14="http://schemas.microsoft.com/office/powerpoint/2010/main" val="20102213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AE3EAB2F-88FC-D0B8-C208-8DA075B222D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145" y="241436"/>
            <a:ext cx="2160000" cy="720000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1345293E-1743-6C1E-6C35-F83A0CCC7BF3}"/>
              </a:ext>
            </a:extLst>
          </p:cNvPr>
          <p:cNvSpPr txBox="1"/>
          <p:nvPr/>
        </p:nvSpPr>
        <p:spPr>
          <a:xfrm>
            <a:off x="764200" y="289833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BDBEE4CD-0A51-AEBC-8A69-B07FD60D8E86}"/>
              </a:ext>
            </a:extLst>
          </p:cNvPr>
          <p:cNvSpPr txBox="1"/>
          <p:nvPr/>
        </p:nvSpPr>
        <p:spPr>
          <a:xfrm>
            <a:off x="925250" y="520665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B434EC2E-BED0-C127-46CB-714455173CCE}"/>
              </a:ext>
            </a:extLst>
          </p:cNvPr>
          <p:cNvSpPr txBox="1"/>
          <p:nvPr/>
        </p:nvSpPr>
        <p:spPr>
          <a:xfrm>
            <a:off x="765682" y="289833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F5E81595-F9B6-9C1B-64EE-0F5446507A84}"/>
              </a:ext>
            </a:extLst>
          </p:cNvPr>
          <p:cNvSpPr txBox="1"/>
          <p:nvPr/>
        </p:nvSpPr>
        <p:spPr>
          <a:xfrm>
            <a:off x="925250" y="520665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B6ADC7BF-2669-59D8-F2C6-DB87B6B7F84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8959" y="241436"/>
            <a:ext cx="2160000" cy="720000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845018FF-3265-6E17-CFF5-2BF8E0084C36}"/>
              </a:ext>
            </a:extLst>
          </p:cNvPr>
          <p:cNvSpPr txBox="1"/>
          <p:nvPr/>
        </p:nvSpPr>
        <p:spPr>
          <a:xfrm>
            <a:off x="2948014" y="289833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B3DE1CE2-0B5E-F3E6-1792-78872D6F43F4}"/>
              </a:ext>
            </a:extLst>
          </p:cNvPr>
          <p:cNvSpPr txBox="1"/>
          <p:nvPr/>
        </p:nvSpPr>
        <p:spPr>
          <a:xfrm>
            <a:off x="3109064" y="520665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7104C608-2996-B501-556A-A171018CA5DB}"/>
              </a:ext>
            </a:extLst>
          </p:cNvPr>
          <p:cNvSpPr txBox="1"/>
          <p:nvPr/>
        </p:nvSpPr>
        <p:spPr>
          <a:xfrm>
            <a:off x="2949496" y="289833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C12AC3BE-C83E-A620-3F74-00966836EA1C}"/>
              </a:ext>
            </a:extLst>
          </p:cNvPr>
          <p:cNvSpPr txBox="1"/>
          <p:nvPr/>
        </p:nvSpPr>
        <p:spPr>
          <a:xfrm>
            <a:off x="3109064" y="520665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1BD9182B-FD02-90F4-FC17-F80C197CC83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1065" y="241436"/>
            <a:ext cx="2160000" cy="720000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FCB074E2-76CD-75A9-A060-9EC3B7E61E21}"/>
              </a:ext>
            </a:extLst>
          </p:cNvPr>
          <p:cNvSpPr txBox="1"/>
          <p:nvPr/>
        </p:nvSpPr>
        <p:spPr>
          <a:xfrm>
            <a:off x="5130120" y="289833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D1FED7A6-9ED2-E0E0-8103-65CC4458967C}"/>
              </a:ext>
            </a:extLst>
          </p:cNvPr>
          <p:cNvSpPr txBox="1"/>
          <p:nvPr/>
        </p:nvSpPr>
        <p:spPr>
          <a:xfrm>
            <a:off x="5291170" y="520665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F129992F-D629-5977-1BD7-D8C8E2B6B72F}"/>
              </a:ext>
            </a:extLst>
          </p:cNvPr>
          <p:cNvSpPr txBox="1"/>
          <p:nvPr/>
        </p:nvSpPr>
        <p:spPr>
          <a:xfrm>
            <a:off x="5131602" y="289833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572D9C71-D233-95C1-A978-2625A76F55F3}"/>
              </a:ext>
            </a:extLst>
          </p:cNvPr>
          <p:cNvSpPr txBox="1"/>
          <p:nvPr/>
        </p:nvSpPr>
        <p:spPr>
          <a:xfrm>
            <a:off x="5291170" y="520665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id="{42B8231D-05D8-9882-9624-7E44750F4AB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145" y="982521"/>
            <a:ext cx="2160000" cy="720000"/>
          </a:xfrm>
          <a:prstGeom prst="rect">
            <a:avLst/>
          </a:prstGeom>
        </p:spPr>
      </p:pic>
      <p:sp>
        <p:nvSpPr>
          <p:cNvPr id="19" name="CuadroTexto 18">
            <a:extLst>
              <a:ext uri="{FF2B5EF4-FFF2-40B4-BE49-F238E27FC236}">
                <a16:creationId xmlns:a16="http://schemas.microsoft.com/office/drawing/2014/main" id="{FAC69791-CD28-3BEF-B046-08117F62EEE8}"/>
              </a:ext>
            </a:extLst>
          </p:cNvPr>
          <p:cNvSpPr txBox="1"/>
          <p:nvPr/>
        </p:nvSpPr>
        <p:spPr>
          <a:xfrm>
            <a:off x="764200" y="1030918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55CD7D18-AF6B-6EC9-2135-231DFB80CCAF}"/>
              </a:ext>
            </a:extLst>
          </p:cNvPr>
          <p:cNvSpPr txBox="1"/>
          <p:nvPr/>
        </p:nvSpPr>
        <p:spPr>
          <a:xfrm>
            <a:off x="925250" y="1261750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C631EBAD-6916-FCFF-41AC-C9A42D745588}"/>
              </a:ext>
            </a:extLst>
          </p:cNvPr>
          <p:cNvSpPr txBox="1"/>
          <p:nvPr/>
        </p:nvSpPr>
        <p:spPr>
          <a:xfrm>
            <a:off x="765682" y="1030918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7B6B0B62-C386-61D0-F7C8-A19B5811AC3D}"/>
              </a:ext>
            </a:extLst>
          </p:cNvPr>
          <p:cNvSpPr txBox="1"/>
          <p:nvPr/>
        </p:nvSpPr>
        <p:spPr>
          <a:xfrm>
            <a:off x="925250" y="1261750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23" name="Imagen 22">
            <a:extLst>
              <a:ext uri="{FF2B5EF4-FFF2-40B4-BE49-F238E27FC236}">
                <a16:creationId xmlns:a16="http://schemas.microsoft.com/office/drawing/2014/main" id="{9156A31E-0676-D950-D890-9EBC1349D3F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8959" y="982521"/>
            <a:ext cx="2160000" cy="720000"/>
          </a:xfrm>
          <a:prstGeom prst="rect">
            <a:avLst/>
          </a:prstGeom>
        </p:spPr>
      </p:pic>
      <p:sp>
        <p:nvSpPr>
          <p:cNvPr id="24" name="CuadroTexto 23">
            <a:extLst>
              <a:ext uri="{FF2B5EF4-FFF2-40B4-BE49-F238E27FC236}">
                <a16:creationId xmlns:a16="http://schemas.microsoft.com/office/drawing/2014/main" id="{557D4FC2-C442-8203-B6D6-77FF4D1D839E}"/>
              </a:ext>
            </a:extLst>
          </p:cNvPr>
          <p:cNvSpPr txBox="1"/>
          <p:nvPr/>
        </p:nvSpPr>
        <p:spPr>
          <a:xfrm>
            <a:off x="2948014" y="1030918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0DE6C4CA-118A-6A88-2965-0FFE616BFFB9}"/>
              </a:ext>
            </a:extLst>
          </p:cNvPr>
          <p:cNvSpPr txBox="1"/>
          <p:nvPr/>
        </p:nvSpPr>
        <p:spPr>
          <a:xfrm>
            <a:off x="3109064" y="1261750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86746948-3871-89B1-9D4A-6EC46209200C}"/>
              </a:ext>
            </a:extLst>
          </p:cNvPr>
          <p:cNvSpPr txBox="1"/>
          <p:nvPr/>
        </p:nvSpPr>
        <p:spPr>
          <a:xfrm>
            <a:off x="2949496" y="1030918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64671D01-6A07-5E95-635B-A5ECD0FF3703}"/>
              </a:ext>
            </a:extLst>
          </p:cNvPr>
          <p:cNvSpPr txBox="1"/>
          <p:nvPr/>
        </p:nvSpPr>
        <p:spPr>
          <a:xfrm>
            <a:off x="3109064" y="1261750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28" name="Imagen 27">
            <a:extLst>
              <a:ext uri="{FF2B5EF4-FFF2-40B4-BE49-F238E27FC236}">
                <a16:creationId xmlns:a16="http://schemas.microsoft.com/office/drawing/2014/main" id="{0036CCF5-2114-6D09-D4F0-98C98C43E95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1065" y="982521"/>
            <a:ext cx="2160000" cy="720000"/>
          </a:xfrm>
          <a:prstGeom prst="rect">
            <a:avLst/>
          </a:prstGeom>
        </p:spPr>
      </p:pic>
      <p:sp>
        <p:nvSpPr>
          <p:cNvPr id="29" name="CuadroTexto 28">
            <a:extLst>
              <a:ext uri="{FF2B5EF4-FFF2-40B4-BE49-F238E27FC236}">
                <a16:creationId xmlns:a16="http://schemas.microsoft.com/office/drawing/2014/main" id="{7B8C7658-C5EF-489B-8DA9-BBE0F2242556}"/>
              </a:ext>
            </a:extLst>
          </p:cNvPr>
          <p:cNvSpPr txBox="1"/>
          <p:nvPr/>
        </p:nvSpPr>
        <p:spPr>
          <a:xfrm>
            <a:off x="5130120" y="1030918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E5430FEF-41EC-F599-8A1B-337096E70EFE}"/>
              </a:ext>
            </a:extLst>
          </p:cNvPr>
          <p:cNvSpPr txBox="1"/>
          <p:nvPr/>
        </p:nvSpPr>
        <p:spPr>
          <a:xfrm>
            <a:off x="5291170" y="1261750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989C01D5-EDA1-0E12-6DF5-E423D7618A2A}"/>
              </a:ext>
            </a:extLst>
          </p:cNvPr>
          <p:cNvSpPr txBox="1"/>
          <p:nvPr/>
        </p:nvSpPr>
        <p:spPr>
          <a:xfrm>
            <a:off x="5131602" y="1030918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DF837ACB-A5D8-4310-5A2C-59E8C3139C94}"/>
              </a:ext>
            </a:extLst>
          </p:cNvPr>
          <p:cNvSpPr txBox="1"/>
          <p:nvPr/>
        </p:nvSpPr>
        <p:spPr>
          <a:xfrm>
            <a:off x="5291170" y="1261750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33" name="Imagen 32">
            <a:extLst>
              <a:ext uri="{FF2B5EF4-FFF2-40B4-BE49-F238E27FC236}">
                <a16:creationId xmlns:a16="http://schemas.microsoft.com/office/drawing/2014/main" id="{A27F855F-3C67-2C11-E0B0-1F61DFB6E11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145" y="1731035"/>
            <a:ext cx="2160000" cy="720000"/>
          </a:xfrm>
          <a:prstGeom prst="rect">
            <a:avLst/>
          </a:prstGeom>
        </p:spPr>
      </p:pic>
      <p:sp>
        <p:nvSpPr>
          <p:cNvPr id="34" name="CuadroTexto 33">
            <a:extLst>
              <a:ext uri="{FF2B5EF4-FFF2-40B4-BE49-F238E27FC236}">
                <a16:creationId xmlns:a16="http://schemas.microsoft.com/office/drawing/2014/main" id="{B5CF3859-36AB-7EED-7AEB-47D3E6CD387F}"/>
              </a:ext>
            </a:extLst>
          </p:cNvPr>
          <p:cNvSpPr txBox="1"/>
          <p:nvPr/>
        </p:nvSpPr>
        <p:spPr>
          <a:xfrm>
            <a:off x="764200" y="1779432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D1D6E2FF-F42F-2C7A-8786-6F308CB16A64}"/>
              </a:ext>
            </a:extLst>
          </p:cNvPr>
          <p:cNvSpPr txBox="1"/>
          <p:nvPr/>
        </p:nvSpPr>
        <p:spPr>
          <a:xfrm>
            <a:off x="925250" y="2010264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F5D28F42-7A45-5F0D-9720-9F2EA1F4272A}"/>
              </a:ext>
            </a:extLst>
          </p:cNvPr>
          <p:cNvSpPr txBox="1"/>
          <p:nvPr/>
        </p:nvSpPr>
        <p:spPr>
          <a:xfrm>
            <a:off x="765682" y="1779432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68D13BA3-6F7A-0EBD-4BB7-3C1076EDF79C}"/>
              </a:ext>
            </a:extLst>
          </p:cNvPr>
          <p:cNvSpPr txBox="1"/>
          <p:nvPr/>
        </p:nvSpPr>
        <p:spPr>
          <a:xfrm>
            <a:off x="925250" y="2010264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38" name="Imagen 37">
            <a:extLst>
              <a:ext uri="{FF2B5EF4-FFF2-40B4-BE49-F238E27FC236}">
                <a16:creationId xmlns:a16="http://schemas.microsoft.com/office/drawing/2014/main" id="{A9F3BC09-97FC-9182-5045-289A534D9CF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8959" y="1731035"/>
            <a:ext cx="2160000" cy="720000"/>
          </a:xfrm>
          <a:prstGeom prst="rect">
            <a:avLst/>
          </a:prstGeom>
        </p:spPr>
      </p:pic>
      <p:sp>
        <p:nvSpPr>
          <p:cNvPr id="39" name="CuadroTexto 38">
            <a:extLst>
              <a:ext uri="{FF2B5EF4-FFF2-40B4-BE49-F238E27FC236}">
                <a16:creationId xmlns:a16="http://schemas.microsoft.com/office/drawing/2014/main" id="{DD432B6C-4493-EF12-7C19-B797BC4A303B}"/>
              </a:ext>
            </a:extLst>
          </p:cNvPr>
          <p:cNvSpPr txBox="1"/>
          <p:nvPr/>
        </p:nvSpPr>
        <p:spPr>
          <a:xfrm>
            <a:off x="2948014" y="1779432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40" name="CuadroTexto 39">
            <a:extLst>
              <a:ext uri="{FF2B5EF4-FFF2-40B4-BE49-F238E27FC236}">
                <a16:creationId xmlns:a16="http://schemas.microsoft.com/office/drawing/2014/main" id="{3498D3B3-F020-43E1-3740-9CDB3E3AD2EB}"/>
              </a:ext>
            </a:extLst>
          </p:cNvPr>
          <p:cNvSpPr txBox="1"/>
          <p:nvPr/>
        </p:nvSpPr>
        <p:spPr>
          <a:xfrm>
            <a:off x="3109064" y="2010264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5CB4F588-09AF-1BDF-A1A1-7B93BAD5FDE7}"/>
              </a:ext>
            </a:extLst>
          </p:cNvPr>
          <p:cNvSpPr txBox="1"/>
          <p:nvPr/>
        </p:nvSpPr>
        <p:spPr>
          <a:xfrm>
            <a:off x="2949496" y="1779432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15D61F3F-622B-765C-6CD5-B4D6CD5FD6EC}"/>
              </a:ext>
            </a:extLst>
          </p:cNvPr>
          <p:cNvSpPr txBox="1"/>
          <p:nvPr/>
        </p:nvSpPr>
        <p:spPr>
          <a:xfrm>
            <a:off x="3109064" y="2010264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43" name="Imagen 42">
            <a:extLst>
              <a:ext uri="{FF2B5EF4-FFF2-40B4-BE49-F238E27FC236}">
                <a16:creationId xmlns:a16="http://schemas.microsoft.com/office/drawing/2014/main" id="{684A0203-E6A9-F00F-0B6F-0F0620F7FA3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1065" y="1731035"/>
            <a:ext cx="2160000" cy="720000"/>
          </a:xfrm>
          <a:prstGeom prst="rect">
            <a:avLst/>
          </a:prstGeom>
        </p:spPr>
      </p:pic>
      <p:sp>
        <p:nvSpPr>
          <p:cNvPr id="44" name="CuadroTexto 43">
            <a:extLst>
              <a:ext uri="{FF2B5EF4-FFF2-40B4-BE49-F238E27FC236}">
                <a16:creationId xmlns:a16="http://schemas.microsoft.com/office/drawing/2014/main" id="{92F43A28-8A30-F08C-B54A-FC0C907BD406}"/>
              </a:ext>
            </a:extLst>
          </p:cNvPr>
          <p:cNvSpPr txBox="1"/>
          <p:nvPr/>
        </p:nvSpPr>
        <p:spPr>
          <a:xfrm>
            <a:off x="5130120" y="1779432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7AB030C3-6ACE-F589-5254-08D7D1922980}"/>
              </a:ext>
            </a:extLst>
          </p:cNvPr>
          <p:cNvSpPr txBox="1"/>
          <p:nvPr/>
        </p:nvSpPr>
        <p:spPr>
          <a:xfrm>
            <a:off x="5291170" y="2010264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46" name="CuadroTexto 45">
            <a:extLst>
              <a:ext uri="{FF2B5EF4-FFF2-40B4-BE49-F238E27FC236}">
                <a16:creationId xmlns:a16="http://schemas.microsoft.com/office/drawing/2014/main" id="{24041A90-6C7E-0D49-6DFC-F8F9BABB97C2}"/>
              </a:ext>
            </a:extLst>
          </p:cNvPr>
          <p:cNvSpPr txBox="1"/>
          <p:nvPr/>
        </p:nvSpPr>
        <p:spPr>
          <a:xfrm>
            <a:off x="5131602" y="1779432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0290CC5D-A31C-F11C-0D63-9A2F6BC8AC6D}"/>
              </a:ext>
            </a:extLst>
          </p:cNvPr>
          <p:cNvSpPr txBox="1"/>
          <p:nvPr/>
        </p:nvSpPr>
        <p:spPr>
          <a:xfrm>
            <a:off x="5291170" y="2010264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48" name="Imagen 47">
            <a:extLst>
              <a:ext uri="{FF2B5EF4-FFF2-40B4-BE49-F238E27FC236}">
                <a16:creationId xmlns:a16="http://schemas.microsoft.com/office/drawing/2014/main" id="{73C99015-C2A1-80C4-DAA6-D79F0CC12DB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145" y="2472120"/>
            <a:ext cx="2160000" cy="720000"/>
          </a:xfrm>
          <a:prstGeom prst="rect">
            <a:avLst/>
          </a:prstGeom>
        </p:spPr>
      </p:pic>
      <p:sp>
        <p:nvSpPr>
          <p:cNvPr id="49" name="CuadroTexto 48">
            <a:extLst>
              <a:ext uri="{FF2B5EF4-FFF2-40B4-BE49-F238E27FC236}">
                <a16:creationId xmlns:a16="http://schemas.microsoft.com/office/drawing/2014/main" id="{D61F7C57-7A7F-F3E9-3717-41555E3C2D40}"/>
              </a:ext>
            </a:extLst>
          </p:cNvPr>
          <p:cNvSpPr txBox="1"/>
          <p:nvPr/>
        </p:nvSpPr>
        <p:spPr>
          <a:xfrm>
            <a:off x="764200" y="2520517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50" name="CuadroTexto 49">
            <a:extLst>
              <a:ext uri="{FF2B5EF4-FFF2-40B4-BE49-F238E27FC236}">
                <a16:creationId xmlns:a16="http://schemas.microsoft.com/office/drawing/2014/main" id="{C1B28BA6-CF9C-24EF-B11C-6119BB58EBBA}"/>
              </a:ext>
            </a:extLst>
          </p:cNvPr>
          <p:cNvSpPr txBox="1"/>
          <p:nvPr/>
        </p:nvSpPr>
        <p:spPr>
          <a:xfrm>
            <a:off x="925250" y="2751349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51" name="CuadroTexto 50">
            <a:extLst>
              <a:ext uri="{FF2B5EF4-FFF2-40B4-BE49-F238E27FC236}">
                <a16:creationId xmlns:a16="http://schemas.microsoft.com/office/drawing/2014/main" id="{02B75498-B73E-23F5-60B0-E5B05C49F34A}"/>
              </a:ext>
            </a:extLst>
          </p:cNvPr>
          <p:cNvSpPr txBox="1"/>
          <p:nvPr/>
        </p:nvSpPr>
        <p:spPr>
          <a:xfrm>
            <a:off x="765682" y="2520517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52" name="CuadroTexto 51">
            <a:extLst>
              <a:ext uri="{FF2B5EF4-FFF2-40B4-BE49-F238E27FC236}">
                <a16:creationId xmlns:a16="http://schemas.microsoft.com/office/drawing/2014/main" id="{D14EEB8D-4A11-3BF9-9AD2-5485866522E3}"/>
              </a:ext>
            </a:extLst>
          </p:cNvPr>
          <p:cNvSpPr txBox="1"/>
          <p:nvPr/>
        </p:nvSpPr>
        <p:spPr>
          <a:xfrm>
            <a:off x="925250" y="2751349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53" name="Imagen 52">
            <a:extLst>
              <a:ext uri="{FF2B5EF4-FFF2-40B4-BE49-F238E27FC236}">
                <a16:creationId xmlns:a16="http://schemas.microsoft.com/office/drawing/2014/main" id="{1A493AEE-6A64-68EF-749D-FA082D217C2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8959" y="2472120"/>
            <a:ext cx="2160000" cy="720000"/>
          </a:xfrm>
          <a:prstGeom prst="rect">
            <a:avLst/>
          </a:prstGeom>
        </p:spPr>
      </p:pic>
      <p:sp>
        <p:nvSpPr>
          <p:cNvPr id="54" name="CuadroTexto 53">
            <a:extLst>
              <a:ext uri="{FF2B5EF4-FFF2-40B4-BE49-F238E27FC236}">
                <a16:creationId xmlns:a16="http://schemas.microsoft.com/office/drawing/2014/main" id="{0D250AF0-1DA3-1E76-7925-E63D1BC9F9CD}"/>
              </a:ext>
            </a:extLst>
          </p:cNvPr>
          <p:cNvSpPr txBox="1"/>
          <p:nvPr/>
        </p:nvSpPr>
        <p:spPr>
          <a:xfrm>
            <a:off x="2948014" y="2520517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55" name="CuadroTexto 54">
            <a:extLst>
              <a:ext uri="{FF2B5EF4-FFF2-40B4-BE49-F238E27FC236}">
                <a16:creationId xmlns:a16="http://schemas.microsoft.com/office/drawing/2014/main" id="{9B7F4DB3-B8F2-C4DB-AB45-E6CB0939CBAA}"/>
              </a:ext>
            </a:extLst>
          </p:cNvPr>
          <p:cNvSpPr txBox="1"/>
          <p:nvPr/>
        </p:nvSpPr>
        <p:spPr>
          <a:xfrm>
            <a:off x="3109064" y="2751349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56" name="CuadroTexto 55">
            <a:extLst>
              <a:ext uri="{FF2B5EF4-FFF2-40B4-BE49-F238E27FC236}">
                <a16:creationId xmlns:a16="http://schemas.microsoft.com/office/drawing/2014/main" id="{EFE04DD8-4273-E85B-227C-3231127B9241}"/>
              </a:ext>
            </a:extLst>
          </p:cNvPr>
          <p:cNvSpPr txBox="1"/>
          <p:nvPr/>
        </p:nvSpPr>
        <p:spPr>
          <a:xfrm>
            <a:off x="2949496" y="2520517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57" name="CuadroTexto 56">
            <a:extLst>
              <a:ext uri="{FF2B5EF4-FFF2-40B4-BE49-F238E27FC236}">
                <a16:creationId xmlns:a16="http://schemas.microsoft.com/office/drawing/2014/main" id="{665D9CAB-5119-C3CF-6314-871DAD163DD6}"/>
              </a:ext>
            </a:extLst>
          </p:cNvPr>
          <p:cNvSpPr txBox="1"/>
          <p:nvPr/>
        </p:nvSpPr>
        <p:spPr>
          <a:xfrm>
            <a:off x="3109064" y="2751349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58" name="Imagen 57">
            <a:extLst>
              <a:ext uri="{FF2B5EF4-FFF2-40B4-BE49-F238E27FC236}">
                <a16:creationId xmlns:a16="http://schemas.microsoft.com/office/drawing/2014/main" id="{1E519BE9-2AFC-319E-F684-3162F6EB519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1065" y="2472120"/>
            <a:ext cx="2160000" cy="720000"/>
          </a:xfrm>
          <a:prstGeom prst="rect">
            <a:avLst/>
          </a:prstGeom>
        </p:spPr>
      </p:pic>
      <p:sp>
        <p:nvSpPr>
          <p:cNvPr id="59" name="CuadroTexto 58">
            <a:extLst>
              <a:ext uri="{FF2B5EF4-FFF2-40B4-BE49-F238E27FC236}">
                <a16:creationId xmlns:a16="http://schemas.microsoft.com/office/drawing/2014/main" id="{E68D8989-FDF7-BDB0-F24D-BD3ED866195D}"/>
              </a:ext>
            </a:extLst>
          </p:cNvPr>
          <p:cNvSpPr txBox="1"/>
          <p:nvPr/>
        </p:nvSpPr>
        <p:spPr>
          <a:xfrm>
            <a:off x="5130120" y="2520517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60" name="CuadroTexto 59">
            <a:extLst>
              <a:ext uri="{FF2B5EF4-FFF2-40B4-BE49-F238E27FC236}">
                <a16:creationId xmlns:a16="http://schemas.microsoft.com/office/drawing/2014/main" id="{57C6E200-9CC4-2960-3F21-44FB060596B8}"/>
              </a:ext>
            </a:extLst>
          </p:cNvPr>
          <p:cNvSpPr txBox="1"/>
          <p:nvPr/>
        </p:nvSpPr>
        <p:spPr>
          <a:xfrm>
            <a:off x="5291170" y="2751349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61" name="CuadroTexto 60">
            <a:extLst>
              <a:ext uri="{FF2B5EF4-FFF2-40B4-BE49-F238E27FC236}">
                <a16:creationId xmlns:a16="http://schemas.microsoft.com/office/drawing/2014/main" id="{927BB1B3-5481-ED01-F1B6-85B4C2FDB7CF}"/>
              </a:ext>
            </a:extLst>
          </p:cNvPr>
          <p:cNvSpPr txBox="1"/>
          <p:nvPr/>
        </p:nvSpPr>
        <p:spPr>
          <a:xfrm>
            <a:off x="5131602" y="2520517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62" name="CuadroTexto 61">
            <a:extLst>
              <a:ext uri="{FF2B5EF4-FFF2-40B4-BE49-F238E27FC236}">
                <a16:creationId xmlns:a16="http://schemas.microsoft.com/office/drawing/2014/main" id="{61E54CFC-5B70-695B-CE35-0E85DA35CE2A}"/>
              </a:ext>
            </a:extLst>
          </p:cNvPr>
          <p:cNvSpPr txBox="1"/>
          <p:nvPr/>
        </p:nvSpPr>
        <p:spPr>
          <a:xfrm>
            <a:off x="5291170" y="2751349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63" name="Imagen 62">
            <a:extLst>
              <a:ext uri="{FF2B5EF4-FFF2-40B4-BE49-F238E27FC236}">
                <a16:creationId xmlns:a16="http://schemas.microsoft.com/office/drawing/2014/main" id="{23D7C42B-DB7D-FD11-6DD8-48CEF15C4F7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145" y="3213014"/>
            <a:ext cx="2160000" cy="720000"/>
          </a:xfrm>
          <a:prstGeom prst="rect">
            <a:avLst/>
          </a:prstGeom>
        </p:spPr>
      </p:pic>
      <p:sp>
        <p:nvSpPr>
          <p:cNvPr id="64" name="CuadroTexto 63">
            <a:extLst>
              <a:ext uri="{FF2B5EF4-FFF2-40B4-BE49-F238E27FC236}">
                <a16:creationId xmlns:a16="http://schemas.microsoft.com/office/drawing/2014/main" id="{D725450A-1BE5-37DB-B6DE-944FAEB46534}"/>
              </a:ext>
            </a:extLst>
          </p:cNvPr>
          <p:cNvSpPr txBox="1"/>
          <p:nvPr/>
        </p:nvSpPr>
        <p:spPr>
          <a:xfrm>
            <a:off x="764200" y="3261411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65" name="CuadroTexto 64">
            <a:extLst>
              <a:ext uri="{FF2B5EF4-FFF2-40B4-BE49-F238E27FC236}">
                <a16:creationId xmlns:a16="http://schemas.microsoft.com/office/drawing/2014/main" id="{2DA76219-DFF0-E72E-691F-0DE8CC35BD53}"/>
              </a:ext>
            </a:extLst>
          </p:cNvPr>
          <p:cNvSpPr txBox="1"/>
          <p:nvPr/>
        </p:nvSpPr>
        <p:spPr>
          <a:xfrm>
            <a:off x="925250" y="3492243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66" name="CuadroTexto 65">
            <a:extLst>
              <a:ext uri="{FF2B5EF4-FFF2-40B4-BE49-F238E27FC236}">
                <a16:creationId xmlns:a16="http://schemas.microsoft.com/office/drawing/2014/main" id="{80F727B5-8024-8CA7-A02C-E36EFA933EC3}"/>
              </a:ext>
            </a:extLst>
          </p:cNvPr>
          <p:cNvSpPr txBox="1"/>
          <p:nvPr/>
        </p:nvSpPr>
        <p:spPr>
          <a:xfrm>
            <a:off x="765682" y="3261411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67" name="CuadroTexto 66">
            <a:extLst>
              <a:ext uri="{FF2B5EF4-FFF2-40B4-BE49-F238E27FC236}">
                <a16:creationId xmlns:a16="http://schemas.microsoft.com/office/drawing/2014/main" id="{DBE1A7C8-A8D7-07F0-96A9-56B779703061}"/>
              </a:ext>
            </a:extLst>
          </p:cNvPr>
          <p:cNvSpPr txBox="1"/>
          <p:nvPr/>
        </p:nvSpPr>
        <p:spPr>
          <a:xfrm>
            <a:off x="925250" y="3492243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68" name="Imagen 67">
            <a:extLst>
              <a:ext uri="{FF2B5EF4-FFF2-40B4-BE49-F238E27FC236}">
                <a16:creationId xmlns:a16="http://schemas.microsoft.com/office/drawing/2014/main" id="{2C9F0404-00B2-CF2A-6930-AB2C7B5932B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8959" y="3213014"/>
            <a:ext cx="2160000" cy="720000"/>
          </a:xfrm>
          <a:prstGeom prst="rect">
            <a:avLst/>
          </a:prstGeom>
        </p:spPr>
      </p:pic>
      <p:sp>
        <p:nvSpPr>
          <p:cNvPr id="69" name="CuadroTexto 68">
            <a:extLst>
              <a:ext uri="{FF2B5EF4-FFF2-40B4-BE49-F238E27FC236}">
                <a16:creationId xmlns:a16="http://schemas.microsoft.com/office/drawing/2014/main" id="{611CEA75-41CF-2190-8584-B8465601355E}"/>
              </a:ext>
            </a:extLst>
          </p:cNvPr>
          <p:cNvSpPr txBox="1"/>
          <p:nvPr/>
        </p:nvSpPr>
        <p:spPr>
          <a:xfrm>
            <a:off x="2948014" y="3261411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70" name="CuadroTexto 69">
            <a:extLst>
              <a:ext uri="{FF2B5EF4-FFF2-40B4-BE49-F238E27FC236}">
                <a16:creationId xmlns:a16="http://schemas.microsoft.com/office/drawing/2014/main" id="{59FEB2AF-BFD3-A81D-68EA-71949BDCD2CE}"/>
              </a:ext>
            </a:extLst>
          </p:cNvPr>
          <p:cNvSpPr txBox="1"/>
          <p:nvPr/>
        </p:nvSpPr>
        <p:spPr>
          <a:xfrm>
            <a:off x="3109064" y="3492243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71" name="CuadroTexto 70">
            <a:extLst>
              <a:ext uri="{FF2B5EF4-FFF2-40B4-BE49-F238E27FC236}">
                <a16:creationId xmlns:a16="http://schemas.microsoft.com/office/drawing/2014/main" id="{CFE992EB-6452-98B3-C306-5768228D6D26}"/>
              </a:ext>
            </a:extLst>
          </p:cNvPr>
          <p:cNvSpPr txBox="1"/>
          <p:nvPr/>
        </p:nvSpPr>
        <p:spPr>
          <a:xfrm>
            <a:off x="2949496" y="3261411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72" name="CuadroTexto 71">
            <a:extLst>
              <a:ext uri="{FF2B5EF4-FFF2-40B4-BE49-F238E27FC236}">
                <a16:creationId xmlns:a16="http://schemas.microsoft.com/office/drawing/2014/main" id="{61C05795-2A6B-5FC8-4142-E67E8A4BD33F}"/>
              </a:ext>
            </a:extLst>
          </p:cNvPr>
          <p:cNvSpPr txBox="1"/>
          <p:nvPr/>
        </p:nvSpPr>
        <p:spPr>
          <a:xfrm>
            <a:off x="3109064" y="3492243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73" name="Imagen 72">
            <a:extLst>
              <a:ext uri="{FF2B5EF4-FFF2-40B4-BE49-F238E27FC236}">
                <a16:creationId xmlns:a16="http://schemas.microsoft.com/office/drawing/2014/main" id="{C8910530-9A0D-AC04-5E8A-8182A8FBCEF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1065" y="3213014"/>
            <a:ext cx="2160000" cy="720000"/>
          </a:xfrm>
          <a:prstGeom prst="rect">
            <a:avLst/>
          </a:prstGeom>
        </p:spPr>
      </p:pic>
      <p:sp>
        <p:nvSpPr>
          <p:cNvPr id="74" name="CuadroTexto 73">
            <a:extLst>
              <a:ext uri="{FF2B5EF4-FFF2-40B4-BE49-F238E27FC236}">
                <a16:creationId xmlns:a16="http://schemas.microsoft.com/office/drawing/2014/main" id="{7A36E336-7A54-3562-4CA5-40E62F35785B}"/>
              </a:ext>
            </a:extLst>
          </p:cNvPr>
          <p:cNvSpPr txBox="1"/>
          <p:nvPr/>
        </p:nvSpPr>
        <p:spPr>
          <a:xfrm>
            <a:off x="5130120" y="3261411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75" name="CuadroTexto 74">
            <a:extLst>
              <a:ext uri="{FF2B5EF4-FFF2-40B4-BE49-F238E27FC236}">
                <a16:creationId xmlns:a16="http://schemas.microsoft.com/office/drawing/2014/main" id="{079D13D5-5E7B-4B2A-4B27-88C06822416A}"/>
              </a:ext>
            </a:extLst>
          </p:cNvPr>
          <p:cNvSpPr txBox="1"/>
          <p:nvPr/>
        </p:nvSpPr>
        <p:spPr>
          <a:xfrm>
            <a:off x="5291170" y="3492243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76" name="CuadroTexto 75">
            <a:extLst>
              <a:ext uri="{FF2B5EF4-FFF2-40B4-BE49-F238E27FC236}">
                <a16:creationId xmlns:a16="http://schemas.microsoft.com/office/drawing/2014/main" id="{ABA89B60-A0C9-B61C-152B-6D12FF57A6F7}"/>
              </a:ext>
            </a:extLst>
          </p:cNvPr>
          <p:cNvSpPr txBox="1"/>
          <p:nvPr/>
        </p:nvSpPr>
        <p:spPr>
          <a:xfrm>
            <a:off x="5131602" y="3261411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77" name="CuadroTexto 76">
            <a:extLst>
              <a:ext uri="{FF2B5EF4-FFF2-40B4-BE49-F238E27FC236}">
                <a16:creationId xmlns:a16="http://schemas.microsoft.com/office/drawing/2014/main" id="{D59D46CF-1279-331E-2C4B-EF3C721C54AE}"/>
              </a:ext>
            </a:extLst>
          </p:cNvPr>
          <p:cNvSpPr txBox="1"/>
          <p:nvPr/>
        </p:nvSpPr>
        <p:spPr>
          <a:xfrm>
            <a:off x="5291170" y="3492243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78" name="Imagen 77">
            <a:extLst>
              <a:ext uri="{FF2B5EF4-FFF2-40B4-BE49-F238E27FC236}">
                <a16:creationId xmlns:a16="http://schemas.microsoft.com/office/drawing/2014/main" id="{6C36AA5A-5B99-9EF7-CF12-C5904921CC3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145" y="3954099"/>
            <a:ext cx="2160000" cy="720000"/>
          </a:xfrm>
          <a:prstGeom prst="rect">
            <a:avLst/>
          </a:prstGeom>
        </p:spPr>
      </p:pic>
      <p:sp>
        <p:nvSpPr>
          <p:cNvPr id="79" name="CuadroTexto 78">
            <a:extLst>
              <a:ext uri="{FF2B5EF4-FFF2-40B4-BE49-F238E27FC236}">
                <a16:creationId xmlns:a16="http://schemas.microsoft.com/office/drawing/2014/main" id="{9EE13101-09C5-C04B-E1F0-08018D058BC8}"/>
              </a:ext>
            </a:extLst>
          </p:cNvPr>
          <p:cNvSpPr txBox="1"/>
          <p:nvPr/>
        </p:nvSpPr>
        <p:spPr>
          <a:xfrm>
            <a:off x="764200" y="4002496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80" name="CuadroTexto 79">
            <a:extLst>
              <a:ext uri="{FF2B5EF4-FFF2-40B4-BE49-F238E27FC236}">
                <a16:creationId xmlns:a16="http://schemas.microsoft.com/office/drawing/2014/main" id="{8244C33D-CBB7-7F2E-3207-AF41510BA64A}"/>
              </a:ext>
            </a:extLst>
          </p:cNvPr>
          <p:cNvSpPr txBox="1"/>
          <p:nvPr/>
        </p:nvSpPr>
        <p:spPr>
          <a:xfrm>
            <a:off x="925250" y="4233328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81" name="CuadroTexto 80">
            <a:extLst>
              <a:ext uri="{FF2B5EF4-FFF2-40B4-BE49-F238E27FC236}">
                <a16:creationId xmlns:a16="http://schemas.microsoft.com/office/drawing/2014/main" id="{9C6E817F-3B2B-AA11-0145-0614667E988B}"/>
              </a:ext>
            </a:extLst>
          </p:cNvPr>
          <p:cNvSpPr txBox="1"/>
          <p:nvPr/>
        </p:nvSpPr>
        <p:spPr>
          <a:xfrm>
            <a:off x="765682" y="4002496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82" name="CuadroTexto 81">
            <a:extLst>
              <a:ext uri="{FF2B5EF4-FFF2-40B4-BE49-F238E27FC236}">
                <a16:creationId xmlns:a16="http://schemas.microsoft.com/office/drawing/2014/main" id="{F59FCF0C-81A4-0EB1-2832-E9DFFFC3FB34}"/>
              </a:ext>
            </a:extLst>
          </p:cNvPr>
          <p:cNvSpPr txBox="1"/>
          <p:nvPr/>
        </p:nvSpPr>
        <p:spPr>
          <a:xfrm>
            <a:off x="925250" y="4233328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83" name="Imagen 82">
            <a:extLst>
              <a:ext uri="{FF2B5EF4-FFF2-40B4-BE49-F238E27FC236}">
                <a16:creationId xmlns:a16="http://schemas.microsoft.com/office/drawing/2014/main" id="{5C19D565-55B9-2FFC-61DD-E780A80AAE4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8959" y="3954099"/>
            <a:ext cx="2160000" cy="720000"/>
          </a:xfrm>
          <a:prstGeom prst="rect">
            <a:avLst/>
          </a:prstGeom>
        </p:spPr>
      </p:pic>
      <p:sp>
        <p:nvSpPr>
          <p:cNvPr id="84" name="CuadroTexto 83">
            <a:extLst>
              <a:ext uri="{FF2B5EF4-FFF2-40B4-BE49-F238E27FC236}">
                <a16:creationId xmlns:a16="http://schemas.microsoft.com/office/drawing/2014/main" id="{2D872EEB-31C7-7AB5-244A-4C3C39F70812}"/>
              </a:ext>
            </a:extLst>
          </p:cNvPr>
          <p:cNvSpPr txBox="1"/>
          <p:nvPr/>
        </p:nvSpPr>
        <p:spPr>
          <a:xfrm>
            <a:off x="2948014" y="4002496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85" name="CuadroTexto 84">
            <a:extLst>
              <a:ext uri="{FF2B5EF4-FFF2-40B4-BE49-F238E27FC236}">
                <a16:creationId xmlns:a16="http://schemas.microsoft.com/office/drawing/2014/main" id="{951A0ED8-C2A6-ED93-47D1-E67D97658F62}"/>
              </a:ext>
            </a:extLst>
          </p:cNvPr>
          <p:cNvSpPr txBox="1"/>
          <p:nvPr/>
        </p:nvSpPr>
        <p:spPr>
          <a:xfrm>
            <a:off x="3109064" y="4233328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86" name="CuadroTexto 85">
            <a:extLst>
              <a:ext uri="{FF2B5EF4-FFF2-40B4-BE49-F238E27FC236}">
                <a16:creationId xmlns:a16="http://schemas.microsoft.com/office/drawing/2014/main" id="{601DA459-FCCA-71ED-0D8B-3392E1F7375A}"/>
              </a:ext>
            </a:extLst>
          </p:cNvPr>
          <p:cNvSpPr txBox="1"/>
          <p:nvPr/>
        </p:nvSpPr>
        <p:spPr>
          <a:xfrm>
            <a:off x="2949496" y="4002496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87" name="CuadroTexto 86">
            <a:extLst>
              <a:ext uri="{FF2B5EF4-FFF2-40B4-BE49-F238E27FC236}">
                <a16:creationId xmlns:a16="http://schemas.microsoft.com/office/drawing/2014/main" id="{C791F5AC-6603-CDC6-6630-5FC3AE4938E6}"/>
              </a:ext>
            </a:extLst>
          </p:cNvPr>
          <p:cNvSpPr txBox="1"/>
          <p:nvPr/>
        </p:nvSpPr>
        <p:spPr>
          <a:xfrm>
            <a:off x="3109064" y="4233328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88" name="Imagen 87">
            <a:extLst>
              <a:ext uri="{FF2B5EF4-FFF2-40B4-BE49-F238E27FC236}">
                <a16:creationId xmlns:a16="http://schemas.microsoft.com/office/drawing/2014/main" id="{065F3C82-AA8E-638F-3A90-4685E4B0727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1065" y="3954099"/>
            <a:ext cx="2160000" cy="720000"/>
          </a:xfrm>
          <a:prstGeom prst="rect">
            <a:avLst/>
          </a:prstGeom>
        </p:spPr>
      </p:pic>
      <p:sp>
        <p:nvSpPr>
          <p:cNvPr id="89" name="CuadroTexto 88">
            <a:extLst>
              <a:ext uri="{FF2B5EF4-FFF2-40B4-BE49-F238E27FC236}">
                <a16:creationId xmlns:a16="http://schemas.microsoft.com/office/drawing/2014/main" id="{410F5C17-E2A5-B260-0ACE-8325BA42C21F}"/>
              </a:ext>
            </a:extLst>
          </p:cNvPr>
          <p:cNvSpPr txBox="1"/>
          <p:nvPr/>
        </p:nvSpPr>
        <p:spPr>
          <a:xfrm>
            <a:off x="5130120" y="4002496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90" name="CuadroTexto 89">
            <a:extLst>
              <a:ext uri="{FF2B5EF4-FFF2-40B4-BE49-F238E27FC236}">
                <a16:creationId xmlns:a16="http://schemas.microsoft.com/office/drawing/2014/main" id="{D0BE96B0-9249-ED2E-698E-F9CBF8225C8F}"/>
              </a:ext>
            </a:extLst>
          </p:cNvPr>
          <p:cNvSpPr txBox="1"/>
          <p:nvPr/>
        </p:nvSpPr>
        <p:spPr>
          <a:xfrm>
            <a:off x="5291170" y="4233328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91" name="CuadroTexto 90">
            <a:extLst>
              <a:ext uri="{FF2B5EF4-FFF2-40B4-BE49-F238E27FC236}">
                <a16:creationId xmlns:a16="http://schemas.microsoft.com/office/drawing/2014/main" id="{0F5B1BB6-D275-65A2-9EFC-90AA5FEAB17A}"/>
              </a:ext>
            </a:extLst>
          </p:cNvPr>
          <p:cNvSpPr txBox="1"/>
          <p:nvPr/>
        </p:nvSpPr>
        <p:spPr>
          <a:xfrm>
            <a:off x="5131602" y="4002496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92" name="CuadroTexto 91">
            <a:extLst>
              <a:ext uri="{FF2B5EF4-FFF2-40B4-BE49-F238E27FC236}">
                <a16:creationId xmlns:a16="http://schemas.microsoft.com/office/drawing/2014/main" id="{DE1FB4CF-B9D3-BFE8-BF69-53F11D49DDD1}"/>
              </a:ext>
            </a:extLst>
          </p:cNvPr>
          <p:cNvSpPr txBox="1"/>
          <p:nvPr/>
        </p:nvSpPr>
        <p:spPr>
          <a:xfrm>
            <a:off x="5291170" y="4233328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93" name="Imagen 92">
            <a:extLst>
              <a:ext uri="{FF2B5EF4-FFF2-40B4-BE49-F238E27FC236}">
                <a16:creationId xmlns:a16="http://schemas.microsoft.com/office/drawing/2014/main" id="{61536A32-CA9E-9B80-F9A9-0C20BD161FB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145" y="4702613"/>
            <a:ext cx="2160000" cy="720000"/>
          </a:xfrm>
          <a:prstGeom prst="rect">
            <a:avLst/>
          </a:prstGeom>
        </p:spPr>
      </p:pic>
      <p:sp>
        <p:nvSpPr>
          <p:cNvPr id="94" name="CuadroTexto 93">
            <a:extLst>
              <a:ext uri="{FF2B5EF4-FFF2-40B4-BE49-F238E27FC236}">
                <a16:creationId xmlns:a16="http://schemas.microsoft.com/office/drawing/2014/main" id="{81E9A4CB-4EB0-87EE-F76A-57F00AE8F8A4}"/>
              </a:ext>
            </a:extLst>
          </p:cNvPr>
          <p:cNvSpPr txBox="1"/>
          <p:nvPr/>
        </p:nvSpPr>
        <p:spPr>
          <a:xfrm>
            <a:off x="764200" y="4751010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95" name="CuadroTexto 94">
            <a:extLst>
              <a:ext uri="{FF2B5EF4-FFF2-40B4-BE49-F238E27FC236}">
                <a16:creationId xmlns:a16="http://schemas.microsoft.com/office/drawing/2014/main" id="{B3DA832C-FA64-8C8F-6AE0-B9D5B619DFD0}"/>
              </a:ext>
            </a:extLst>
          </p:cNvPr>
          <p:cNvSpPr txBox="1"/>
          <p:nvPr/>
        </p:nvSpPr>
        <p:spPr>
          <a:xfrm>
            <a:off x="925250" y="4981842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96" name="CuadroTexto 95">
            <a:extLst>
              <a:ext uri="{FF2B5EF4-FFF2-40B4-BE49-F238E27FC236}">
                <a16:creationId xmlns:a16="http://schemas.microsoft.com/office/drawing/2014/main" id="{D7CEBEF7-EB9E-CF12-3465-3FE0B85FA34C}"/>
              </a:ext>
            </a:extLst>
          </p:cNvPr>
          <p:cNvSpPr txBox="1"/>
          <p:nvPr/>
        </p:nvSpPr>
        <p:spPr>
          <a:xfrm>
            <a:off x="765682" y="4751010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97" name="CuadroTexto 96">
            <a:extLst>
              <a:ext uri="{FF2B5EF4-FFF2-40B4-BE49-F238E27FC236}">
                <a16:creationId xmlns:a16="http://schemas.microsoft.com/office/drawing/2014/main" id="{A84D9FEE-D970-B5D6-D40D-91BE4F047134}"/>
              </a:ext>
            </a:extLst>
          </p:cNvPr>
          <p:cNvSpPr txBox="1"/>
          <p:nvPr/>
        </p:nvSpPr>
        <p:spPr>
          <a:xfrm>
            <a:off x="925250" y="4981842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98" name="Imagen 97">
            <a:extLst>
              <a:ext uri="{FF2B5EF4-FFF2-40B4-BE49-F238E27FC236}">
                <a16:creationId xmlns:a16="http://schemas.microsoft.com/office/drawing/2014/main" id="{FD2FC627-D9A3-CAA6-5761-6A079628009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8959" y="4702613"/>
            <a:ext cx="2160000" cy="720000"/>
          </a:xfrm>
          <a:prstGeom prst="rect">
            <a:avLst/>
          </a:prstGeom>
        </p:spPr>
      </p:pic>
      <p:sp>
        <p:nvSpPr>
          <p:cNvPr id="99" name="CuadroTexto 98">
            <a:extLst>
              <a:ext uri="{FF2B5EF4-FFF2-40B4-BE49-F238E27FC236}">
                <a16:creationId xmlns:a16="http://schemas.microsoft.com/office/drawing/2014/main" id="{40711BDD-6A6F-2357-F518-1382427AFAE0}"/>
              </a:ext>
            </a:extLst>
          </p:cNvPr>
          <p:cNvSpPr txBox="1"/>
          <p:nvPr/>
        </p:nvSpPr>
        <p:spPr>
          <a:xfrm>
            <a:off x="2948014" y="4751010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00" name="CuadroTexto 99">
            <a:extLst>
              <a:ext uri="{FF2B5EF4-FFF2-40B4-BE49-F238E27FC236}">
                <a16:creationId xmlns:a16="http://schemas.microsoft.com/office/drawing/2014/main" id="{BCC65577-49FA-2259-FC87-CD9E8F24EF83}"/>
              </a:ext>
            </a:extLst>
          </p:cNvPr>
          <p:cNvSpPr txBox="1"/>
          <p:nvPr/>
        </p:nvSpPr>
        <p:spPr>
          <a:xfrm>
            <a:off x="3109064" y="4981842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101" name="CuadroTexto 100">
            <a:extLst>
              <a:ext uri="{FF2B5EF4-FFF2-40B4-BE49-F238E27FC236}">
                <a16:creationId xmlns:a16="http://schemas.microsoft.com/office/drawing/2014/main" id="{18C0AF3E-FB36-B0C7-6E69-84E709CF56B9}"/>
              </a:ext>
            </a:extLst>
          </p:cNvPr>
          <p:cNvSpPr txBox="1"/>
          <p:nvPr/>
        </p:nvSpPr>
        <p:spPr>
          <a:xfrm>
            <a:off x="2949496" y="4751010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02" name="CuadroTexto 101">
            <a:extLst>
              <a:ext uri="{FF2B5EF4-FFF2-40B4-BE49-F238E27FC236}">
                <a16:creationId xmlns:a16="http://schemas.microsoft.com/office/drawing/2014/main" id="{49FE929A-622C-9C54-8ABC-D9402CCBFB68}"/>
              </a:ext>
            </a:extLst>
          </p:cNvPr>
          <p:cNvSpPr txBox="1"/>
          <p:nvPr/>
        </p:nvSpPr>
        <p:spPr>
          <a:xfrm>
            <a:off x="3109064" y="4981842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103" name="Imagen 102">
            <a:extLst>
              <a:ext uri="{FF2B5EF4-FFF2-40B4-BE49-F238E27FC236}">
                <a16:creationId xmlns:a16="http://schemas.microsoft.com/office/drawing/2014/main" id="{C838B0C1-6357-BEEC-7E02-A8939032335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1065" y="4702613"/>
            <a:ext cx="2160000" cy="720000"/>
          </a:xfrm>
          <a:prstGeom prst="rect">
            <a:avLst/>
          </a:prstGeom>
        </p:spPr>
      </p:pic>
      <p:sp>
        <p:nvSpPr>
          <p:cNvPr id="104" name="CuadroTexto 103">
            <a:extLst>
              <a:ext uri="{FF2B5EF4-FFF2-40B4-BE49-F238E27FC236}">
                <a16:creationId xmlns:a16="http://schemas.microsoft.com/office/drawing/2014/main" id="{A6FBD723-0723-A415-2173-5997321C1579}"/>
              </a:ext>
            </a:extLst>
          </p:cNvPr>
          <p:cNvSpPr txBox="1"/>
          <p:nvPr/>
        </p:nvSpPr>
        <p:spPr>
          <a:xfrm>
            <a:off x="5130120" y="4751010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05" name="CuadroTexto 104">
            <a:extLst>
              <a:ext uri="{FF2B5EF4-FFF2-40B4-BE49-F238E27FC236}">
                <a16:creationId xmlns:a16="http://schemas.microsoft.com/office/drawing/2014/main" id="{8FAD5797-826A-5C65-FD9D-343735754AE6}"/>
              </a:ext>
            </a:extLst>
          </p:cNvPr>
          <p:cNvSpPr txBox="1"/>
          <p:nvPr/>
        </p:nvSpPr>
        <p:spPr>
          <a:xfrm>
            <a:off x="5291170" y="4981842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106" name="CuadroTexto 105">
            <a:extLst>
              <a:ext uri="{FF2B5EF4-FFF2-40B4-BE49-F238E27FC236}">
                <a16:creationId xmlns:a16="http://schemas.microsoft.com/office/drawing/2014/main" id="{54EF8E1D-0FC6-34F7-18FC-128E5B086EF0}"/>
              </a:ext>
            </a:extLst>
          </p:cNvPr>
          <p:cNvSpPr txBox="1"/>
          <p:nvPr/>
        </p:nvSpPr>
        <p:spPr>
          <a:xfrm>
            <a:off x="5131602" y="4751010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07" name="CuadroTexto 106">
            <a:extLst>
              <a:ext uri="{FF2B5EF4-FFF2-40B4-BE49-F238E27FC236}">
                <a16:creationId xmlns:a16="http://schemas.microsoft.com/office/drawing/2014/main" id="{6E95E376-6F08-750A-0C95-211BC5E9B534}"/>
              </a:ext>
            </a:extLst>
          </p:cNvPr>
          <p:cNvSpPr txBox="1"/>
          <p:nvPr/>
        </p:nvSpPr>
        <p:spPr>
          <a:xfrm>
            <a:off x="5291170" y="4981842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108" name="Imagen 107">
            <a:extLst>
              <a:ext uri="{FF2B5EF4-FFF2-40B4-BE49-F238E27FC236}">
                <a16:creationId xmlns:a16="http://schemas.microsoft.com/office/drawing/2014/main" id="{19BABCC7-936D-F2F7-6AEF-2B7FDA0A3B8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145" y="5443698"/>
            <a:ext cx="2160000" cy="720000"/>
          </a:xfrm>
          <a:prstGeom prst="rect">
            <a:avLst/>
          </a:prstGeom>
        </p:spPr>
      </p:pic>
      <p:sp>
        <p:nvSpPr>
          <p:cNvPr id="109" name="CuadroTexto 108">
            <a:extLst>
              <a:ext uri="{FF2B5EF4-FFF2-40B4-BE49-F238E27FC236}">
                <a16:creationId xmlns:a16="http://schemas.microsoft.com/office/drawing/2014/main" id="{19ECD89F-60C1-EAF8-3EA4-8176F226380F}"/>
              </a:ext>
            </a:extLst>
          </p:cNvPr>
          <p:cNvSpPr txBox="1"/>
          <p:nvPr/>
        </p:nvSpPr>
        <p:spPr>
          <a:xfrm>
            <a:off x="764200" y="5492095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10" name="CuadroTexto 109">
            <a:extLst>
              <a:ext uri="{FF2B5EF4-FFF2-40B4-BE49-F238E27FC236}">
                <a16:creationId xmlns:a16="http://schemas.microsoft.com/office/drawing/2014/main" id="{E9017E32-D0C2-D682-23B8-C7BFEB5328F5}"/>
              </a:ext>
            </a:extLst>
          </p:cNvPr>
          <p:cNvSpPr txBox="1"/>
          <p:nvPr/>
        </p:nvSpPr>
        <p:spPr>
          <a:xfrm>
            <a:off x="925250" y="5722927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111" name="CuadroTexto 110">
            <a:extLst>
              <a:ext uri="{FF2B5EF4-FFF2-40B4-BE49-F238E27FC236}">
                <a16:creationId xmlns:a16="http://schemas.microsoft.com/office/drawing/2014/main" id="{9B4C32A5-F842-B6DA-8F1F-A506911503D5}"/>
              </a:ext>
            </a:extLst>
          </p:cNvPr>
          <p:cNvSpPr txBox="1"/>
          <p:nvPr/>
        </p:nvSpPr>
        <p:spPr>
          <a:xfrm>
            <a:off x="765682" y="5492095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12" name="CuadroTexto 111">
            <a:extLst>
              <a:ext uri="{FF2B5EF4-FFF2-40B4-BE49-F238E27FC236}">
                <a16:creationId xmlns:a16="http://schemas.microsoft.com/office/drawing/2014/main" id="{8CECDD3D-551B-FB8E-481D-0EF067F10469}"/>
              </a:ext>
            </a:extLst>
          </p:cNvPr>
          <p:cNvSpPr txBox="1"/>
          <p:nvPr/>
        </p:nvSpPr>
        <p:spPr>
          <a:xfrm>
            <a:off x="925250" y="5722927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113" name="Imagen 112">
            <a:extLst>
              <a:ext uri="{FF2B5EF4-FFF2-40B4-BE49-F238E27FC236}">
                <a16:creationId xmlns:a16="http://schemas.microsoft.com/office/drawing/2014/main" id="{780F7EBE-0B84-3A42-BCF5-E758D08F7CD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8959" y="5443698"/>
            <a:ext cx="2160000" cy="720000"/>
          </a:xfrm>
          <a:prstGeom prst="rect">
            <a:avLst/>
          </a:prstGeom>
        </p:spPr>
      </p:pic>
      <p:sp>
        <p:nvSpPr>
          <p:cNvPr id="114" name="CuadroTexto 113">
            <a:extLst>
              <a:ext uri="{FF2B5EF4-FFF2-40B4-BE49-F238E27FC236}">
                <a16:creationId xmlns:a16="http://schemas.microsoft.com/office/drawing/2014/main" id="{EC7E58E8-44F2-6BDD-2039-60D0AAE9A3C3}"/>
              </a:ext>
            </a:extLst>
          </p:cNvPr>
          <p:cNvSpPr txBox="1"/>
          <p:nvPr/>
        </p:nvSpPr>
        <p:spPr>
          <a:xfrm>
            <a:off x="2948014" y="5492095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15" name="CuadroTexto 114">
            <a:extLst>
              <a:ext uri="{FF2B5EF4-FFF2-40B4-BE49-F238E27FC236}">
                <a16:creationId xmlns:a16="http://schemas.microsoft.com/office/drawing/2014/main" id="{CDF25D2C-5B5F-6DC5-0526-E4231BE4A848}"/>
              </a:ext>
            </a:extLst>
          </p:cNvPr>
          <p:cNvSpPr txBox="1"/>
          <p:nvPr/>
        </p:nvSpPr>
        <p:spPr>
          <a:xfrm>
            <a:off x="3109064" y="5722927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116" name="CuadroTexto 115">
            <a:extLst>
              <a:ext uri="{FF2B5EF4-FFF2-40B4-BE49-F238E27FC236}">
                <a16:creationId xmlns:a16="http://schemas.microsoft.com/office/drawing/2014/main" id="{D2DE73C0-99D7-1DFF-1763-1E08E63F3D38}"/>
              </a:ext>
            </a:extLst>
          </p:cNvPr>
          <p:cNvSpPr txBox="1"/>
          <p:nvPr/>
        </p:nvSpPr>
        <p:spPr>
          <a:xfrm>
            <a:off x="2949496" y="5492095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17" name="CuadroTexto 116">
            <a:extLst>
              <a:ext uri="{FF2B5EF4-FFF2-40B4-BE49-F238E27FC236}">
                <a16:creationId xmlns:a16="http://schemas.microsoft.com/office/drawing/2014/main" id="{9D5547E0-EC53-1463-6D32-471FE379D61B}"/>
              </a:ext>
            </a:extLst>
          </p:cNvPr>
          <p:cNvSpPr txBox="1"/>
          <p:nvPr/>
        </p:nvSpPr>
        <p:spPr>
          <a:xfrm>
            <a:off x="3109064" y="5722927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118" name="Imagen 117">
            <a:extLst>
              <a:ext uri="{FF2B5EF4-FFF2-40B4-BE49-F238E27FC236}">
                <a16:creationId xmlns:a16="http://schemas.microsoft.com/office/drawing/2014/main" id="{649EB823-D0AE-252A-6394-2BEEFA12603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1065" y="5443698"/>
            <a:ext cx="2160000" cy="720000"/>
          </a:xfrm>
          <a:prstGeom prst="rect">
            <a:avLst/>
          </a:prstGeom>
        </p:spPr>
      </p:pic>
      <p:sp>
        <p:nvSpPr>
          <p:cNvPr id="119" name="CuadroTexto 118">
            <a:extLst>
              <a:ext uri="{FF2B5EF4-FFF2-40B4-BE49-F238E27FC236}">
                <a16:creationId xmlns:a16="http://schemas.microsoft.com/office/drawing/2014/main" id="{1896E015-91DE-B730-EF5B-8109D580A56F}"/>
              </a:ext>
            </a:extLst>
          </p:cNvPr>
          <p:cNvSpPr txBox="1"/>
          <p:nvPr/>
        </p:nvSpPr>
        <p:spPr>
          <a:xfrm>
            <a:off x="5130120" y="5492095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20" name="CuadroTexto 119">
            <a:extLst>
              <a:ext uri="{FF2B5EF4-FFF2-40B4-BE49-F238E27FC236}">
                <a16:creationId xmlns:a16="http://schemas.microsoft.com/office/drawing/2014/main" id="{E1F66EEC-A2BB-BFF1-867E-DC33F0A3A627}"/>
              </a:ext>
            </a:extLst>
          </p:cNvPr>
          <p:cNvSpPr txBox="1"/>
          <p:nvPr/>
        </p:nvSpPr>
        <p:spPr>
          <a:xfrm>
            <a:off x="5291170" y="5722927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121" name="CuadroTexto 120">
            <a:extLst>
              <a:ext uri="{FF2B5EF4-FFF2-40B4-BE49-F238E27FC236}">
                <a16:creationId xmlns:a16="http://schemas.microsoft.com/office/drawing/2014/main" id="{18E0300B-B062-B7D5-F2DF-6D3E0C739B17}"/>
              </a:ext>
            </a:extLst>
          </p:cNvPr>
          <p:cNvSpPr txBox="1"/>
          <p:nvPr/>
        </p:nvSpPr>
        <p:spPr>
          <a:xfrm>
            <a:off x="5131602" y="5492095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22" name="CuadroTexto 121">
            <a:extLst>
              <a:ext uri="{FF2B5EF4-FFF2-40B4-BE49-F238E27FC236}">
                <a16:creationId xmlns:a16="http://schemas.microsoft.com/office/drawing/2014/main" id="{284A19A5-2ACC-93F2-224C-C19BCF979EF7}"/>
              </a:ext>
            </a:extLst>
          </p:cNvPr>
          <p:cNvSpPr txBox="1"/>
          <p:nvPr/>
        </p:nvSpPr>
        <p:spPr>
          <a:xfrm>
            <a:off x="5291170" y="5722927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123" name="Imagen 122">
            <a:extLst>
              <a:ext uri="{FF2B5EF4-FFF2-40B4-BE49-F238E27FC236}">
                <a16:creationId xmlns:a16="http://schemas.microsoft.com/office/drawing/2014/main" id="{68928696-FF19-8FFC-4F6B-915886E6AA2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145" y="6193045"/>
            <a:ext cx="2160000" cy="720000"/>
          </a:xfrm>
          <a:prstGeom prst="rect">
            <a:avLst/>
          </a:prstGeom>
        </p:spPr>
      </p:pic>
      <p:sp>
        <p:nvSpPr>
          <p:cNvPr id="124" name="CuadroTexto 123">
            <a:extLst>
              <a:ext uri="{FF2B5EF4-FFF2-40B4-BE49-F238E27FC236}">
                <a16:creationId xmlns:a16="http://schemas.microsoft.com/office/drawing/2014/main" id="{291DB7E9-A507-A0F1-9F29-BD0E8DCC0173}"/>
              </a:ext>
            </a:extLst>
          </p:cNvPr>
          <p:cNvSpPr txBox="1"/>
          <p:nvPr/>
        </p:nvSpPr>
        <p:spPr>
          <a:xfrm>
            <a:off x="764200" y="6241442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25" name="CuadroTexto 124">
            <a:extLst>
              <a:ext uri="{FF2B5EF4-FFF2-40B4-BE49-F238E27FC236}">
                <a16:creationId xmlns:a16="http://schemas.microsoft.com/office/drawing/2014/main" id="{815A1507-7273-3B92-500B-5AB65CCFC6E1}"/>
              </a:ext>
            </a:extLst>
          </p:cNvPr>
          <p:cNvSpPr txBox="1"/>
          <p:nvPr/>
        </p:nvSpPr>
        <p:spPr>
          <a:xfrm>
            <a:off x="925250" y="6472274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126" name="CuadroTexto 125">
            <a:extLst>
              <a:ext uri="{FF2B5EF4-FFF2-40B4-BE49-F238E27FC236}">
                <a16:creationId xmlns:a16="http://schemas.microsoft.com/office/drawing/2014/main" id="{C4206259-5501-4E29-B8FC-FC2A4998FE16}"/>
              </a:ext>
            </a:extLst>
          </p:cNvPr>
          <p:cNvSpPr txBox="1"/>
          <p:nvPr/>
        </p:nvSpPr>
        <p:spPr>
          <a:xfrm>
            <a:off x="765682" y="6241442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27" name="CuadroTexto 126">
            <a:extLst>
              <a:ext uri="{FF2B5EF4-FFF2-40B4-BE49-F238E27FC236}">
                <a16:creationId xmlns:a16="http://schemas.microsoft.com/office/drawing/2014/main" id="{CD335F6B-6482-D485-510C-39307D88E28B}"/>
              </a:ext>
            </a:extLst>
          </p:cNvPr>
          <p:cNvSpPr txBox="1"/>
          <p:nvPr/>
        </p:nvSpPr>
        <p:spPr>
          <a:xfrm>
            <a:off x="925250" y="6472274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128" name="Imagen 127">
            <a:extLst>
              <a:ext uri="{FF2B5EF4-FFF2-40B4-BE49-F238E27FC236}">
                <a16:creationId xmlns:a16="http://schemas.microsoft.com/office/drawing/2014/main" id="{9008F8B9-6596-FD93-C25B-E5765763D65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8959" y="6193045"/>
            <a:ext cx="2160000" cy="720000"/>
          </a:xfrm>
          <a:prstGeom prst="rect">
            <a:avLst/>
          </a:prstGeom>
        </p:spPr>
      </p:pic>
      <p:sp>
        <p:nvSpPr>
          <p:cNvPr id="129" name="CuadroTexto 128">
            <a:extLst>
              <a:ext uri="{FF2B5EF4-FFF2-40B4-BE49-F238E27FC236}">
                <a16:creationId xmlns:a16="http://schemas.microsoft.com/office/drawing/2014/main" id="{BB666E9E-0C29-A1D6-6987-B46031EC4DDF}"/>
              </a:ext>
            </a:extLst>
          </p:cNvPr>
          <p:cNvSpPr txBox="1"/>
          <p:nvPr/>
        </p:nvSpPr>
        <p:spPr>
          <a:xfrm>
            <a:off x="2948014" y="6241442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30" name="CuadroTexto 129">
            <a:extLst>
              <a:ext uri="{FF2B5EF4-FFF2-40B4-BE49-F238E27FC236}">
                <a16:creationId xmlns:a16="http://schemas.microsoft.com/office/drawing/2014/main" id="{13389947-0F87-7F74-6880-6902AD23878D}"/>
              </a:ext>
            </a:extLst>
          </p:cNvPr>
          <p:cNvSpPr txBox="1"/>
          <p:nvPr/>
        </p:nvSpPr>
        <p:spPr>
          <a:xfrm>
            <a:off x="3109064" y="6472274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131" name="CuadroTexto 130">
            <a:extLst>
              <a:ext uri="{FF2B5EF4-FFF2-40B4-BE49-F238E27FC236}">
                <a16:creationId xmlns:a16="http://schemas.microsoft.com/office/drawing/2014/main" id="{DC17A725-4DB1-3C6B-67D1-B10D6AAB27A6}"/>
              </a:ext>
            </a:extLst>
          </p:cNvPr>
          <p:cNvSpPr txBox="1"/>
          <p:nvPr/>
        </p:nvSpPr>
        <p:spPr>
          <a:xfrm>
            <a:off x="2949496" y="6241442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32" name="CuadroTexto 131">
            <a:extLst>
              <a:ext uri="{FF2B5EF4-FFF2-40B4-BE49-F238E27FC236}">
                <a16:creationId xmlns:a16="http://schemas.microsoft.com/office/drawing/2014/main" id="{ADBAF34A-B9A7-9508-822C-C40A4C5A4AC8}"/>
              </a:ext>
            </a:extLst>
          </p:cNvPr>
          <p:cNvSpPr txBox="1"/>
          <p:nvPr/>
        </p:nvSpPr>
        <p:spPr>
          <a:xfrm>
            <a:off x="3109064" y="6472274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133" name="Imagen 132">
            <a:extLst>
              <a:ext uri="{FF2B5EF4-FFF2-40B4-BE49-F238E27FC236}">
                <a16:creationId xmlns:a16="http://schemas.microsoft.com/office/drawing/2014/main" id="{38FD6B17-23C5-93F1-04A1-7BB6EA56F06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1065" y="6193045"/>
            <a:ext cx="2160000" cy="720000"/>
          </a:xfrm>
          <a:prstGeom prst="rect">
            <a:avLst/>
          </a:prstGeom>
        </p:spPr>
      </p:pic>
      <p:sp>
        <p:nvSpPr>
          <p:cNvPr id="134" name="CuadroTexto 133">
            <a:extLst>
              <a:ext uri="{FF2B5EF4-FFF2-40B4-BE49-F238E27FC236}">
                <a16:creationId xmlns:a16="http://schemas.microsoft.com/office/drawing/2014/main" id="{DD30F912-295B-4216-0F3B-CAE2F284BF46}"/>
              </a:ext>
            </a:extLst>
          </p:cNvPr>
          <p:cNvSpPr txBox="1"/>
          <p:nvPr/>
        </p:nvSpPr>
        <p:spPr>
          <a:xfrm>
            <a:off x="5130120" y="6241442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35" name="CuadroTexto 134">
            <a:extLst>
              <a:ext uri="{FF2B5EF4-FFF2-40B4-BE49-F238E27FC236}">
                <a16:creationId xmlns:a16="http://schemas.microsoft.com/office/drawing/2014/main" id="{A8D2A034-462F-073A-7C02-5F63BBCB4C9E}"/>
              </a:ext>
            </a:extLst>
          </p:cNvPr>
          <p:cNvSpPr txBox="1"/>
          <p:nvPr/>
        </p:nvSpPr>
        <p:spPr>
          <a:xfrm>
            <a:off x="5291170" y="6472274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136" name="CuadroTexto 135">
            <a:extLst>
              <a:ext uri="{FF2B5EF4-FFF2-40B4-BE49-F238E27FC236}">
                <a16:creationId xmlns:a16="http://schemas.microsoft.com/office/drawing/2014/main" id="{6A51D885-2189-EEC8-F326-AFCE2FF22109}"/>
              </a:ext>
            </a:extLst>
          </p:cNvPr>
          <p:cNvSpPr txBox="1"/>
          <p:nvPr/>
        </p:nvSpPr>
        <p:spPr>
          <a:xfrm>
            <a:off x="5131602" y="6241442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37" name="CuadroTexto 136">
            <a:extLst>
              <a:ext uri="{FF2B5EF4-FFF2-40B4-BE49-F238E27FC236}">
                <a16:creationId xmlns:a16="http://schemas.microsoft.com/office/drawing/2014/main" id="{2DF27517-026F-1986-77CA-AA7F25ED0183}"/>
              </a:ext>
            </a:extLst>
          </p:cNvPr>
          <p:cNvSpPr txBox="1"/>
          <p:nvPr/>
        </p:nvSpPr>
        <p:spPr>
          <a:xfrm>
            <a:off x="5291170" y="6472274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138" name="Imagen 137">
            <a:extLst>
              <a:ext uri="{FF2B5EF4-FFF2-40B4-BE49-F238E27FC236}">
                <a16:creationId xmlns:a16="http://schemas.microsoft.com/office/drawing/2014/main" id="{65E99BB2-16D6-BD37-CEEE-5B77C33FE92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145" y="6941559"/>
            <a:ext cx="2160000" cy="720000"/>
          </a:xfrm>
          <a:prstGeom prst="rect">
            <a:avLst/>
          </a:prstGeom>
        </p:spPr>
      </p:pic>
      <p:sp>
        <p:nvSpPr>
          <p:cNvPr id="139" name="CuadroTexto 138">
            <a:extLst>
              <a:ext uri="{FF2B5EF4-FFF2-40B4-BE49-F238E27FC236}">
                <a16:creationId xmlns:a16="http://schemas.microsoft.com/office/drawing/2014/main" id="{8EC06F53-44F7-8149-2D36-DF25F244130A}"/>
              </a:ext>
            </a:extLst>
          </p:cNvPr>
          <p:cNvSpPr txBox="1"/>
          <p:nvPr/>
        </p:nvSpPr>
        <p:spPr>
          <a:xfrm>
            <a:off x="764200" y="6989956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40" name="CuadroTexto 139">
            <a:extLst>
              <a:ext uri="{FF2B5EF4-FFF2-40B4-BE49-F238E27FC236}">
                <a16:creationId xmlns:a16="http://schemas.microsoft.com/office/drawing/2014/main" id="{EC113AA7-F4CD-86A6-7AC7-E969B6B82337}"/>
              </a:ext>
            </a:extLst>
          </p:cNvPr>
          <p:cNvSpPr txBox="1"/>
          <p:nvPr/>
        </p:nvSpPr>
        <p:spPr>
          <a:xfrm>
            <a:off x="925250" y="7220788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141" name="CuadroTexto 140">
            <a:extLst>
              <a:ext uri="{FF2B5EF4-FFF2-40B4-BE49-F238E27FC236}">
                <a16:creationId xmlns:a16="http://schemas.microsoft.com/office/drawing/2014/main" id="{BF14F4E5-840F-C792-11B0-3F6FD9669E53}"/>
              </a:ext>
            </a:extLst>
          </p:cNvPr>
          <p:cNvSpPr txBox="1"/>
          <p:nvPr/>
        </p:nvSpPr>
        <p:spPr>
          <a:xfrm>
            <a:off x="765682" y="6989956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42" name="CuadroTexto 141">
            <a:extLst>
              <a:ext uri="{FF2B5EF4-FFF2-40B4-BE49-F238E27FC236}">
                <a16:creationId xmlns:a16="http://schemas.microsoft.com/office/drawing/2014/main" id="{69FD7079-59D2-08BF-980D-8D35DB419BDC}"/>
              </a:ext>
            </a:extLst>
          </p:cNvPr>
          <p:cNvSpPr txBox="1"/>
          <p:nvPr/>
        </p:nvSpPr>
        <p:spPr>
          <a:xfrm>
            <a:off x="925250" y="7220788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143" name="Imagen 142">
            <a:extLst>
              <a:ext uri="{FF2B5EF4-FFF2-40B4-BE49-F238E27FC236}">
                <a16:creationId xmlns:a16="http://schemas.microsoft.com/office/drawing/2014/main" id="{49193CE1-4901-ED08-EA05-9FF562B9204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8959" y="6941559"/>
            <a:ext cx="2160000" cy="720000"/>
          </a:xfrm>
          <a:prstGeom prst="rect">
            <a:avLst/>
          </a:prstGeom>
        </p:spPr>
      </p:pic>
      <p:sp>
        <p:nvSpPr>
          <p:cNvPr id="144" name="CuadroTexto 143">
            <a:extLst>
              <a:ext uri="{FF2B5EF4-FFF2-40B4-BE49-F238E27FC236}">
                <a16:creationId xmlns:a16="http://schemas.microsoft.com/office/drawing/2014/main" id="{B6E093B0-88F0-7F23-5B18-647395BBACB5}"/>
              </a:ext>
            </a:extLst>
          </p:cNvPr>
          <p:cNvSpPr txBox="1"/>
          <p:nvPr/>
        </p:nvSpPr>
        <p:spPr>
          <a:xfrm>
            <a:off x="2948014" y="6989956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45" name="CuadroTexto 144">
            <a:extLst>
              <a:ext uri="{FF2B5EF4-FFF2-40B4-BE49-F238E27FC236}">
                <a16:creationId xmlns:a16="http://schemas.microsoft.com/office/drawing/2014/main" id="{47FF1039-5852-DA5F-7BC7-18FB5974AF35}"/>
              </a:ext>
            </a:extLst>
          </p:cNvPr>
          <p:cNvSpPr txBox="1"/>
          <p:nvPr/>
        </p:nvSpPr>
        <p:spPr>
          <a:xfrm>
            <a:off x="3109064" y="7220788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146" name="CuadroTexto 145">
            <a:extLst>
              <a:ext uri="{FF2B5EF4-FFF2-40B4-BE49-F238E27FC236}">
                <a16:creationId xmlns:a16="http://schemas.microsoft.com/office/drawing/2014/main" id="{37BDDB41-B169-C3FE-D154-FDABE65CD830}"/>
              </a:ext>
            </a:extLst>
          </p:cNvPr>
          <p:cNvSpPr txBox="1"/>
          <p:nvPr/>
        </p:nvSpPr>
        <p:spPr>
          <a:xfrm>
            <a:off x="2949496" y="6989956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47" name="CuadroTexto 146">
            <a:extLst>
              <a:ext uri="{FF2B5EF4-FFF2-40B4-BE49-F238E27FC236}">
                <a16:creationId xmlns:a16="http://schemas.microsoft.com/office/drawing/2014/main" id="{23EBC522-FF59-1847-6014-E6317EB2CCC3}"/>
              </a:ext>
            </a:extLst>
          </p:cNvPr>
          <p:cNvSpPr txBox="1"/>
          <p:nvPr/>
        </p:nvSpPr>
        <p:spPr>
          <a:xfrm>
            <a:off x="3109064" y="7220788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148" name="Imagen 147">
            <a:extLst>
              <a:ext uri="{FF2B5EF4-FFF2-40B4-BE49-F238E27FC236}">
                <a16:creationId xmlns:a16="http://schemas.microsoft.com/office/drawing/2014/main" id="{3357FFEE-17DE-B106-E11B-FD4409F5CAA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1065" y="6941559"/>
            <a:ext cx="2160000" cy="720000"/>
          </a:xfrm>
          <a:prstGeom prst="rect">
            <a:avLst/>
          </a:prstGeom>
        </p:spPr>
      </p:pic>
      <p:sp>
        <p:nvSpPr>
          <p:cNvPr id="149" name="CuadroTexto 148">
            <a:extLst>
              <a:ext uri="{FF2B5EF4-FFF2-40B4-BE49-F238E27FC236}">
                <a16:creationId xmlns:a16="http://schemas.microsoft.com/office/drawing/2014/main" id="{7656096A-1379-0159-6C1D-139929F951FD}"/>
              </a:ext>
            </a:extLst>
          </p:cNvPr>
          <p:cNvSpPr txBox="1"/>
          <p:nvPr/>
        </p:nvSpPr>
        <p:spPr>
          <a:xfrm>
            <a:off x="5130120" y="6989956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50" name="CuadroTexto 149">
            <a:extLst>
              <a:ext uri="{FF2B5EF4-FFF2-40B4-BE49-F238E27FC236}">
                <a16:creationId xmlns:a16="http://schemas.microsoft.com/office/drawing/2014/main" id="{48AAE363-072C-CA68-8B9A-6AE652E8626B}"/>
              </a:ext>
            </a:extLst>
          </p:cNvPr>
          <p:cNvSpPr txBox="1"/>
          <p:nvPr/>
        </p:nvSpPr>
        <p:spPr>
          <a:xfrm>
            <a:off x="5291170" y="7220788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151" name="CuadroTexto 150">
            <a:extLst>
              <a:ext uri="{FF2B5EF4-FFF2-40B4-BE49-F238E27FC236}">
                <a16:creationId xmlns:a16="http://schemas.microsoft.com/office/drawing/2014/main" id="{EADE02BC-E41D-BFE7-C7C5-F4AACF7461ED}"/>
              </a:ext>
            </a:extLst>
          </p:cNvPr>
          <p:cNvSpPr txBox="1"/>
          <p:nvPr/>
        </p:nvSpPr>
        <p:spPr>
          <a:xfrm>
            <a:off x="5131602" y="6989956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52" name="CuadroTexto 151">
            <a:extLst>
              <a:ext uri="{FF2B5EF4-FFF2-40B4-BE49-F238E27FC236}">
                <a16:creationId xmlns:a16="http://schemas.microsoft.com/office/drawing/2014/main" id="{54ECDE39-772F-F1AF-6101-79C9FD065E34}"/>
              </a:ext>
            </a:extLst>
          </p:cNvPr>
          <p:cNvSpPr txBox="1"/>
          <p:nvPr/>
        </p:nvSpPr>
        <p:spPr>
          <a:xfrm>
            <a:off x="5291170" y="7220788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153" name="Imagen 152">
            <a:extLst>
              <a:ext uri="{FF2B5EF4-FFF2-40B4-BE49-F238E27FC236}">
                <a16:creationId xmlns:a16="http://schemas.microsoft.com/office/drawing/2014/main" id="{822E3025-9706-21AC-5228-B2C0513A5F1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145" y="7682644"/>
            <a:ext cx="2160000" cy="720000"/>
          </a:xfrm>
          <a:prstGeom prst="rect">
            <a:avLst/>
          </a:prstGeom>
        </p:spPr>
      </p:pic>
      <p:sp>
        <p:nvSpPr>
          <p:cNvPr id="154" name="CuadroTexto 153">
            <a:extLst>
              <a:ext uri="{FF2B5EF4-FFF2-40B4-BE49-F238E27FC236}">
                <a16:creationId xmlns:a16="http://schemas.microsoft.com/office/drawing/2014/main" id="{78D5A53D-34EF-9C28-C654-6CB4516EDCF6}"/>
              </a:ext>
            </a:extLst>
          </p:cNvPr>
          <p:cNvSpPr txBox="1"/>
          <p:nvPr/>
        </p:nvSpPr>
        <p:spPr>
          <a:xfrm>
            <a:off x="764200" y="7731041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55" name="CuadroTexto 154">
            <a:extLst>
              <a:ext uri="{FF2B5EF4-FFF2-40B4-BE49-F238E27FC236}">
                <a16:creationId xmlns:a16="http://schemas.microsoft.com/office/drawing/2014/main" id="{6BD8EBE4-286A-95B2-A875-A2BBC8D439A7}"/>
              </a:ext>
            </a:extLst>
          </p:cNvPr>
          <p:cNvSpPr txBox="1"/>
          <p:nvPr/>
        </p:nvSpPr>
        <p:spPr>
          <a:xfrm>
            <a:off x="925250" y="7961873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156" name="CuadroTexto 155">
            <a:extLst>
              <a:ext uri="{FF2B5EF4-FFF2-40B4-BE49-F238E27FC236}">
                <a16:creationId xmlns:a16="http://schemas.microsoft.com/office/drawing/2014/main" id="{A7C7E3D0-BF63-D77D-C63C-428DCE89AB39}"/>
              </a:ext>
            </a:extLst>
          </p:cNvPr>
          <p:cNvSpPr txBox="1"/>
          <p:nvPr/>
        </p:nvSpPr>
        <p:spPr>
          <a:xfrm>
            <a:off x="765682" y="7731041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57" name="CuadroTexto 156">
            <a:extLst>
              <a:ext uri="{FF2B5EF4-FFF2-40B4-BE49-F238E27FC236}">
                <a16:creationId xmlns:a16="http://schemas.microsoft.com/office/drawing/2014/main" id="{F9B98A26-2885-6122-7C90-32DD1DE66E64}"/>
              </a:ext>
            </a:extLst>
          </p:cNvPr>
          <p:cNvSpPr txBox="1"/>
          <p:nvPr/>
        </p:nvSpPr>
        <p:spPr>
          <a:xfrm>
            <a:off x="925250" y="7961873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158" name="Imagen 157">
            <a:extLst>
              <a:ext uri="{FF2B5EF4-FFF2-40B4-BE49-F238E27FC236}">
                <a16:creationId xmlns:a16="http://schemas.microsoft.com/office/drawing/2014/main" id="{F8F5F680-C279-9D4C-1897-437948EE3AE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8959" y="7682644"/>
            <a:ext cx="2160000" cy="720000"/>
          </a:xfrm>
          <a:prstGeom prst="rect">
            <a:avLst/>
          </a:prstGeom>
        </p:spPr>
      </p:pic>
      <p:sp>
        <p:nvSpPr>
          <p:cNvPr id="159" name="CuadroTexto 158">
            <a:extLst>
              <a:ext uri="{FF2B5EF4-FFF2-40B4-BE49-F238E27FC236}">
                <a16:creationId xmlns:a16="http://schemas.microsoft.com/office/drawing/2014/main" id="{A433C817-BC6D-90B6-91BA-01FF3582314E}"/>
              </a:ext>
            </a:extLst>
          </p:cNvPr>
          <p:cNvSpPr txBox="1"/>
          <p:nvPr/>
        </p:nvSpPr>
        <p:spPr>
          <a:xfrm>
            <a:off x="2948014" y="7731041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60" name="CuadroTexto 159">
            <a:extLst>
              <a:ext uri="{FF2B5EF4-FFF2-40B4-BE49-F238E27FC236}">
                <a16:creationId xmlns:a16="http://schemas.microsoft.com/office/drawing/2014/main" id="{B108803B-8255-FDC3-7847-4ABF45B02139}"/>
              </a:ext>
            </a:extLst>
          </p:cNvPr>
          <p:cNvSpPr txBox="1"/>
          <p:nvPr/>
        </p:nvSpPr>
        <p:spPr>
          <a:xfrm>
            <a:off x="3109064" y="7961873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161" name="CuadroTexto 160">
            <a:extLst>
              <a:ext uri="{FF2B5EF4-FFF2-40B4-BE49-F238E27FC236}">
                <a16:creationId xmlns:a16="http://schemas.microsoft.com/office/drawing/2014/main" id="{4C18120B-05A9-4A64-4BAB-B5AA810D682F}"/>
              </a:ext>
            </a:extLst>
          </p:cNvPr>
          <p:cNvSpPr txBox="1"/>
          <p:nvPr/>
        </p:nvSpPr>
        <p:spPr>
          <a:xfrm>
            <a:off x="2949496" y="7731041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62" name="CuadroTexto 161">
            <a:extLst>
              <a:ext uri="{FF2B5EF4-FFF2-40B4-BE49-F238E27FC236}">
                <a16:creationId xmlns:a16="http://schemas.microsoft.com/office/drawing/2014/main" id="{5F6162F5-F9AB-887F-5BB4-3E764E0BA321}"/>
              </a:ext>
            </a:extLst>
          </p:cNvPr>
          <p:cNvSpPr txBox="1"/>
          <p:nvPr/>
        </p:nvSpPr>
        <p:spPr>
          <a:xfrm>
            <a:off x="3109064" y="7961873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163" name="Imagen 162">
            <a:extLst>
              <a:ext uri="{FF2B5EF4-FFF2-40B4-BE49-F238E27FC236}">
                <a16:creationId xmlns:a16="http://schemas.microsoft.com/office/drawing/2014/main" id="{20317A9F-30D2-D7AF-CBC3-5062F240FEF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1065" y="7682644"/>
            <a:ext cx="2160000" cy="720000"/>
          </a:xfrm>
          <a:prstGeom prst="rect">
            <a:avLst/>
          </a:prstGeom>
        </p:spPr>
      </p:pic>
      <p:sp>
        <p:nvSpPr>
          <p:cNvPr id="164" name="CuadroTexto 163">
            <a:extLst>
              <a:ext uri="{FF2B5EF4-FFF2-40B4-BE49-F238E27FC236}">
                <a16:creationId xmlns:a16="http://schemas.microsoft.com/office/drawing/2014/main" id="{5F9AA066-47E1-6DA1-7765-ED71B20745CE}"/>
              </a:ext>
            </a:extLst>
          </p:cNvPr>
          <p:cNvSpPr txBox="1"/>
          <p:nvPr/>
        </p:nvSpPr>
        <p:spPr>
          <a:xfrm>
            <a:off x="5130120" y="7731041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65" name="CuadroTexto 164">
            <a:extLst>
              <a:ext uri="{FF2B5EF4-FFF2-40B4-BE49-F238E27FC236}">
                <a16:creationId xmlns:a16="http://schemas.microsoft.com/office/drawing/2014/main" id="{1E89001D-D01C-D160-3F00-0BB4464E6003}"/>
              </a:ext>
            </a:extLst>
          </p:cNvPr>
          <p:cNvSpPr txBox="1"/>
          <p:nvPr/>
        </p:nvSpPr>
        <p:spPr>
          <a:xfrm>
            <a:off x="5291170" y="7961873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166" name="CuadroTexto 165">
            <a:extLst>
              <a:ext uri="{FF2B5EF4-FFF2-40B4-BE49-F238E27FC236}">
                <a16:creationId xmlns:a16="http://schemas.microsoft.com/office/drawing/2014/main" id="{64F8C795-2901-B4E4-F2F8-ABDD8C9DD056}"/>
              </a:ext>
            </a:extLst>
          </p:cNvPr>
          <p:cNvSpPr txBox="1"/>
          <p:nvPr/>
        </p:nvSpPr>
        <p:spPr>
          <a:xfrm>
            <a:off x="5131602" y="7731041"/>
            <a:ext cx="11993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67" name="CuadroTexto 166">
            <a:extLst>
              <a:ext uri="{FF2B5EF4-FFF2-40B4-BE49-F238E27FC236}">
                <a16:creationId xmlns:a16="http://schemas.microsoft.com/office/drawing/2014/main" id="{2866986D-8B1E-7BA4-DA14-E17F10EB82AC}"/>
              </a:ext>
            </a:extLst>
          </p:cNvPr>
          <p:cNvSpPr txBox="1"/>
          <p:nvPr/>
        </p:nvSpPr>
        <p:spPr>
          <a:xfrm>
            <a:off x="5291170" y="7961873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2400" dirty="0">
                <a:latin typeface="Positive Sunshine" panose="02000600000000000000" pitchFamily="50" charset="0"/>
              </a:rPr>
              <a:t>RAMOS</a:t>
            </a:r>
          </a:p>
        </p:txBody>
      </p:sp>
    </p:spTree>
    <p:extLst>
      <p:ext uri="{BB962C8B-B14F-4D97-AF65-F5344CB8AC3E}">
        <p14:creationId xmlns:p14="http://schemas.microsoft.com/office/powerpoint/2010/main" val="11232260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EDDC98EC-5EC8-5ADE-2268-84736A714C2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963" y="568648"/>
            <a:ext cx="1800000" cy="360000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A864027E-7B56-2D1F-84C8-1968B583734F}"/>
              </a:ext>
            </a:extLst>
          </p:cNvPr>
          <p:cNvSpPr txBox="1"/>
          <p:nvPr/>
        </p:nvSpPr>
        <p:spPr>
          <a:xfrm>
            <a:off x="1223554" y="551979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09CE56FE-5A9A-6D22-CE17-93425782C5A1}"/>
              </a:ext>
            </a:extLst>
          </p:cNvPr>
          <p:cNvSpPr txBox="1"/>
          <p:nvPr/>
        </p:nvSpPr>
        <p:spPr>
          <a:xfrm>
            <a:off x="1309525" y="684438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7FCD0DE3-51BB-6CD2-E49F-7FD8255508EF}"/>
              </a:ext>
            </a:extLst>
          </p:cNvPr>
          <p:cNvSpPr txBox="1"/>
          <p:nvPr/>
        </p:nvSpPr>
        <p:spPr>
          <a:xfrm>
            <a:off x="1225036" y="551979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ADA8F8A1-A1F1-96B1-B255-826329189B50}"/>
              </a:ext>
            </a:extLst>
          </p:cNvPr>
          <p:cNvSpPr txBox="1"/>
          <p:nvPr/>
        </p:nvSpPr>
        <p:spPr>
          <a:xfrm>
            <a:off x="1308043" y="684437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3FD61709-D149-1E7F-2444-6A8E1B2B9A9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5363" y="568648"/>
            <a:ext cx="1800000" cy="360000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F8013BB3-3ED9-9133-9F77-76E049D7D088}"/>
              </a:ext>
            </a:extLst>
          </p:cNvPr>
          <p:cNvSpPr txBox="1"/>
          <p:nvPr/>
        </p:nvSpPr>
        <p:spPr>
          <a:xfrm>
            <a:off x="3048954" y="551979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BBB4539F-DE9B-A7BF-1F3B-DD56B3E70267}"/>
              </a:ext>
            </a:extLst>
          </p:cNvPr>
          <p:cNvSpPr txBox="1"/>
          <p:nvPr/>
        </p:nvSpPr>
        <p:spPr>
          <a:xfrm>
            <a:off x="3134925" y="684438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C728EDB0-EE4E-4692-DDC5-D51C366547EB}"/>
              </a:ext>
            </a:extLst>
          </p:cNvPr>
          <p:cNvSpPr txBox="1"/>
          <p:nvPr/>
        </p:nvSpPr>
        <p:spPr>
          <a:xfrm>
            <a:off x="3050436" y="551979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A7F0B1EA-1EF4-C86B-F114-812080687295}"/>
              </a:ext>
            </a:extLst>
          </p:cNvPr>
          <p:cNvSpPr txBox="1"/>
          <p:nvPr/>
        </p:nvSpPr>
        <p:spPr>
          <a:xfrm>
            <a:off x="3133443" y="684437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2A95FE6A-C5C8-78E7-F989-890ED30C85D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0763" y="568648"/>
            <a:ext cx="1800000" cy="360000"/>
          </a:xfrm>
          <a:prstGeom prst="rect">
            <a:avLst/>
          </a:prstGeom>
        </p:spPr>
      </p:pic>
      <p:sp>
        <p:nvSpPr>
          <p:cNvPr id="14" name="CuadroTexto 13">
            <a:extLst>
              <a:ext uri="{FF2B5EF4-FFF2-40B4-BE49-F238E27FC236}">
                <a16:creationId xmlns:a16="http://schemas.microsoft.com/office/drawing/2014/main" id="{782D38EA-D8C3-693F-2CB8-87B00599F8CE}"/>
              </a:ext>
            </a:extLst>
          </p:cNvPr>
          <p:cNvSpPr txBox="1"/>
          <p:nvPr/>
        </p:nvSpPr>
        <p:spPr>
          <a:xfrm>
            <a:off x="4874354" y="551979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E8074CBA-983A-E2C0-7999-AEB05142EA9F}"/>
              </a:ext>
            </a:extLst>
          </p:cNvPr>
          <p:cNvSpPr txBox="1"/>
          <p:nvPr/>
        </p:nvSpPr>
        <p:spPr>
          <a:xfrm>
            <a:off x="4960325" y="684438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1264EB5D-838A-C377-5DAF-08A2CD8C229F}"/>
              </a:ext>
            </a:extLst>
          </p:cNvPr>
          <p:cNvSpPr txBox="1"/>
          <p:nvPr/>
        </p:nvSpPr>
        <p:spPr>
          <a:xfrm>
            <a:off x="4875836" y="551979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1A34DECC-9CBB-7CC1-0D58-36ED356F0030}"/>
              </a:ext>
            </a:extLst>
          </p:cNvPr>
          <p:cNvSpPr txBox="1"/>
          <p:nvPr/>
        </p:nvSpPr>
        <p:spPr>
          <a:xfrm>
            <a:off x="4958843" y="684437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id="{E0B5BA78-AEB8-9D2F-3590-87A875837E4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963" y="942386"/>
            <a:ext cx="1800000" cy="360000"/>
          </a:xfrm>
          <a:prstGeom prst="rect">
            <a:avLst/>
          </a:prstGeom>
        </p:spPr>
      </p:pic>
      <p:sp>
        <p:nvSpPr>
          <p:cNvPr id="19" name="CuadroTexto 18">
            <a:extLst>
              <a:ext uri="{FF2B5EF4-FFF2-40B4-BE49-F238E27FC236}">
                <a16:creationId xmlns:a16="http://schemas.microsoft.com/office/drawing/2014/main" id="{5EE9A59C-0A97-3308-A6E3-0DBD50AD448B}"/>
              </a:ext>
            </a:extLst>
          </p:cNvPr>
          <p:cNvSpPr txBox="1"/>
          <p:nvPr/>
        </p:nvSpPr>
        <p:spPr>
          <a:xfrm>
            <a:off x="1223554" y="925717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93B91A6B-C481-9062-E4E6-09A2E765259B}"/>
              </a:ext>
            </a:extLst>
          </p:cNvPr>
          <p:cNvSpPr txBox="1"/>
          <p:nvPr/>
        </p:nvSpPr>
        <p:spPr>
          <a:xfrm>
            <a:off x="1309525" y="1058176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5E87203C-FBC3-1B22-3A00-EA09837D3BFD}"/>
              </a:ext>
            </a:extLst>
          </p:cNvPr>
          <p:cNvSpPr txBox="1"/>
          <p:nvPr/>
        </p:nvSpPr>
        <p:spPr>
          <a:xfrm>
            <a:off x="1225036" y="925717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ABF99A77-7D2B-7997-E74F-783FA4EB7B98}"/>
              </a:ext>
            </a:extLst>
          </p:cNvPr>
          <p:cNvSpPr txBox="1"/>
          <p:nvPr/>
        </p:nvSpPr>
        <p:spPr>
          <a:xfrm>
            <a:off x="1308043" y="1058175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23" name="Imagen 22">
            <a:extLst>
              <a:ext uri="{FF2B5EF4-FFF2-40B4-BE49-F238E27FC236}">
                <a16:creationId xmlns:a16="http://schemas.microsoft.com/office/drawing/2014/main" id="{E82E37D5-B7D8-F70F-0061-DD5B4D38C63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5363" y="942386"/>
            <a:ext cx="1800000" cy="360000"/>
          </a:xfrm>
          <a:prstGeom prst="rect">
            <a:avLst/>
          </a:prstGeom>
        </p:spPr>
      </p:pic>
      <p:sp>
        <p:nvSpPr>
          <p:cNvPr id="24" name="CuadroTexto 23">
            <a:extLst>
              <a:ext uri="{FF2B5EF4-FFF2-40B4-BE49-F238E27FC236}">
                <a16:creationId xmlns:a16="http://schemas.microsoft.com/office/drawing/2014/main" id="{A9821EB2-EE03-0875-C215-583F7CDAC5CE}"/>
              </a:ext>
            </a:extLst>
          </p:cNvPr>
          <p:cNvSpPr txBox="1"/>
          <p:nvPr/>
        </p:nvSpPr>
        <p:spPr>
          <a:xfrm>
            <a:off x="3048954" y="925717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7F0E20A7-AB2F-0A7A-69BB-8700E3607026}"/>
              </a:ext>
            </a:extLst>
          </p:cNvPr>
          <p:cNvSpPr txBox="1"/>
          <p:nvPr/>
        </p:nvSpPr>
        <p:spPr>
          <a:xfrm>
            <a:off x="3134925" y="1058176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CDBABE54-83E0-EC69-633D-5D3E6B512ACB}"/>
              </a:ext>
            </a:extLst>
          </p:cNvPr>
          <p:cNvSpPr txBox="1"/>
          <p:nvPr/>
        </p:nvSpPr>
        <p:spPr>
          <a:xfrm>
            <a:off x="3050436" y="925717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D727A883-F99C-A6C7-0F36-1DCDE38C6F6F}"/>
              </a:ext>
            </a:extLst>
          </p:cNvPr>
          <p:cNvSpPr txBox="1"/>
          <p:nvPr/>
        </p:nvSpPr>
        <p:spPr>
          <a:xfrm>
            <a:off x="3133443" y="1058175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28" name="Imagen 27">
            <a:extLst>
              <a:ext uri="{FF2B5EF4-FFF2-40B4-BE49-F238E27FC236}">
                <a16:creationId xmlns:a16="http://schemas.microsoft.com/office/drawing/2014/main" id="{840FD003-525B-92FD-9DC1-6C3407FFC36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0763" y="942386"/>
            <a:ext cx="1800000" cy="360000"/>
          </a:xfrm>
          <a:prstGeom prst="rect">
            <a:avLst/>
          </a:prstGeom>
        </p:spPr>
      </p:pic>
      <p:sp>
        <p:nvSpPr>
          <p:cNvPr id="29" name="CuadroTexto 28">
            <a:extLst>
              <a:ext uri="{FF2B5EF4-FFF2-40B4-BE49-F238E27FC236}">
                <a16:creationId xmlns:a16="http://schemas.microsoft.com/office/drawing/2014/main" id="{0A48EC37-C08A-F8B3-BCD3-299147EEA654}"/>
              </a:ext>
            </a:extLst>
          </p:cNvPr>
          <p:cNvSpPr txBox="1"/>
          <p:nvPr/>
        </p:nvSpPr>
        <p:spPr>
          <a:xfrm>
            <a:off x="4874354" y="925717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E31E386F-52C3-E5AB-608A-E97758DF0C0B}"/>
              </a:ext>
            </a:extLst>
          </p:cNvPr>
          <p:cNvSpPr txBox="1"/>
          <p:nvPr/>
        </p:nvSpPr>
        <p:spPr>
          <a:xfrm>
            <a:off x="4960325" y="1058176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FF06492A-8061-AE36-4BC1-3193C2C85A4D}"/>
              </a:ext>
            </a:extLst>
          </p:cNvPr>
          <p:cNvSpPr txBox="1"/>
          <p:nvPr/>
        </p:nvSpPr>
        <p:spPr>
          <a:xfrm>
            <a:off x="4875836" y="925717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7AC7A9A8-845C-CB94-BCF3-487144AB888D}"/>
              </a:ext>
            </a:extLst>
          </p:cNvPr>
          <p:cNvSpPr txBox="1"/>
          <p:nvPr/>
        </p:nvSpPr>
        <p:spPr>
          <a:xfrm>
            <a:off x="4958843" y="1058175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33" name="Imagen 32">
            <a:extLst>
              <a:ext uri="{FF2B5EF4-FFF2-40B4-BE49-F238E27FC236}">
                <a16:creationId xmlns:a16="http://schemas.microsoft.com/office/drawing/2014/main" id="{9D1E5D51-9B16-9A42-CF72-836676FF770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963" y="1319642"/>
            <a:ext cx="1800000" cy="360000"/>
          </a:xfrm>
          <a:prstGeom prst="rect">
            <a:avLst/>
          </a:prstGeom>
        </p:spPr>
      </p:pic>
      <p:sp>
        <p:nvSpPr>
          <p:cNvPr id="34" name="CuadroTexto 33">
            <a:extLst>
              <a:ext uri="{FF2B5EF4-FFF2-40B4-BE49-F238E27FC236}">
                <a16:creationId xmlns:a16="http://schemas.microsoft.com/office/drawing/2014/main" id="{9A68ACF6-5D91-55C1-06C4-26641C667AF2}"/>
              </a:ext>
            </a:extLst>
          </p:cNvPr>
          <p:cNvSpPr txBox="1"/>
          <p:nvPr/>
        </p:nvSpPr>
        <p:spPr>
          <a:xfrm>
            <a:off x="1223554" y="1302973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D4D94A44-B5A3-37F0-4288-1880F7E9BE62}"/>
              </a:ext>
            </a:extLst>
          </p:cNvPr>
          <p:cNvSpPr txBox="1"/>
          <p:nvPr/>
        </p:nvSpPr>
        <p:spPr>
          <a:xfrm>
            <a:off x="1309525" y="1435432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01EDD1C9-1776-1E9E-A468-E47274C4BFAB}"/>
              </a:ext>
            </a:extLst>
          </p:cNvPr>
          <p:cNvSpPr txBox="1"/>
          <p:nvPr/>
        </p:nvSpPr>
        <p:spPr>
          <a:xfrm>
            <a:off x="1225036" y="1302973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1248FFB9-1BFD-1F96-9414-A842AE8E3A9E}"/>
              </a:ext>
            </a:extLst>
          </p:cNvPr>
          <p:cNvSpPr txBox="1"/>
          <p:nvPr/>
        </p:nvSpPr>
        <p:spPr>
          <a:xfrm>
            <a:off x="1308043" y="1435431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38" name="Imagen 37">
            <a:extLst>
              <a:ext uri="{FF2B5EF4-FFF2-40B4-BE49-F238E27FC236}">
                <a16:creationId xmlns:a16="http://schemas.microsoft.com/office/drawing/2014/main" id="{53124286-E7C7-62E4-CF95-41A33AABDD0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5363" y="1319642"/>
            <a:ext cx="1800000" cy="360000"/>
          </a:xfrm>
          <a:prstGeom prst="rect">
            <a:avLst/>
          </a:prstGeom>
        </p:spPr>
      </p:pic>
      <p:sp>
        <p:nvSpPr>
          <p:cNvPr id="39" name="CuadroTexto 38">
            <a:extLst>
              <a:ext uri="{FF2B5EF4-FFF2-40B4-BE49-F238E27FC236}">
                <a16:creationId xmlns:a16="http://schemas.microsoft.com/office/drawing/2014/main" id="{E53698E3-8482-FD05-BF18-B53220BA88A2}"/>
              </a:ext>
            </a:extLst>
          </p:cNvPr>
          <p:cNvSpPr txBox="1"/>
          <p:nvPr/>
        </p:nvSpPr>
        <p:spPr>
          <a:xfrm>
            <a:off x="3048954" y="1302973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40" name="CuadroTexto 39">
            <a:extLst>
              <a:ext uri="{FF2B5EF4-FFF2-40B4-BE49-F238E27FC236}">
                <a16:creationId xmlns:a16="http://schemas.microsoft.com/office/drawing/2014/main" id="{8890BE7B-4604-FD27-DFDA-8689B30CDB5B}"/>
              </a:ext>
            </a:extLst>
          </p:cNvPr>
          <p:cNvSpPr txBox="1"/>
          <p:nvPr/>
        </p:nvSpPr>
        <p:spPr>
          <a:xfrm>
            <a:off x="3134925" y="1435432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FA9040C3-FEDA-87F6-DB79-A5A0DA65D5F5}"/>
              </a:ext>
            </a:extLst>
          </p:cNvPr>
          <p:cNvSpPr txBox="1"/>
          <p:nvPr/>
        </p:nvSpPr>
        <p:spPr>
          <a:xfrm>
            <a:off x="3050436" y="1302973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2B8CF0AB-6F88-012A-5C15-8E5DDDA3CB5E}"/>
              </a:ext>
            </a:extLst>
          </p:cNvPr>
          <p:cNvSpPr txBox="1"/>
          <p:nvPr/>
        </p:nvSpPr>
        <p:spPr>
          <a:xfrm>
            <a:off x="3133443" y="1435431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43" name="Imagen 42">
            <a:extLst>
              <a:ext uri="{FF2B5EF4-FFF2-40B4-BE49-F238E27FC236}">
                <a16:creationId xmlns:a16="http://schemas.microsoft.com/office/drawing/2014/main" id="{C720FE5E-DD44-41BE-11BD-6B541EBCEC6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0763" y="1319642"/>
            <a:ext cx="1800000" cy="360000"/>
          </a:xfrm>
          <a:prstGeom prst="rect">
            <a:avLst/>
          </a:prstGeom>
        </p:spPr>
      </p:pic>
      <p:sp>
        <p:nvSpPr>
          <p:cNvPr id="44" name="CuadroTexto 43">
            <a:extLst>
              <a:ext uri="{FF2B5EF4-FFF2-40B4-BE49-F238E27FC236}">
                <a16:creationId xmlns:a16="http://schemas.microsoft.com/office/drawing/2014/main" id="{6CED2D86-DF07-8BE4-976A-FF61A911A124}"/>
              </a:ext>
            </a:extLst>
          </p:cNvPr>
          <p:cNvSpPr txBox="1"/>
          <p:nvPr/>
        </p:nvSpPr>
        <p:spPr>
          <a:xfrm>
            <a:off x="4874354" y="1302973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71C7F55B-9C73-6935-836A-B442B236D5D6}"/>
              </a:ext>
            </a:extLst>
          </p:cNvPr>
          <p:cNvSpPr txBox="1"/>
          <p:nvPr/>
        </p:nvSpPr>
        <p:spPr>
          <a:xfrm>
            <a:off x="4960325" y="1435432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46" name="CuadroTexto 45">
            <a:extLst>
              <a:ext uri="{FF2B5EF4-FFF2-40B4-BE49-F238E27FC236}">
                <a16:creationId xmlns:a16="http://schemas.microsoft.com/office/drawing/2014/main" id="{DAAEE8E8-AFF3-1ACD-57CE-7219CA92C6A8}"/>
              </a:ext>
            </a:extLst>
          </p:cNvPr>
          <p:cNvSpPr txBox="1"/>
          <p:nvPr/>
        </p:nvSpPr>
        <p:spPr>
          <a:xfrm>
            <a:off x="4875836" y="1302973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62194859-C8EB-C80B-D620-CED6A45FD9E6}"/>
              </a:ext>
            </a:extLst>
          </p:cNvPr>
          <p:cNvSpPr txBox="1"/>
          <p:nvPr/>
        </p:nvSpPr>
        <p:spPr>
          <a:xfrm>
            <a:off x="4958843" y="1435431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48" name="Imagen 47">
            <a:extLst>
              <a:ext uri="{FF2B5EF4-FFF2-40B4-BE49-F238E27FC236}">
                <a16:creationId xmlns:a16="http://schemas.microsoft.com/office/drawing/2014/main" id="{CEF51774-6832-62DF-C390-6A835F3476E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963" y="1693380"/>
            <a:ext cx="1800000" cy="360000"/>
          </a:xfrm>
          <a:prstGeom prst="rect">
            <a:avLst/>
          </a:prstGeom>
        </p:spPr>
      </p:pic>
      <p:sp>
        <p:nvSpPr>
          <p:cNvPr id="49" name="CuadroTexto 48">
            <a:extLst>
              <a:ext uri="{FF2B5EF4-FFF2-40B4-BE49-F238E27FC236}">
                <a16:creationId xmlns:a16="http://schemas.microsoft.com/office/drawing/2014/main" id="{BC74FB11-D26E-B06D-997E-30936D3C5708}"/>
              </a:ext>
            </a:extLst>
          </p:cNvPr>
          <p:cNvSpPr txBox="1"/>
          <p:nvPr/>
        </p:nvSpPr>
        <p:spPr>
          <a:xfrm>
            <a:off x="1223554" y="1676711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50" name="CuadroTexto 49">
            <a:extLst>
              <a:ext uri="{FF2B5EF4-FFF2-40B4-BE49-F238E27FC236}">
                <a16:creationId xmlns:a16="http://schemas.microsoft.com/office/drawing/2014/main" id="{78000EE5-5C4B-C7B9-1C3D-8A3B93657416}"/>
              </a:ext>
            </a:extLst>
          </p:cNvPr>
          <p:cNvSpPr txBox="1"/>
          <p:nvPr/>
        </p:nvSpPr>
        <p:spPr>
          <a:xfrm>
            <a:off x="1309525" y="1809170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51" name="CuadroTexto 50">
            <a:extLst>
              <a:ext uri="{FF2B5EF4-FFF2-40B4-BE49-F238E27FC236}">
                <a16:creationId xmlns:a16="http://schemas.microsoft.com/office/drawing/2014/main" id="{ED507730-E2D8-EC63-664D-A1D8837E8E94}"/>
              </a:ext>
            </a:extLst>
          </p:cNvPr>
          <p:cNvSpPr txBox="1"/>
          <p:nvPr/>
        </p:nvSpPr>
        <p:spPr>
          <a:xfrm>
            <a:off x="1225036" y="1676711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52" name="CuadroTexto 51">
            <a:extLst>
              <a:ext uri="{FF2B5EF4-FFF2-40B4-BE49-F238E27FC236}">
                <a16:creationId xmlns:a16="http://schemas.microsoft.com/office/drawing/2014/main" id="{AA057120-852D-507E-40F3-6770F63855E9}"/>
              </a:ext>
            </a:extLst>
          </p:cNvPr>
          <p:cNvSpPr txBox="1"/>
          <p:nvPr/>
        </p:nvSpPr>
        <p:spPr>
          <a:xfrm>
            <a:off x="1308043" y="1809169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53" name="Imagen 52">
            <a:extLst>
              <a:ext uri="{FF2B5EF4-FFF2-40B4-BE49-F238E27FC236}">
                <a16:creationId xmlns:a16="http://schemas.microsoft.com/office/drawing/2014/main" id="{75734E0B-6BA7-2BDF-ECED-0A37C0B3276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5363" y="1693380"/>
            <a:ext cx="1800000" cy="360000"/>
          </a:xfrm>
          <a:prstGeom prst="rect">
            <a:avLst/>
          </a:prstGeom>
        </p:spPr>
      </p:pic>
      <p:sp>
        <p:nvSpPr>
          <p:cNvPr id="54" name="CuadroTexto 53">
            <a:extLst>
              <a:ext uri="{FF2B5EF4-FFF2-40B4-BE49-F238E27FC236}">
                <a16:creationId xmlns:a16="http://schemas.microsoft.com/office/drawing/2014/main" id="{022D7AD5-58CD-56E1-91B3-55CCCBA5843B}"/>
              </a:ext>
            </a:extLst>
          </p:cNvPr>
          <p:cNvSpPr txBox="1"/>
          <p:nvPr/>
        </p:nvSpPr>
        <p:spPr>
          <a:xfrm>
            <a:off x="3048954" y="1676711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55" name="CuadroTexto 54">
            <a:extLst>
              <a:ext uri="{FF2B5EF4-FFF2-40B4-BE49-F238E27FC236}">
                <a16:creationId xmlns:a16="http://schemas.microsoft.com/office/drawing/2014/main" id="{F6F58C29-16A7-3882-A619-455C586FEE8D}"/>
              </a:ext>
            </a:extLst>
          </p:cNvPr>
          <p:cNvSpPr txBox="1"/>
          <p:nvPr/>
        </p:nvSpPr>
        <p:spPr>
          <a:xfrm>
            <a:off x="3134925" y="1809170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56" name="CuadroTexto 55">
            <a:extLst>
              <a:ext uri="{FF2B5EF4-FFF2-40B4-BE49-F238E27FC236}">
                <a16:creationId xmlns:a16="http://schemas.microsoft.com/office/drawing/2014/main" id="{629F0576-20B9-BD88-CC19-AC0515D740AB}"/>
              </a:ext>
            </a:extLst>
          </p:cNvPr>
          <p:cNvSpPr txBox="1"/>
          <p:nvPr/>
        </p:nvSpPr>
        <p:spPr>
          <a:xfrm>
            <a:off x="3050436" y="1676711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57" name="CuadroTexto 56">
            <a:extLst>
              <a:ext uri="{FF2B5EF4-FFF2-40B4-BE49-F238E27FC236}">
                <a16:creationId xmlns:a16="http://schemas.microsoft.com/office/drawing/2014/main" id="{042A661B-20FA-C495-086F-C9F2F6175F6E}"/>
              </a:ext>
            </a:extLst>
          </p:cNvPr>
          <p:cNvSpPr txBox="1"/>
          <p:nvPr/>
        </p:nvSpPr>
        <p:spPr>
          <a:xfrm>
            <a:off x="3133443" y="1809169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58" name="Imagen 57">
            <a:extLst>
              <a:ext uri="{FF2B5EF4-FFF2-40B4-BE49-F238E27FC236}">
                <a16:creationId xmlns:a16="http://schemas.microsoft.com/office/drawing/2014/main" id="{C13E0E58-4704-C0D9-2AC9-A1E6249E840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0763" y="1693380"/>
            <a:ext cx="1800000" cy="360000"/>
          </a:xfrm>
          <a:prstGeom prst="rect">
            <a:avLst/>
          </a:prstGeom>
        </p:spPr>
      </p:pic>
      <p:sp>
        <p:nvSpPr>
          <p:cNvPr id="59" name="CuadroTexto 58">
            <a:extLst>
              <a:ext uri="{FF2B5EF4-FFF2-40B4-BE49-F238E27FC236}">
                <a16:creationId xmlns:a16="http://schemas.microsoft.com/office/drawing/2014/main" id="{ABD3D122-2FF0-7AD0-CD62-42E4E0568FCC}"/>
              </a:ext>
            </a:extLst>
          </p:cNvPr>
          <p:cNvSpPr txBox="1"/>
          <p:nvPr/>
        </p:nvSpPr>
        <p:spPr>
          <a:xfrm>
            <a:off x="4874354" y="1676711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60" name="CuadroTexto 59">
            <a:extLst>
              <a:ext uri="{FF2B5EF4-FFF2-40B4-BE49-F238E27FC236}">
                <a16:creationId xmlns:a16="http://schemas.microsoft.com/office/drawing/2014/main" id="{82696372-378C-1B0A-829E-964D12AC719F}"/>
              </a:ext>
            </a:extLst>
          </p:cNvPr>
          <p:cNvSpPr txBox="1"/>
          <p:nvPr/>
        </p:nvSpPr>
        <p:spPr>
          <a:xfrm>
            <a:off x="4960325" y="1809170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61" name="CuadroTexto 60">
            <a:extLst>
              <a:ext uri="{FF2B5EF4-FFF2-40B4-BE49-F238E27FC236}">
                <a16:creationId xmlns:a16="http://schemas.microsoft.com/office/drawing/2014/main" id="{6DA362C7-0850-D70A-C82D-7905EED26688}"/>
              </a:ext>
            </a:extLst>
          </p:cNvPr>
          <p:cNvSpPr txBox="1"/>
          <p:nvPr/>
        </p:nvSpPr>
        <p:spPr>
          <a:xfrm>
            <a:off x="4875836" y="1676711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62" name="CuadroTexto 61">
            <a:extLst>
              <a:ext uri="{FF2B5EF4-FFF2-40B4-BE49-F238E27FC236}">
                <a16:creationId xmlns:a16="http://schemas.microsoft.com/office/drawing/2014/main" id="{EDCF6FB9-98C1-36EF-7E7F-5A9490BA58C3}"/>
              </a:ext>
            </a:extLst>
          </p:cNvPr>
          <p:cNvSpPr txBox="1"/>
          <p:nvPr/>
        </p:nvSpPr>
        <p:spPr>
          <a:xfrm>
            <a:off x="4958843" y="1809169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63" name="Imagen 62">
            <a:extLst>
              <a:ext uri="{FF2B5EF4-FFF2-40B4-BE49-F238E27FC236}">
                <a16:creationId xmlns:a16="http://schemas.microsoft.com/office/drawing/2014/main" id="{559A715C-6193-2DBA-6848-FF956DA9BF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963" y="2067118"/>
            <a:ext cx="1800000" cy="360000"/>
          </a:xfrm>
          <a:prstGeom prst="rect">
            <a:avLst/>
          </a:prstGeom>
        </p:spPr>
      </p:pic>
      <p:sp>
        <p:nvSpPr>
          <p:cNvPr id="64" name="CuadroTexto 63">
            <a:extLst>
              <a:ext uri="{FF2B5EF4-FFF2-40B4-BE49-F238E27FC236}">
                <a16:creationId xmlns:a16="http://schemas.microsoft.com/office/drawing/2014/main" id="{D73CC5EE-26C0-31D3-8207-CF2A447228C3}"/>
              </a:ext>
            </a:extLst>
          </p:cNvPr>
          <p:cNvSpPr txBox="1"/>
          <p:nvPr/>
        </p:nvSpPr>
        <p:spPr>
          <a:xfrm>
            <a:off x="1223554" y="2050449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65" name="CuadroTexto 64">
            <a:extLst>
              <a:ext uri="{FF2B5EF4-FFF2-40B4-BE49-F238E27FC236}">
                <a16:creationId xmlns:a16="http://schemas.microsoft.com/office/drawing/2014/main" id="{8B5EF937-2DCB-C561-7449-32EE86F23649}"/>
              </a:ext>
            </a:extLst>
          </p:cNvPr>
          <p:cNvSpPr txBox="1"/>
          <p:nvPr/>
        </p:nvSpPr>
        <p:spPr>
          <a:xfrm>
            <a:off x="1309525" y="2182908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66" name="CuadroTexto 65">
            <a:extLst>
              <a:ext uri="{FF2B5EF4-FFF2-40B4-BE49-F238E27FC236}">
                <a16:creationId xmlns:a16="http://schemas.microsoft.com/office/drawing/2014/main" id="{40C5B79C-2574-04DD-464B-C3FEC7EB87DB}"/>
              </a:ext>
            </a:extLst>
          </p:cNvPr>
          <p:cNvSpPr txBox="1"/>
          <p:nvPr/>
        </p:nvSpPr>
        <p:spPr>
          <a:xfrm>
            <a:off x="1225036" y="2050449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67" name="CuadroTexto 66">
            <a:extLst>
              <a:ext uri="{FF2B5EF4-FFF2-40B4-BE49-F238E27FC236}">
                <a16:creationId xmlns:a16="http://schemas.microsoft.com/office/drawing/2014/main" id="{D3031DA6-0B62-755F-7A70-AA64F3A72F3B}"/>
              </a:ext>
            </a:extLst>
          </p:cNvPr>
          <p:cNvSpPr txBox="1"/>
          <p:nvPr/>
        </p:nvSpPr>
        <p:spPr>
          <a:xfrm>
            <a:off x="1308043" y="2182907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68" name="Imagen 67">
            <a:extLst>
              <a:ext uri="{FF2B5EF4-FFF2-40B4-BE49-F238E27FC236}">
                <a16:creationId xmlns:a16="http://schemas.microsoft.com/office/drawing/2014/main" id="{B3092A26-2DAB-A38C-A2FE-C3580BA602E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5363" y="2067118"/>
            <a:ext cx="1800000" cy="360000"/>
          </a:xfrm>
          <a:prstGeom prst="rect">
            <a:avLst/>
          </a:prstGeom>
        </p:spPr>
      </p:pic>
      <p:sp>
        <p:nvSpPr>
          <p:cNvPr id="69" name="CuadroTexto 68">
            <a:extLst>
              <a:ext uri="{FF2B5EF4-FFF2-40B4-BE49-F238E27FC236}">
                <a16:creationId xmlns:a16="http://schemas.microsoft.com/office/drawing/2014/main" id="{324EDE45-F80E-46D8-E276-00EE641E8850}"/>
              </a:ext>
            </a:extLst>
          </p:cNvPr>
          <p:cNvSpPr txBox="1"/>
          <p:nvPr/>
        </p:nvSpPr>
        <p:spPr>
          <a:xfrm>
            <a:off x="3048954" y="2050449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70" name="CuadroTexto 69">
            <a:extLst>
              <a:ext uri="{FF2B5EF4-FFF2-40B4-BE49-F238E27FC236}">
                <a16:creationId xmlns:a16="http://schemas.microsoft.com/office/drawing/2014/main" id="{89A98A9D-CDF9-65B6-7F07-FF1DF12033B3}"/>
              </a:ext>
            </a:extLst>
          </p:cNvPr>
          <p:cNvSpPr txBox="1"/>
          <p:nvPr/>
        </p:nvSpPr>
        <p:spPr>
          <a:xfrm>
            <a:off x="3134925" y="2182908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71" name="CuadroTexto 70">
            <a:extLst>
              <a:ext uri="{FF2B5EF4-FFF2-40B4-BE49-F238E27FC236}">
                <a16:creationId xmlns:a16="http://schemas.microsoft.com/office/drawing/2014/main" id="{38F088AB-9A46-0763-5C96-74B751B1FC98}"/>
              </a:ext>
            </a:extLst>
          </p:cNvPr>
          <p:cNvSpPr txBox="1"/>
          <p:nvPr/>
        </p:nvSpPr>
        <p:spPr>
          <a:xfrm>
            <a:off x="3050436" y="2050449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72" name="CuadroTexto 71">
            <a:extLst>
              <a:ext uri="{FF2B5EF4-FFF2-40B4-BE49-F238E27FC236}">
                <a16:creationId xmlns:a16="http://schemas.microsoft.com/office/drawing/2014/main" id="{CEF64993-4E6C-0813-781E-27BF27F725F3}"/>
              </a:ext>
            </a:extLst>
          </p:cNvPr>
          <p:cNvSpPr txBox="1"/>
          <p:nvPr/>
        </p:nvSpPr>
        <p:spPr>
          <a:xfrm>
            <a:off x="3133443" y="2182907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73" name="Imagen 72">
            <a:extLst>
              <a:ext uri="{FF2B5EF4-FFF2-40B4-BE49-F238E27FC236}">
                <a16:creationId xmlns:a16="http://schemas.microsoft.com/office/drawing/2014/main" id="{F5395248-994B-E9A4-B638-B5D3C16696B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0763" y="2067118"/>
            <a:ext cx="1800000" cy="360000"/>
          </a:xfrm>
          <a:prstGeom prst="rect">
            <a:avLst/>
          </a:prstGeom>
        </p:spPr>
      </p:pic>
      <p:sp>
        <p:nvSpPr>
          <p:cNvPr id="74" name="CuadroTexto 73">
            <a:extLst>
              <a:ext uri="{FF2B5EF4-FFF2-40B4-BE49-F238E27FC236}">
                <a16:creationId xmlns:a16="http://schemas.microsoft.com/office/drawing/2014/main" id="{6DFF05A9-A5E6-9D5D-F7E1-799DD8ABC557}"/>
              </a:ext>
            </a:extLst>
          </p:cNvPr>
          <p:cNvSpPr txBox="1"/>
          <p:nvPr/>
        </p:nvSpPr>
        <p:spPr>
          <a:xfrm>
            <a:off x="4874354" y="2050449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75" name="CuadroTexto 74">
            <a:extLst>
              <a:ext uri="{FF2B5EF4-FFF2-40B4-BE49-F238E27FC236}">
                <a16:creationId xmlns:a16="http://schemas.microsoft.com/office/drawing/2014/main" id="{DD25D2FA-0D9F-7A2A-BDE3-07BE02D01EC3}"/>
              </a:ext>
            </a:extLst>
          </p:cNvPr>
          <p:cNvSpPr txBox="1"/>
          <p:nvPr/>
        </p:nvSpPr>
        <p:spPr>
          <a:xfrm>
            <a:off x="4960325" y="2182908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76" name="CuadroTexto 75">
            <a:extLst>
              <a:ext uri="{FF2B5EF4-FFF2-40B4-BE49-F238E27FC236}">
                <a16:creationId xmlns:a16="http://schemas.microsoft.com/office/drawing/2014/main" id="{47E45F7C-902F-FB93-A906-B256E39DC642}"/>
              </a:ext>
            </a:extLst>
          </p:cNvPr>
          <p:cNvSpPr txBox="1"/>
          <p:nvPr/>
        </p:nvSpPr>
        <p:spPr>
          <a:xfrm>
            <a:off x="4875836" y="2050449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77" name="CuadroTexto 76">
            <a:extLst>
              <a:ext uri="{FF2B5EF4-FFF2-40B4-BE49-F238E27FC236}">
                <a16:creationId xmlns:a16="http://schemas.microsoft.com/office/drawing/2014/main" id="{F4224E9D-7247-B7F5-F14F-5B7C632225FA}"/>
              </a:ext>
            </a:extLst>
          </p:cNvPr>
          <p:cNvSpPr txBox="1"/>
          <p:nvPr/>
        </p:nvSpPr>
        <p:spPr>
          <a:xfrm>
            <a:off x="4958843" y="2182907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78" name="Imagen 77">
            <a:extLst>
              <a:ext uri="{FF2B5EF4-FFF2-40B4-BE49-F238E27FC236}">
                <a16:creationId xmlns:a16="http://schemas.microsoft.com/office/drawing/2014/main" id="{0C9FDB4C-E45B-8883-D0E4-109CC25FFDF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963" y="2440856"/>
            <a:ext cx="1800000" cy="360000"/>
          </a:xfrm>
          <a:prstGeom prst="rect">
            <a:avLst/>
          </a:prstGeom>
        </p:spPr>
      </p:pic>
      <p:sp>
        <p:nvSpPr>
          <p:cNvPr id="79" name="CuadroTexto 78">
            <a:extLst>
              <a:ext uri="{FF2B5EF4-FFF2-40B4-BE49-F238E27FC236}">
                <a16:creationId xmlns:a16="http://schemas.microsoft.com/office/drawing/2014/main" id="{743C44EB-C57D-4211-9AE2-BDECEEE32BF1}"/>
              </a:ext>
            </a:extLst>
          </p:cNvPr>
          <p:cNvSpPr txBox="1"/>
          <p:nvPr/>
        </p:nvSpPr>
        <p:spPr>
          <a:xfrm>
            <a:off x="1223554" y="2424187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80" name="CuadroTexto 79">
            <a:extLst>
              <a:ext uri="{FF2B5EF4-FFF2-40B4-BE49-F238E27FC236}">
                <a16:creationId xmlns:a16="http://schemas.microsoft.com/office/drawing/2014/main" id="{E63A49AD-F901-8985-BB3F-F43847BD171D}"/>
              </a:ext>
            </a:extLst>
          </p:cNvPr>
          <p:cNvSpPr txBox="1"/>
          <p:nvPr/>
        </p:nvSpPr>
        <p:spPr>
          <a:xfrm>
            <a:off x="1309525" y="2556646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81" name="CuadroTexto 80">
            <a:extLst>
              <a:ext uri="{FF2B5EF4-FFF2-40B4-BE49-F238E27FC236}">
                <a16:creationId xmlns:a16="http://schemas.microsoft.com/office/drawing/2014/main" id="{D56381DC-7E84-1AD9-D3C5-8C21D358AF5C}"/>
              </a:ext>
            </a:extLst>
          </p:cNvPr>
          <p:cNvSpPr txBox="1"/>
          <p:nvPr/>
        </p:nvSpPr>
        <p:spPr>
          <a:xfrm>
            <a:off x="1225036" y="2424187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82" name="CuadroTexto 81">
            <a:extLst>
              <a:ext uri="{FF2B5EF4-FFF2-40B4-BE49-F238E27FC236}">
                <a16:creationId xmlns:a16="http://schemas.microsoft.com/office/drawing/2014/main" id="{28EC76A6-BAC4-5131-4126-1720165A7F94}"/>
              </a:ext>
            </a:extLst>
          </p:cNvPr>
          <p:cNvSpPr txBox="1"/>
          <p:nvPr/>
        </p:nvSpPr>
        <p:spPr>
          <a:xfrm>
            <a:off x="1308043" y="2556645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83" name="Imagen 82">
            <a:extLst>
              <a:ext uri="{FF2B5EF4-FFF2-40B4-BE49-F238E27FC236}">
                <a16:creationId xmlns:a16="http://schemas.microsoft.com/office/drawing/2014/main" id="{52EADEAA-92E0-C8F9-55C4-FED273525F4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5363" y="2440856"/>
            <a:ext cx="1800000" cy="360000"/>
          </a:xfrm>
          <a:prstGeom prst="rect">
            <a:avLst/>
          </a:prstGeom>
        </p:spPr>
      </p:pic>
      <p:sp>
        <p:nvSpPr>
          <p:cNvPr id="84" name="CuadroTexto 83">
            <a:extLst>
              <a:ext uri="{FF2B5EF4-FFF2-40B4-BE49-F238E27FC236}">
                <a16:creationId xmlns:a16="http://schemas.microsoft.com/office/drawing/2014/main" id="{657D796B-4AB3-0F3D-C780-3BFFDD2CAEFA}"/>
              </a:ext>
            </a:extLst>
          </p:cNvPr>
          <p:cNvSpPr txBox="1"/>
          <p:nvPr/>
        </p:nvSpPr>
        <p:spPr>
          <a:xfrm>
            <a:off x="3048954" y="2424187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85" name="CuadroTexto 84">
            <a:extLst>
              <a:ext uri="{FF2B5EF4-FFF2-40B4-BE49-F238E27FC236}">
                <a16:creationId xmlns:a16="http://schemas.microsoft.com/office/drawing/2014/main" id="{FF77A9EF-F244-1A74-58DA-81DF85845FE2}"/>
              </a:ext>
            </a:extLst>
          </p:cNvPr>
          <p:cNvSpPr txBox="1"/>
          <p:nvPr/>
        </p:nvSpPr>
        <p:spPr>
          <a:xfrm>
            <a:off x="3134925" y="2556646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86" name="CuadroTexto 85">
            <a:extLst>
              <a:ext uri="{FF2B5EF4-FFF2-40B4-BE49-F238E27FC236}">
                <a16:creationId xmlns:a16="http://schemas.microsoft.com/office/drawing/2014/main" id="{513101CB-8F38-301C-0149-43BDE3F9EF68}"/>
              </a:ext>
            </a:extLst>
          </p:cNvPr>
          <p:cNvSpPr txBox="1"/>
          <p:nvPr/>
        </p:nvSpPr>
        <p:spPr>
          <a:xfrm>
            <a:off x="3050436" y="2424187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87" name="CuadroTexto 86">
            <a:extLst>
              <a:ext uri="{FF2B5EF4-FFF2-40B4-BE49-F238E27FC236}">
                <a16:creationId xmlns:a16="http://schemas.microsoft.com/office/drawing/2014/main" id="{9C9FA9CD-3F48-4EF2-621B-6A909C844B2E}"/>
              </a:ext>
            </a:extLst>
          </p:cNvPr>
          <p:cNvSpPr txBox="1"/>
          <p:nvPr/>
        </p:nvSpPr>
        <p:spPr>
          <a:xfrm>
            <a:off x="3133443" y="2556645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88" name="Imagen 87">
            <a:extLst>
              <a:ext uri="{FF2B5EF4-FFF2-40B4-BE49-F238E27FC236}">
                <a16:creationId xmlns:a16="http://schemas.microsoft.com/office/drawing/2014/main" id="{A19BAC0A-055B-4148-B40B-FEBC2B08281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0763" y="2440856"/>
            <a:ext cx="1800000" cy="360000"/>
          </a:xfrm>
          <a:prstGeom prst="rect">
            <a:avLst/>
          </a:prstGeom>
        </p:spPr>
      </p:pic>
      <p:sp>
        <p:nvSpPr>
          <p:cNvPr id="89" name="CuadroTexto 88">
            <a:extLst>
              <a:ext uri="{FF2B5EF4-FFF2-40B4-BE49-F238E27FC236}">
                <a16:creationId xmlns:a16="http://schemas.microsoft.com/office/drawing/2014/main" id="{C9068812-A42B-4023-4255-D6C17E78410E}"/>
              </a:ext>
            </a:extLst>
          </p:cNvPr>
          <p:cNvSpPr txBox="1"/>
          <p:nvPr/>
        </p:nvSpPr>
        <p:spPr>
          <a:xfrm>
            <a:off x="4874354" y="2424187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90" name="CuadroTexto 89">
            <a:extLst>
              <a:ext uri="{FF2B5EF4-FFF2-40B4-BE49-F238E27FC236}">
                <a16:creationId xmlns:a16="http://schemas.microsoft.com/office/drawing/2014/main" id="{4F4B06F2-A507-C7FB-A739-035E8282D1FB}"/>
              </a:ext>
            </a:extLst>
          </p:cNvPr>
          <p:cNvSpPr txBox="1"/>
          <p:nvPr/>
        </p:nvSpPr>
        <p:spPr>
          <a:xfrm>
            <a:off x="4960325" y="2556646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91" name="CuadroTexto 90">
            <a:extLst>
              <a:ext uri="{FF2B5EF4-FFF2-40B4-BE49-F238E27FC236}">
                <a16:creationId xmlns:a16="http://schemas.microsoft.com/office/drawing/2014/main" id="{E6212345-FBEF-B723-47ED-59AFA135C8D3}"/>
              </a:ext>
            </a:extLst>
          </p:cNvPr>
          <p:cNvSpPr txBox="1"/>
          <p:nvPr/>
        </p:nvSpPr>
        <p:spPr>
          <a:xfrm>
            <a:off x="4875836" y="2424187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92" name="CuadroTexto 91">
            <a:extLst>
              <a:ext uri="{FF2B5EF4-FFF2-40B4-BE49-F238E27FC236}">
                <a16:creationId xmlns:a16="http://schemas.microsoft.com/office/drawing/2014/main" id="{CD9141CE-344B-C8C8-11F3-73648D5FEFCF}"/>
              </a:ext>
            </a:extLst>
          </p:cNvPr>
          <p:cNvSpPr txBox="1"/>
          <p:nvPr/>
        </p:nvSpPr>
        <p:spPr>
          <a:xfrm>
            <a:off x="4958843" y="2556645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93" name="Imagen 92">
            <a:extLst>
              <a:ext uri="{FF2B5EF4-FFF2-40B4-BE49-F238E27FC236}">
                <a16:creationId xmlns:a16="http://schemas.microsoft.com/office/drawing/2014/main" id="{34667F09-CA27-CC86-D983-CE7356853A9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963" y="2818112"/>
            <a:ext cx="1800000" cy="360000"/>
          </a:xfrm>
          <a:prstGeom prst="rect">
            <a:avLst/>
          </a:prstGeom>
        </p:spPr>
      </p:pic>
      <p:sp>
        <p:nvSpPr>
          <p:cNvPr id="94" name="CuadroTexto 93">
            <a:extLst>
              <a:ext uri="{FF2B5EF4-FFF2-40B4-BE49-F238E27FC236}">
                <a16:creationId xmlns:a16="http://schemas.microsoft.com/office/drawing/2014/main" id="{62ACB9F2-7FEF-AD69-9A9A-0AEC20044676}"/>
              </a:ext>
            </a:extLst>
          </p:cNvPr>
          <p:cNvSpPr txBox="1"/>
          <p:nvPr/>
        </p:nvSpPr>
        <p:spPr>
          <a:xfrm>
            <a:off x="1223554" y="2801443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95" name="CuadroTexto 94">
            <a:extLst>
              <a:ext uri="{FF2B5EF4-FFF2-40B4-BE49-F238E27FC236}">
                <a16:creationId xmlns:a16="http://schemas.microsoft.com/office/drawing/2014/main" id="{6DF24CD7-B104-555A-215F-76AC7B232C4A}"/>
              </a:ext>
            </a:extLst>
          </p:cNvPr>
          <p:cNvSpPr txBox="1"/>
          <p:nvPr/>
        </p:nvSpPr>
        <p:spPr>
          <a:xfrm>
            <a:off x="1309525" y="2933902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96" name="CuadroTexto 95">
            <a:extLst>
              <a:ext uri="{FF2B5EF4-FFF2-40B4-BE49-F238E27FC236}">
                <a16:creationId xmlns:a16="http://schemas.microsoft.com/office/drawing/2014/main" id="{69A16F7B-DC98-B0F0-BC93-0A0352558570}"/>
              </a:ext>
            </a:extLst>
          </p:cNvPr>
          <p:cNvSpPr txBox="1"/>
          <p:nvPr/>
        </p:nvSpPr>
        <p:spPr>
          <a:xfrm>
            <a:off x="1225036" y="2801443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97" name="CuadroTexto 96">
            <a:extLst>
              <a:ext uri="{FF2B5EF4-FFF2-40B4-BE49-F238E27FC236}">
                <a16:creationId xmlns:a16="http://schemas.microsoft.com/office/drawing/2014/main" id="{7FE87109-26ED-75CA-69A1-69F4C3DAD862}"/>
              </a:ext>
            </a:extLst>
          </p:cNvPr>
          <p:cNvSpPr txBox="1"/>
          <p:nvPr/>
        </p:nvSpPr>
        <p:spPr>
          <a:xfrm>
            <a:off x="1308043" y="2933901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98" name="Imagen 97">
            <a:extLst>
              <a:ext uri="{FF2B5EF4-FFF2-40B4-BE49-F238E27FC236}">
                <a16:creationId xmlns:a16="http://schemas.microsoft.com/office/drawing/2014/main" id="{6195CE65-C3C2-E2E9-C310-5178BF49F2F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5363" y="2818112"/>
            <a:ext cx="1800000" cy="360000"/>
          </a:xfrm>
          <a:prstGeom prst="rect">
            <a:avLst/>
          </a:prstGeom>
        </p:spPr>
      </p:pic>
      <p:sp>
        <p:nvSpPr>
          <p:cNvPr id="99" name="CuadroTexto 98">
            <a:extLst>
              <a:ext uri="{FF2B5EF4-FFF2-40B4-BE49-F238E27FC236}">
                <a16:creationId xmlns:a16="http://schemas.microsoft.com/office/drawing/2014/main" id="{24793CB9-A3A2-DE5B-240C-53F8C13AE451}"/>
              </a:ext>
            </a:extLst>
          </p:cNvPr>
          <p:cNvSpPr txBox="1"/>
          <p:nvPr/>
        </p:nvSpPr>
        <p:spPr>
          <a:xfrm>
            <a:off x="3048954" y="2801443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00" name="CuadroTexto 99">
            <a:extLst>
              <a:ext uri="{FF2B5EF4-FFF2-40B4-BE49-F238E27FC236}">
                <a16:creationId xmlns:a16="http://schemas.microsoft.com/office/drawing/2014/main" id="{FD9D6AB4-8337-DA3C-49FD-4B4E8FAA664B}"/>
              </a:ext>
            </a:extLst>
          </p:cNvPr>
          <p:cNvSpPr txBox="1"/>
          <p:nvPr/>
        </p:nvSpPr>
        <p:spPr>
          <a:xfrm>
            <a:off x="3134925" y="2933902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101" name="CuadroTexto 100">
            <a:extLst>
              <a:ext uri="{FF2B5EF4-FFF2-40B4-BE49-F238E27FC236}">
                <a16:creationId xmlns:a16="http://schemas.microsoft.com/office/drawing/2014/main" id="{CA3A5977-780B-11E6-6311-138F03C71838}"/>
              </a:ext>
            </a:extLst>
          </p:cNvPr>
          <p:cNvSpPr txBox="1"/>
          <p:nvPr/>
        </p:nvSpPr>
        <p:spPr>
          <a:xfrm>
            <a:off x="3050436" y="2801443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02" name="CuadroTexto 101">
            <a:extLst>
              <a:ext uri="{FF2B5EF4-FFF2-40B4-BE49-F238E27FC236}">
                <a16:creationId xmlns:a16="http://schemas.microsoft.com/office/drawing/2014/main" id="{BB8724AF-6B1D-35EA-5D2C-05F3DACE1D47}"/>
              </a:ext>
            </a:extLst>
          </p:cNvPr>
          <p:cNvSpPr txBox="1"/>
          <p:nvPr/>
        </p:nvSpPr>
        <p:spPr>
          <a:xfrm>
            <a:off x="3133443" y="2933901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103" name="Imagen 102">
            <a:extLst>
              <a:ext uri="{FF2B5EF4-FFF2-40B4-BE49-F238E27FC236}">
                <a16:creationId xmlns:a16="http://schemas.microsoft.com/office/drawing/2014/main" id="{F792F810-E87B-2564-CB70-E7BAE5E3E70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0763" y="2818112"/>
            <a:ext cx="1800000" cy="360000"/>
          </a:xfrm>
          <a:prstGeom prst="rect">
            <a:avLst/>
          </a:prstGeom>
        </p:spPr>
      </p:pic>
      <p:sp>
        <p:nvSpPr>
          <p:cNvPr id="104" name="CuadroTexto 103">
            <a:extLst>
              <a:ext uri="{FF2B5EF4-FFF2-40B4-BE49-F238E27FC236}">
                <a16:creationId xmlns:a16="http://schemas.microsoft.com/office/drawing/2014/main" id="{D39DAC48-7C8E-A333-0BE2-706FF04E752E}"/>
              </a:ext>
            </a:extLst>
          </p:cNvPr>
          <p:cNvSpPr txBox="1"/>
          <p:nvPr/>
        </p:nvSpPr>
        <p:spPr>
          <a:xfrm>
            <a:off x="4874354" y="2801443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05" name="CuadroTexto 104">
            <a:extLst>
              <a:ext uri="{FF2B5EF4-FFF2-40B4-BE49-F238E27FC236}">
                <a16:creationId xmlns:a16="http://schemas.microsoft.com/office/drawing/2014/main" id="{5E6F9C15-2F45-B7A3-725F-BC6E115C3A23}"/>
              </a:ext>
            </a:extLst>
          </p:cNvPr>
          <p:cNvSpPr txBox="1"/>
          <p:nvPr/>
        </p:nvSpPr>
        <p:spPr>
          <a:xfrm>
            <a:off x="4960325" y="2933902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106" name="CuadroTexto 105">
            <a:extLst>
              <a:ext uri="{FF2B5EF4-FFF2-40B4-BE49-F238E27FC236}">
                <a16:creationId xmlns:a16="http://schemas.microsoft.com/office/drawing/2014/main" id="{12D16DE2-DDCA-0DD1-3446-E5FE26EBD8C4}"/>
              </a:ext>
            </a:extLst>
          </p:cNvPr>
          <p:cNvSpPr txBox="1"/>
          <p:nvPr/>
        </p:nvSpPr>
        <p:spPr>
          <a:xfrm>
            <a:off x="4875836" y="2801443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07" name="CuadroTexto 106">
            <a:extLst>
              <a:ext uri="{FF2B5EF4-FFF2-40B4-BE49-F238E27FC236}">
                <a16:creationId xmlns:a16="http://schemas.microsoft.com/office/drawing/2014/main" id="{AACFBE57-1BF4-A82D-0CCC-936495B3203E}"/>
              </a:ext>
            </a:extLst>
          </p:cNvPr>
          <p:cNvSpPr txBox="1"/>
          <p:nvPr/>
        </p:nvSpPr>
        <p:spPr>
          <a:xfrm>
            <a:off x="4958843" y="2933901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108" name="Imagen 107">
            <a:extLst>
              <a:ext uri="{FF2B5EF4-FFF2-40B4-BE49-F238E27FC236}">
                <a16:creationId xmlns:a16="http://schemas.microsoft.com/office/drawing/2014/main" id="{EE83928F-0A63-7FEA-5056-9E360DBF306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963" y="3191850"/>
            <a:ext cx="1800000" cy="360000"/>
          </a:xfrm>
          <a:prstGeom prst="rect">
            <a:avLst/>
          </a:prstGeom>
        </p:spPr>
      </p:pic>
      <p:sp>
        <p:nvSpPr>
          <p:cNvPr id="109" name="CuadroTexto 108">
            <a:extLst>
              <a:ext uri="{FF2B5EF4-FFF2-40B4-BE49-F238E27FC236}">
                <a16:creationId xmlns:a16="http://schemas.microsoft.com/office/drawing/2014/main" id="{30CD9421-1EDF-7F83-D16A-50A06AE28082}"/>
              </a:ext>
            </a:extLst>
          </p:cNvPr>
          <p:cNvSpPr txBox="1"/>
          <p:nvPr/>
        </p:nvSpPr>
        <p:spPr>
          <a:xfrm>
            <a:off x="1223554" y="3175181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10" name="CuadroTexto 109">
            <a:extLst>
              <a:ext uri="{FF2B5EF4-FFF2-40B4-BE49-F238E27FC236}">
                <a16:creationId xmlns:a16="http://schemas.microsoft.com/office/drawing/2014/main" id="{6C33457D-DBFC-E5F7-FA68-C41C0D2DB0BD}"/>
              </a:ext>
            </a:extLst>
          </p:cNvPr>
          <p:cNvSpPr txBox="1"/>
          <p:nvPr/>
        </p:nvSpPr>
        <p:spPr>
          <a:xfrm>
            <a:off x="1309525" y="3307640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111" name="CuadroTexto 110">
            <a:extLst>
              <a:ext uri="{FF2B5EF4-FFF2-40B4-BE49-F238E27FC236}">
                <a16:creationId xmlns:a16="http://schemas.microsoft.com/office/drawing/2014/main" id="{7D249389-9E03-D3E5-B1EC-35FCE345815F}"/>
              </a:ext>
            </a:extLst>
          </p:cNvPr>
          <p:cNvSpPr txBox="1"/>
          <p:nvPr/>
        </p:nvSpPr>
        <p:spPr>
          <a:xfrm>
            <a:off x="1225036" y="3175181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12" name="CuadroTexto 111">
            <a:extLst>
              <a:ext uri="{FF2B5EF4-FFF2-40B4-BE49-F238E27FC236}">
                <a16:creationId xmlns:a16="http://schemas.microsoft.com/office/drawing/2014/main" id="{5CF2ECB9-E0D5-E141-0D53-4DE3149CEC5A}"/>
              </a:ext>
            </a:extLst>
          </p:cNvPr>
          <p:cNvSpPr txBox="1"/>
          <p:nvPr/>
        </p:nvSpPr>
        <p:spPr>
          <a:xfrm>
            <a:off x="1308043" y="3307639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113" name="Imagen 112">
            <a:extLst>
              <a:ext uri="{FF2B5EF4-FFF2-40B4-BE49-F238E27FC236}">
                <a16:creationId xmlns:a16="http://schemas.microsoft.com/office/drawing/2014/main" id="{F4EFC370-8528-53C6-F919-0158B8855C5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5363" y="3191850"/>
            <a:ext cx="1800000" cy="360000"/>
          </a:xfrm>
          <a:prstGeom prst="rect">
            <a:avLst/>
          </a:prstGeom>
        </p:spPr>
      </p:pic>
      <p:sp>
        <p:nvSpPr>
          <p:cNvPr id="114" name="CuadroTexto 113">
            <a:extLst>
              <a:ext uri="{FF2B5EF4-FFF2-40B4-BE49-F238E27FC236}">
                <a16:creationId xmlns:a16="http://schemas.microsoft.com/office/drawing/2014/main" id="{2EADFDB0-C2FD-3E9D-66FF-5BE1B8838442}"/>
              </a:ext>
            </a:extLst>
          </p:cNvPr>
          <p:cNvSpPr txBox="1"/>
          <p:nvPr/>
        </p:nvSpPr>
        <p:spPr>
          <a:xfrm>
            <a:off x="3048954" y="3175181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15" name="CuadroTexto 114">
            <a:extLst>
              <a:ext uri="{FF2B5EF4-FFF2-40B4-BE49-F238E27FC236}">
                <a16:creationId xmlns:a16="http://schemas.microsoft.com/office/drawing/2014/main" id="{BE492DDE-4A09-97C6-4C7A-2D7A055FBF80}"/>
              </a:ext>
            </a:extLst>
          </p:cNvPr>
          <p:cNvSpPr txBox="1"/>
          <p:nvPr/>
        </p:nvSpPr>
        <p:spPr>
          <a:xfrm>
            <a:off x="3134925" y="3307640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116" name="CuadroTexto 115">
            <a:extLst>
              <a:ext uri="{FF2B5EF4-FFF2-40B4-BE49-F238E27FC236}">
                <a16:creationId xmlns:a16="http://schemas.microsoft.com/office/drawing/2014/main" id="{9EE4D48A-0AF0-1C14-64D2-DCEFCC18ED4D}"/>
              </a:ext>
            </a:extLst>
          </p:cNvPr>
          <p:cNvSpPr txBox="1"/>
          <p:nvPr/>
        </p:nvSpPr>
        <p:spPr>
          <a:xfrm>
            <a:off x="3050436" y="3175181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17" name="CuadroTexto 116">
            <a:extLst>
              <a:ext uri="{FF2B5EF4-FFF2-40B4-BE49-F238E27FC236}">
                <a16:creationId xmlns:a16="http://schemas.microsoft.com/office/drawing/2014/main" id="{C31B76C9-9B67-3C2E-BC24-CEF6813AA15B}"/>
              </a:ext>
            </a:extLst>
          </p:cNvPr>
          <p:cNvSpPr txBox="1"/>
          <p:nvPr/>
        </p:nvSpPr>
        <p:spPr>
          <a:xfrm>
            <a:off x="3133443" y="3307639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118" name="Imagen 117">
            <a:extLst>
              <a:ext uri="{FF2B5EF4-FFF2-40B4-BE49-F238E27FC236}">
                <a16:creationId xmlns:a16="http://schemas.microsoft.com/office/drawing/2014/main" id="{9838EF07-519E-D396-047E-6039E57226C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0763" y="3191850"/>
            <a:ext cx="1800000" cy="360000"/>
          </a:xfrm>
          <a:prstGeom prst="rect">
            <a:avLst/>
          </a:prstGeom>
        </p:spPr>
      </p:pic>
      <p:sp>
        <p:nvSpPr>
          <p:cNvPr id="119" name="CuadroTexto 118">
            <a:extLst>
              <a:ext uri="{FF2B5EF4-FFF2-40B4-BE49-F238E27FC236}">
                <a16:creationId xmlns:a16="http://schemas.microsoft.com/office/drawing/2014/main" id="{A6095A82-42FB-B347-8F8E-6C762505596D}"/>
              </a:ext>
            </a:extLst>
          </p:cNvPr>
          <p:cNvSpPr txBox="1"/>
          <p:nvPr/>
        </p:nvSpPr>
        <p:spPr>
          <a:xfrm>
            <a:off x="4874354" y="3175181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20" name="CuadroTexto 119">
            <a:extLst>
              <a:ext uri="{FF2B5EF4-FFF2-40B4-BE49-F238E27FC236}">
                <a16:creationId xmlns:a16="http://schemas.microsoft.com/office/drawing/2014/main" id="{99013187-7571-7686-069A-B331584FB4B7}"/>
              </a:ext>
            </a:extLst>
          </p:cNvPr>
          <p:cNvSpPr txBox="1"/>
          <p:nvPr/>
        </p:nvSpPr>
        <p:spPr>
          <a:xfrm>
            <a:off x="4960325" y="3307640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121" name="CuadroTexto 120">
            <a:extLst>
              <a:ext uri="{FF2B5EF4-FFF2-40B4-BE49-F238E27FC236}">
                <a16:creationId xmlns:a16="http://schemas.microsoft.com/office/drawing/2014/main" id="{E748F70D-B823-2685-6952-AD8673A79E03}"/>
              </a:ext>
            </a:extLst>
          </p:cNvPr>
          <p:cNvSpPr txBox="1"/>
          <p:nvPr/>
        </p:nvSpPr>
        <p:spPr>
          <a:xfrm>
            <a:off x="4875836" y="3175181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22" name="CuadroTexto 121">
            <a:extLst>
              <a:ext uri="{FF2B5EF4-FFF2-40B4-BE49-F238E27FC236}">
                <a16:creationId xmlns:a16="http://schemas.microsoft.com/office/drawing/2014/main" id="{1206962A-E759-821D-6AD0-2F21D369A323}"/>
              </a:ext>
            </a:extLst>
          </p:cNvPr>
          <p:cNvSpPr txBox="1"/>
          <p:nvPr/>
        </p:nvSpPr>
        <p:spPr>
          <a:xfrm>
            <a:off x="4958843" y="3307639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123" name="Imagen 122">
            <a:extLst>
              <a:ext uri="{FF2B5EF4-FFF2-40B4-BE49-F238E27FC236}">
                <a16:creationId xmlns:a16="http://schemas.microsoft.com/office/drawing/2014/main" id="{BA9C7922-E328-F684-5507-EE69FA86144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963" y="3565588"/>
            <a:ext cx="1800000" cy="360000"/>
          </a:xfrm>
          <a:prstGeom prst="rect">
            <a:avLst/>
          </a:prstGeom>
        </p:spPr>
      </p:pic>
      <p:sp>
        <p:nvSpPr>
          <p:cNvPr id="124" name="CuadroTexto 123">
            <a:extLst>
              <a:ext uri="{FF2B5EF4-FFF2-40B4-BE49-F238E27FC236}">
                <a16:creationId xmlns:a16="http://schemas.microsoft.com/office/drawing/2014/main" id="{7105B8D0-CEEC-B4FD-972A-C639ECDAD893}"/>
              </a:ext>
            </a:extLst>
          </p:cNvPr>
          <p:cNvSpPr txBox="1"/>
          <p:nvPr/>
        </p:nvSpPr>
        <p:spPr>
          <a:xfrm>
            <a:off x="1223554" y="3548919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25" name="CuadroTexto 124">
            <a:extLst>
              <a:ext uri="{FF2B5EF4-FFF2-40B4-BE49-F238E27FC236}">
                <a16:creationId xmlns:a16="http://schemas.microsoft.com/office/drawing/2014/main" id="{66AACD53-DAB2-67DC-2852-0F6C416D6704}"/>
              </a:ext>
            </a:extLst>
          </p:cNvPr>
          <p:cNvSpPr txBox="1"/>
          <p:nvPr/>
        </p:nvSpPr>
        <p:spPr>
          <a:xfrm>
            <a:off x="1309525" y="3681378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126" name="CuadroTexto 125">
            <a:extLst>
              <a:ext uri="{FF2B5EF4-FFF2-40B4-BE49-F238E27FC236}">
                <a16:creationId xmlns:a16="http://schemas.microsoft.com/office/drawing/2014/main" id="{60D08F80-16FF-AE97-A7A3-04C6793EBB79}"/>
              </a:ext>
            </a:extLst>
          </p:cNvPr>
          <p:cNvSpPr txBox="1"/>
          <p:nvPr/>
        </p:nvSpPr>
        <p:spPr>
          <a:xfrm>
            <a:off x="1225036" y="3548919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27" name="CuadroTexto 126">
            <a:extLst>
              <a:ext uri="{FF2B5EF4-FFF2-40B4-BE49-F238E27FC236}">
                <a16:creationId xmlns:a16="http://schemas.microsoft.com/office/drawing/2014/main" id="{CA0CFDD4-4CF9-68CA-F061-5C29E5A6DA4C}"/>
              </a:ext>
            </a:extLst>
          </p:cNvPr>
          <p:cNvSpPr txBox="1"/>
          <p:nvPr/>
        </p:nvSpPr>
        <p:spPr>
          <a:xfrm>
            <a:off x="1308043" y="3681377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128" name="Imagen 127">
            <a:extLst>
              <a:ext uri="{FF2B5EF4-FFF2-40B4-BE49-F238E27FC236}">
                <a16:creationId xmlns:a16="http://schemas.microsoft.com/office/drawing/2014/main" id="{AA1629DF-5E27-F86C-FA5C-FA276554C67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5363" y="3565588"/>
            <a:ext cx="1800000" cy="360000"/>
          </a:xfrm>
          <a:prstGeom prst="rect">
            <a:avLst/>
          </a:prstGeom>
        </p:spPr>
      </p:pic>
      <p:sp>
        <p:nvSpPr>
          <p:cNvPr id="129" name="CuadroTexto 128">
            <a:extLst>
              <a:ext uri="{FF2B5EF4-FFF2-40B4-BE49-F238E27FC236}">
                <a16:creationId xmlns:a16="http://schemas.microsoft.com/office/drawing/2014/main" id="{98B768D2-D672-69D5-BA82-2323A9B24560}"/>
              </a:ext>
            </a:extLst>
          </p:cNvPr>
          <p:cNvSpPr txBox="1"/>
          <p:nvPr/>
        </p:nvSpPr>
        <p:spPr>
          <a:xfrm>
            <a:off x="3048954" y="3548919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30" name="CuadroTexto 129">
            <a:extLst>
              <a:ext uri="{FF2B5EF4-FFF2-40B4-BE49-F238E27FC236}">
                <a16:creationId xmlns:a16="http://schemas.microsoft.com/office/drawing/2014/main" id="{363A0A06-E0C9-9CE9-21FA-A49E917D9332}"/>
              </a:ext>
            </a:extLst>
          </p:cNvPr>
          <p:cNvSpPr txBox="1"/>
          <p:nvPr/>
        </p:nvSpPr>
        <p:spPr>
          <a:xfrm>
            <a:off x="3134925" y="3681378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131" name="CuadroTexto 130">
            <a:extLst>
              <a:ext uri="{FF2B5EF4-FFF2-40B4-BE49-F238E27FC236}">
                <a16:creationId xmlns:a16="http://schemas.microsoft.com/office/drawing/2014/main" id="{019A1F91-2446-7A1F-47C8-93B58EC9CFC8}"/>
              </a:ext>
            </a:extLst>
          </p:cNvPr>
          <p:cNvSpPr txBox="1"/>
          <p:nvPr/>
        </p:nvSpPr>
        <p:spPr>
          <a:xfrm>
            <a:off x="3050436" y="3548919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32" name="CuadroTexto 131">
            <a:extLst>
              <a:ext uri="{FF2B5EF4-FFF2-40B4-BE49-F238E27FC236}">
                <a16:creationId xmlns:a16="http://schemas.microsoft.com/office/drawing/2014/main" id="{94CFCCBF-3C36-05FB-B8E3-295DFF7CF155}"/>
              </a:ext>
            </a:extLst>
          </p:cNvPr>
          <p:cNvSpPr txBox="1"/>
          <p:nvPr/>
        </p:nvSpPr>
        <p:spPr>
          <a:xfrm>
            <a:off x="3133443" y="3681377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133" name="Imagen 132">
            <a:extLst>
              <a:ext uri="{FF2B5EF4-FFF2-40B4-BE49-F238E27FC236}">
                <a16:creationId xmlns:a16="http://schemas.microsoft.com/office/drawing/2014/main" id="{EFDD13A1-600E-8F3E-7C19-A182314C904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0763" y="3565588"/>
            <a:ext cx="1800000" cy="360000"/>
          </a:xfrm>
          <a:prstGeom prst="rect">
            <a:avLst/>
          </a:prstGeom>
        </p:spPr>
      </p:pic>
      <p:sp>
        <p:nvSpPr>
          <p:cNvPr id="134" name="CuadroTexto 133">
            <a:extLst>
              <a:ext uri="{FF2B5EF4-FFF2-40B4-BE49-F238E27FC236}">
                <a16:creationId xmlns:a16="http://schemas.microsoft.com/office/drawing/2014/main" id="{C2F12BAA-2541-869C-B0D8-B2568134D72F}"/>
              </a:ext>
            </a:extLst>
          </p:cNvPr>
          <p:cNvSpPr txBox="1"/>
          <p:nvPr/>
        </p:nvSpPr>
        <p:spPr>
          <a:xfrm>
            <a:off x="4874354" y="3548919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35" name="CuadroTexto 134">
            <a:extLst>
              <a:ext uri="{FF2B5EF4-FFF2-40B4-BE49-F238E27FC236}">
                <a16:creationId xmlns:a16="http://schemas.microsoft.com/office/drawing/2014/main" id="{EFBDA08D-5BD0-8419-5A45-3665F9EA116E}"/>
              </a:ext>
            </a:extLst>
          </p:cNvPr>
          <p:cNvSpPr txBox="1"/>
          <p:nvPr/>
        </p:nvSpPr>
        <p:spPr>
          <a:xfrm>
            <a:off x="4960325" y="3681378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136" name="CuadroTexto 135">
            <a:extLst>
              <a:ext uri="{FF2B5EF4-FFF2-40B4-BE49-F238E27FC236}">
                <a16:creationId xmlns:a16="http://schemas.microsoft.com/office/drawing/2014/main" id="{F5ABEE5A-DCE7-5775-2F34-D2C173423BF8}"/>
              </a:ext>
            </a:extLst>
          </p:cNvPr>
          <p:cNvSpPr txBox="1"/>
          <p:nvPr/>
        </p:nvSpPr>
        <p:spPr>
          <a:xfrm>
            <a:off x="4875836" y="3548919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37" name="CuadroTexto 136">
            <a:extLst>
              <a:ext uri="{FF2B5EF4-FFF2-40B4-BE49-F238E27FC236}">
                <a16:creationId xmlns:a16="http://schemas.microsoft.com/office/drawing/2014/main" id="{97082547-7D86-8C6B-D196-2EB1BEEB5C5D}"/>
              </a:ext>
            </a:extLst>
          </p:cNvPr>
          <p:cNvSpPr txBox="1"/>
          <p:nvPr/>
        </p:nvSpPr>
        <p:spPr>
          <a:xfrm>
            <a:off x="4958843" y="3681377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138" name="Imagen 137">
            <a:extLst>
              <a:ext uri="{FF2B5EF4-FFF2-40B4-BE49-F238E27FC236}">
                <a16:creationId xmlns:a16="http://schemas.microsoft.com/office/drawing/2014/main" id="{BB20416C-27B4-F591-349B-7D622B8E09B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963" y="3939326"/>
            <a:ext cx="1800000" cy="360000"/>
          </a:xfrm>
          <a:prstGeom prst="rect">
            <a:avLst/>
          </a:prstGeom>
        </p:spPr>
      </p:pic>
      <p:sp>
        <p:nvSpPr>
          <p:cNvPr id="139" name="CuadroTexto 138">
            <a:extLst>
              <a:ext uri="{FF2B5EF4-FFF2-40B4-BE49-F238E27FC236}">
                <a16:creationId xmlns:a16="http://schemas.microsoft.com/office/drawing/2014/main" id="{E558CD16-F09D-C755-369E-DF3B8EC63DD9}"/>
              </a:ext>
            </a:extLst>
          </p:cNvPr>
          <p:cNvSpPr txBox="1"/>
          <p:nvPr/>
        </p:nvSpPr>
        <p:spPr>
          <a:xfrm>
            <a:off x="1223554" y="3922657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40" name="CuadroTexto 139">
            <a:extLst>
              <a:ext uri="{FF2B5EF4-FFF2-40B4-BE49-F238E27FC236}">
                <a16:creationId xmlns:a16="http://schemas.microsoft.com/office/drawing/2014/main" id="{809F765F-4FDA-7E86-3F2E-6581D2F808B9}"/>
              </a:ext>
            </a:extLst>
          </p:cNvPr>
          <p:cNvSpPr txBox="1"/>
          <p:nvPr/>
        </p:nvSpPr>
        <p:spPr>
          <a:xfrm>
            <a:off x="1309525" y="4055116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141" name="CuadroTexto 140">
            <a:extLst>
              <a:ext uri="{FF2B5EF4-FFF2-40B4-BE49-F238E27FC236}">
                <a16:creationId xmlns:a16="http://schemas.microsoft.com/office/drawing/2014/main" id="{3803CE60-7A50-514D-2BBC-D5D1CA47CEA5}"/>
              </a:ext>
            </a:extLst>
          </p:cNvPr>
          <p:cNvSpPr txBox="1"/>
          <p:nvPr/>
        </p:nvSpPr>
        <p:spPr>
          <a:xfrm>
            <a:off x="1225036" y="3922657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42" name="CuadroTexto 141">
            <a:extLst>
              <a:ext uri="{FF2B5EF4-FFF2-40B4-BE49-F238E27FC236}">
                <a16:creationId xmlns:a16="http://schemas.microsoft.com/office/drawing/2014/main" id="{0DCBC845-D859-B8A6-62DC-B1CF69763409}"/>
              </a:ext>
            </a:extLst>
          </p:cNvPr>
          <p:cNvSpPr txBox="1"/>
          <p:nvPr/>
        </p:nvSpPr>
        <p:spPr>
          <a:xfrm>
            <a:off x="1308043" y="4055115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143" name="Imagen 142">
            <a:extLst>
              <a:ext uri="{FF2B5EF4-FFF2-40B4-BE49-F238E27FC236}">
                <a16:creationId xmlns:a16="http://schemas.microsoft.com/office/drawing/2014/main" id="{78034D69-5B77-2EDF-6DDC-44DE024C200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5363" y="3939326"/>
            <a:ext cx="1800000" cy="360000"/>
          </a:xfrm>
          <a:prstGeom prst="rect">
            <a:avLst/>
          </a:prstGeom>
        </p:spPr>
      </p:pic>
      <p:sp>
        <p:nvSpPr>
          <p:cNvPr id="144" name="CuadroTexto 143">
            <a:extLst>
              <a:ext uri="{FF2B5EF4-FFF2-40B4-BE49-F238E27FC236}">
                <a16:creationId xmlns:a16="http://schemas.microsoft.com/office/drawing/2014/main" id="{BE534445-6A47-62F3-ADA9-CF0F0E1999F3}"/>
              </a:ext>
            </a:extLst>
          </p:cNvPr>
          <p:cNvSpPr txBox="1"/>
          <p:nvPr/>
        </p:nvSpPr>
        <p:spPr>
          <a:xfrm>
            <a:off x="3048954" y="3922657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45" name="CuadroTexto 144">
            <a:extLst>
              <a:ext uri="{FF2B5EF4-FFF2-40B4-BE49-F238E27FC236}">
                <a16:creationId xmlns:a16="http://schemas.microsoft.com/office/drawing/2014/main" id="{E71D2D82-A1AE-A401-926E-0723F5BA4A9C}"/>
              </a:ext>
            </a:extLst>
          </p:cNvPr>
          <p:cNvSpPr txBox="1"/>
          <p:nvPr/>
        </p:nvSpPr>
        <p:spPr>
          <a:xfrm>
            <a:off x="3134925" y="4055116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146" name="CuadroTexto 145">
            <a:extLst>
              <a:ext uri="{FF2B5EF4-FFF2-40B4-BE49-F238E27FC236}">
                <a16:creationId xmlns:a16="http://schemas.microsoft.com/office/drawing/2014/main" id="{E38A8D02-8717-16B1-C1CD-4E1509A48D5C}"/>
              </a:ext>
            </a:extLst>
          </p:cNvPr>
          <p:cNvSpPr txBox="1"/>
          <p:nvPr/>
        </p:nvSpPr>
        <p:spPr>
          <a:xfrm>
            <a:off x="3050436" y="3922657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47" name="CuadroTexto 146">
            <a:extLst>
              <a:ext uri="{FF2B5EF4-FFF2-40B4-BE49-F238E27FC236}">
                <a16:creationId xmlns:a16="http://schemas.microsoft.com/office/drawing/2014/main" id="{E7BC9B51-2C85-C62B-E04F-7E2C0946FF79}"/>
              </a:ext>
            </a:extLst>
          </p:cNvPr>
          <p:cNvSpPr txBox="1"/>
          <p:nvPr/>
        </p:nvSpPr>
        <p:spPr>
          <a:xfrm>
            <a:off x="3133443" y="4055115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148" name="Imagen 147">
            <a:extLst>
              <a:ext uri="{FF2B5EF4-FFF2-40B4-BE49-F238E27FC236}">
                <a16:creationId xmlns:a16="http://schemas.microsoft.com/office/drawing/2014/main" id="{F41A7567-103C-7DE3-6B8C-92A124470F9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0763" y="3939326"/>
            <a:ext cx="1800000" cy="360000"/>
          </a:xfrm>
          <a:prstGeom prst="rect">
            <a:avLst/>
          </a:prstGeom>
        </p:spPr>
      </p:pic>
      <p:sp>
        <p:nvSpPr>
          <p:cNvPr id="149" name="CuadroTexto 148">
            <a:extLst>
              <a:ext uri="{FF2B5EF4-FFF2-40B4-BE49-F238E27FC236}">
                <a16:creationId xmlns:a16="http://schemas.microsoft.com/office/drawing/2014/main" id="{2617F9CB-E30A-7CC9-1F10-55E2851E9695}"/>
              </a:ext>
            </a:extLst>
          </p:cNvPr>
          <p:cNvSpPr txBox="1"/>
          <p:nvPr/>
        </p:nvSpPr>
        <p:spPr>
          <a:xfrm>
            <a:off x="4874354" y="3922657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50" name="CuadroTexto 149">
            <a:extLst>
              <a:ext uri="{FF2B5EF4-FFF2-40B4-BE49-F238E27FC236}">
                <a16:creationId xmlns:a16="http://schemas.microsoft.com/office/drawing/2014/main" id="{45DE74C4-15DD-2BB3-9BC0-6EC23CCAD24D}"/>
              </a:ext>
            </a:extLst>
          </p:cNvPr>
          <p:cNvSpPr txBox="1"/>
          <p:nvPr/>
        </p:nvSpPr>
        <p:spPr>
          <a:xfrm>
            <a:off x="4960325" y="4055116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151" name="CuadroTexto 150">
            <a:extLst>
              <a:ext uri="{FF2B5EF4-FFF2-40B4-BE49-F238E27FC236}">
                <a16:creationId xmlns:a16="http://schemas.microsoft.com/office/drawing/2014/main" id="{29A3EB52-6C52-CA6F-20AA-41C88297FAFB}"/>
              </a:ext>
            </a:extLst>
          </p:cNvPr>
          <p:cNvSpPr txBox="1"/>
          <p:nvPr/>
        </p:nvSpPr>
        <p:spPr>
          <a:xfrm>
            <a:off x="4875836" y="3922657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52" name="CuadroTexto 151">
            <a:extLst>
              <a:ext uri="{FF2B5EF4-FFF2-40B4-BE49-F238E27FC236}">
                <a16:creationId xmlns:a16="http://schemas.microsoft.com/office/drawing/2014/main" id="{5223EAC5-5144-357F-15BF-D8D5BB158595}"/>
              </a:ext>
            </a:extLst>
          </p:cNvPr>
          <p:cNvSpPr txBox="1"/>
          <p:nvPr/>
        </p:nvSpPr>
        <p:spPr>
          <a:xfrm>
            <a:off x="4958843" y="4055115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153" name="Imagen 152">
            <a:extLst>
              <a:ext uri="{FF2B5EF4-FFF2-40B4-BE49-F238E27FC236}">
                <a16:creationId xmlns:a16="http://schemas.microsoft.com/office/drawing/2014/main" id="{640ED323-46D9-2304-BDE7-1FC76620288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963" y="4316582"/>
            <a:ext cx="1800000" cy="360000"/>
          </a:xfrm>
          <a:prstGeom prst="rect">
            <a:avLst/>
          </a:prstGeom>
        </p:spPr>
      </p:pic>
      <p:sp>
        <p:nvSpPr>
          <p:cNvPr id="154" name="CuadroTexto 153">
            <a:extLst>
              <a:ext uri="{FF2B5EF4-FFF2-40B4-BE49-F238E27FC236}">
                <a16:creationId xmlns:a16="http://schemas.microsoft.com/office/drawing/2014/main" id="{2EAC8545-D6B0-85E5-B761-3CCD7BB4C99C}"/>
              </a:ext>
            </a:extLst>
          </p:cNvPr>
          <p:cNvSpPr txBox="1"/>
          <p:nvPr/>
        </p:nvSpPr>
        <p:spPr>
          <a:xfrm>
            <a:off x="1223554" y="4299913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55" name="CuadroTexto 154">
            <a:extLst>
              <a:ext uri="{FF2B5EF4-FFF2-40B4-BE49-F238E27FC236}">
                <a16:creationId xmlns:a16="http://schemas.microsoft.com/office/drawing/2014/main" id="{86D6D1B5-FC04-A93E-2868-C97CABBC4039}"/>
              </a:ext>
            </a:extLst>
          </p:cNvPr>
          <p:cNvSpPr txBox="1"/>
          <p:nvPr/>
        </p:nvSpPr>
        <p:spPr>
          <a:xfrm>
            <a:off x="1309525" y="4432372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156" name="CuadroTexto 155">
            <a:extLst>
              <a:ext uri="{FF2B5EF4-FFF2-40B4-BE49-F238E27FC236}">
                <a16:creationId xmlns:a16="http://schemas.microsoft.com/office/drawing/2014/main" id="{CDB3C107-333E-74E3-1008-6FB0883E2850}"/>
              </a:ext>
            </a:extLst>
          </p:cNvPr>
          <p:cNvSpPr txBox="1"/>
          <p:nvPr/>
        </p:nvSpPr>
        <p:spPr>
          <a:xfrm>
            <a:off x="1225036" y="4299913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57" name="CuadroTexto 156">
            <a:extLst>
              <a:ext uri="{FF2B5EF4-FFF2-40B4-BE49-F238E27FC236}">
                <a16:creationId xmlns:a16="http://schemas.microsoft.com/office/drawing/2014/main" id="{CD926AD2-BF7C-67EC-0FCD-2A9444F20458}"/>
              </a:ext>
            </a:extLst>
          </p:cNvPr>
          <p:cNvSpPr txBox="1"/>
          <p:nvPr/>
        </p:nvSpPr>
        <p:spPr>
          <a:xfrm>
            <a:off x="1308043" y="4432371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158" name="Imagen 157">
            <a:extLst>
              <a:ext uri="{FF2B5EF4-FFF2-40B4-BE49-F238E27FC236}">
                <a16:creationId xmlns:a16="http://schemas.microsoft.com/office/drawing/2014/main" id="{89DB8CBD-746F-C1DC-D7B3-99A005544C2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5363" y="4316582"/>
            <a:ext cx="1800000" cy="360000"/>
          </a:xfrm>
          <a:prstGeom prst="rect">
            <a:avLst/>
          </a:prstGeom>
        </p:spPr>
      </p:pic>
      <p:sp>
        <p:nvSpPr>
          <p:cNvPr id="159" name="CuadroTexto 158">
            <a:extLst>
              <a:ext uri="{FF2B5EF4-FFF2-40B4-BE49-F238E27FC236}">
                <a16:creationId xmlns:a16="http://schemas.microsoft.com/office/drawing/2014/main" id="{260E2561-865C-E695-92A5-4E13EFA35B7B}"/>
              </a:ext>
            </a:extLst>
          </p:cNvPr>
          <p:cNvSpPr txBox="1"/>
          <p:nvPr/>
        </p:nvSpPr>
        <p:spPr>
          <a:xfrm>
            <a:off x="3048954" y="4299913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60" name="CuadroTexto 159">
            <a:extLst>
              <a:ext uri="{FF2B5EF4-FFF2-40B4-BE49-F238E27FC236}">
                <a16:creationId xmlns:a16="http://schemas.microsoft.com/office/drawing/2014/main" id="{C7A20506-E415-CC36-5C5B-F91160548E18}"/>
              </a:ext>
            </a:extLst>
          </p:cNvPr>
          <p:cNvSpPr txBox="1"/>
          <p:nvPr/>
        </p:nvSpPr>
        <p:spPr>
          <a:xfrm>
            <a:off x="3134925" y="4432372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161" name="CuadroTexto 160">
            <a:extLst>
              <a:ext uri="{FF2B5EF4-FFF2-40B4-BE49-F238E27FC236}">
                <a16:creationId xmlns:a16="http://schemas.microsoft.com/office/drawing/2014/main" id="{BCD92D10-79CD-6B53-23D3-9D0EC7793C71}"/>
              </a:ext>
            </a:extLst>
          </p:cNvPr>
          <p:cNvSpPr txBox="1"/>
          <p:nvPr/>
        </p:nvSpPr>
        <p:spPr>
          <a:xfrm>
            <a:off x="3050436" y="4299913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62" name="CuadroTexto 161">
            <a:extLst>
              <a:ext uri="{FF2B5EF4-FFF2-40B4-BE49-F238E27FC236}">
                <a16:creationId xmlns:a16="http://schemas.microsoft.com/office/drawing/2014/main" id="{03CDBE12-04F0-1E3D-93EB-5E45806441FA}"/>
              </a:ext>
            </a:extLst>
          </p:cNvPr>
          <p:cNvSpPr txBox="1"/>
          <p:nvPr/>
        </p:nvSpPr>
        <p:spPr>
          <a:xfrm>
            <a:off x="3133443" y="4432371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163" name="Imagen 162">
            <a:extLst>
              <a:ext uri="{FF2B5EF4-FFF2-40B4-BE49-F238E27FC236}">
                <a16:creationId xmlns:a16="http://schemas.microsoft.com/office/drawing/2014/main" id="{BE271F95-E934-8D69-C737-96F5A00B575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0763" y="4316582"/>
            <a:ext cx="1800000" cy="360000"/>
          </a:xfrm>
          <a:prstGeom prst="rect">
            <a:avLst/>
          </a:prstGeom>
        </p:spPr>
      </p:pic>
      <p:sp>
        <p:nvSpPr>
          <p:cNvPr id="164" name="CuadroTexto 163">
            <a:extLst>
              <a:ext uri="{FF2B5EF4-FFF2-40B4-BE49-F238E27FC236}">
                <a16:creationId xmlns:a16="http://schemas.microsoft.com/office/drawing/2014/main" id="{3080DB3F-D4DA-0072-2CD3-F08A15F37FCD}"/>
              </a:ext>
            </a:extLst>
          </p:cNvPr>
          <p:cNvSpPr txBox="1"/>
          <p:nvPr/>
        </p:nvSpPr>
        <p:spPr>
          <a:xfrm>
            <a:off x="4874354" y="4299913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65" name="CuadroTexto 164">
            <a:extLst>
              <a:ext uri="{FF2B5EF4-FFF2-40B4-BE49-F238E27FC236}">
                <a16:creationId xmlns:a16="http://schemas.microsoft.com/office/drawing/2014/main" id="{2C7995AC-67D5-8893-4A09-9CD11FB15550}"/>
              </a:ext>
            </a:extLst>
          </p:cNvPr>
          <p:cNvSpPr txBox="1"/>
          <p:nvPr/>
        </p:nvSpPr>
        <p:spPr>
          <a:xfrm>
            <a:off x="4960325" y="4432372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166" name="CuadroTexto 165">
            <a:extLst>
              <a:ext uri="{FF2B5EF4-FFF2-40B4-BE49-F238E27FC236}">
                <a16:creationId xmlns:a16="http://schemas.microsoft.com/office/drawing/2014/main" id="{41C6CDA3-4622-0B13-E0E0-D8FF3EC95C64}"/>
              </a:ext>
            </a:extLst>
          </p:cNvPr>
          <p:cNvSpPr txBox="1"/>
          <p:nvPr/>
        </p:nvSpPr>
        <p:spPr>
          <a:xfrm>
            <a:off x="4875836" y="4299913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67" name="CuadroTexto 166">
            <a:extLst>
              <a:ext uri="{FF2B5EF4-FFF2-40B4-BE49-F238E27FC236}">
                <a16:creationId xmlns:a16="http://schemas.microsoft.com/office/drawing/2014/main" id="{18E8717C-2D87-CE92-C867-EF2F11848A0E}"/>
              </a:ext>
            </a:extLst>
          </p:cNvPr>
          <p:cNvSpPr txBox="1"/>
          <p:nvPr/>
        </p:nvSpPr>
        <p:spPr>
          <a:xfrm>
            <a:off x="4958843" y="4432371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168" name="Imagen 167">
            <a:extLst>
              <a:ext uri="{FF2B5EF4-FFF2-40B4-BE49-F238E27FC236}">
                <a16:creationId xmlns:a16="http://schemas.microsoft.com/office/drawing/2014/main" id="{5C3F1965-46E0-C867-71FC-F0F8F021138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963" y="4690320"/>
            <a:ext cx="1800000" cy="360000"/>
          </a:xfrm>
          <a:prstGeom prst="rect">
            <a:avLst/>
          </a:prstGeom>
        </p:spPr>
      </p:pic>
      <p:sp>
        <p:nvSpPr>
          <p:cNvPr id="169" name="CuadroTexto 168">
            <a:extLst>
              <a:ext uri="{FF2B5EF4-FFF2-40B4-BE49-F238E27FC236}">
                <a16:creationId xmlns:a16="http://schemas.microsoft.com/office/drawing/2014/main" id="{FDB70B3E-4897-68AA-EF18-447F8E1F9667}"/>
              </a:ext>
            </a:extLst>
          </p:cNvPr>
          <p:cNvSpPr txBox="1"/>
          <p:nvPr/>
        </p:nvSpPr>
        <p:spPr>
          <a:xfrm>
            <a:off x="1223554" y="4673651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70" name="CuadroTexto 169">
            <a:extLst>
              <a:ext uri="{FF2B5EF4-FFF2-40B4-BE49-F238E27FC236}">
                <a16:creationId xmlns:a16="http://schemas.microsoft.com/office/drawing/2014/main" id="{5C1A2BEE-505A-6BD5-1611-D244FC4B3C38}"/>
              </a:ext>
            </a:extLst>
          </p:cNvPr>
          <p:cNvSpPr txBox="1"/>
          <p:nvPr/>
        </p:nvSpPr>
        <p:spPr>
          <a:xfrm>
            <a:off x="1309525" y="4806110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171" name="CuadroTexto 170">
            <a:extLst>
              <a:ext uri="{FF2B5EF4-FFF2-40B4-BE49-F238E27FC236}">
                <a16:creationId xmlns:a16="http://schemas.microsoft.com/office/drawing/2014/main" id="{FC7DE91F-DD5C-044C-9BAE-7BA41130CBBA}"/>
              </a:ext>
            </a:extLst>
          </p:cNvPr>
          <p:cNvSpPr txBox="1"/>
          <p:nvPr/>
        </p:nvSpPr>
        <p:spPr>
          <a:xfrm>
            <a:off x="1225036" y="4673651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72" name="CuadroTexto 171">
            <a:extLst>
              <a:ext uri="{FF2B5EF4-FFF2-40B4-BE49-F238E27FC236}">
                <a16:creationId xmlns:a16="http://schemas.microsoft.com/office/drawing/2014/main" id="{8578599E-5D1D-DF6B-5BDF-5D2CB1D06174}"/>
              </a:ext>
            </a:extLst>
          </p:cNvPr>
          <p:cNvSpPr txBox="1"/>
          <p:nvPr/>
        </p:nvSpPr>
        <p:spPr>
          <a:xfrm>
            <a:off x="1308043" y="4806109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173" name="Imagen 172">
            <a:extLst>
              <a:ext uri="{FF2B5EF4-FFF2-40B4-BE49-F238E27FC236}">
                <a16:creationId xmlns:a16="http://schemas.microsoft.com/office/drawing/2014/main" id="{B611346C-4B28-87C9-4BDA-45822830277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5363" y="4690320"/>
            <a:ext cx="1800000" cy="360000"/>
          </a:xfrm>
          <a:prstGeom prst="rect">
            <a:avLst/>
          </a:prstGeom>
        </p:spPr>
      </p:pic>
      <p:sp>
        <p:nvSpPr>
          <p:cNvPr id="174" name="CuadroTexto 173">
            <a:extLst>
              <a:ext uri="{FF2B5EF4-FFF2-40B4-BE49-F238E27FC236}">
                <a16:creationId xmlns:a16="http://schemas.microsoft.com/office/drawing/2014/main" id="{40AF55F7-56F7-437F-B73E-824F1C5D7AAC}"/>
              </a:ext>
            </a:extLst>
          </p:cNvPr>
          <p:cNvSpPr txBox="1"/>
          <p:nvPr/>
        </p:nvSpPr>
        <p:spPr>
          <a:xfrm>
            <a:off x="3048954" y="4673651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75" name="CuadroTexto 174">
            <a:extLst>
              <a:ext uri="{FF2B5EF4-FFF2-40B4-BE49-F238E27FC236}">
                <a16:creationId xmlns:a16="http://schemas.microsoft.com/office/drawing/2014/main" id="{9749F155-6C5E-F179-A1A3-3142E07F09BB}"/>
              </a:ext>
            </a:extLst>
          </p:cNvPr>
          <p:cNvSpPr txBox="1"/>
          <p:nvPr/>
        </p:nvSpPr>
        <p:spPr>
          <a:xfrm>
            <a:off x="3134925" y="4806110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176" name="CuadroTexto 175">
            <a:extLst>
              <a:ext uri="{FF2B5EF4-FFF2-40B4-BE49-F238E27FC236}">
                <a16:creationId xmlns:a16="http://schemas.microsoft.com/office/drawing/2014/main" id="{B3C530AA-07D7-A9B9-164D-9B54936AACC3}"/>
              </a:ext>
            </a:extLst>
          </p:cNvPr>
          <p:cNvSpPr txBox="1"/>
          <p:nvPr/>
        </p:nvSpPr>
        <p:spPr>
          <a:xfrm>
            <a:off x="3050436" y="4673651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77" name="CuadroTexto 176">
            <a:extLst>
              <a:ext uri="{FF2B5EF4-FFF2-40B4-BE49-F238E27FC236}">
                <a16:creationId xmlns:a16="http://schemas.microsoft.com/office/drawing/2014/main" id="{E92D3AD2-015E-23D7-8271-22AD49FC3D67}"/>
              </a:ext>
            </a:extLst>
          </p:cNvPr>
          <p:cNvSpPr txBox="1"/>
          <p:nvPr/>
        </p:nvSpPr>
        <p:spPr>
          <a:xfrm>
            <a:off x="3133443" y="4806109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178" name="Imagen 177">
            <a:extLst>
              <a:ext uri="{FF2B5EF4-FFF2-40B4-BE49-F238E27FC236}">
                <a16:creationId xmlns:a16="http://schemas.microsoft.com/office/drawing/2014/main" id="{8BCDE70A-6E76-6598-DFD3-0029307C0BE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0763" y="4690320"/>
            <a:ext cx="1800000" cy="360000"/>
          </a:xfrm>
          <a:prstGeom prst="rect">
            <a:avLst/>
          </a:prstGeom>
        </p:spPr>
      </p:pic>
      <p:sp>
        <p:nvSpPr>
          <p:cNvPr id="179" name="CuadroTexto 178">
            <a:extLst>
              <a:ext uri="{FF2B5EF4-FFF2-40B4-BE49-F238E27FC236}">
                <a16:creationId xmlns:a16="http://schemas.microsoft.com/office/drawing/2014/main" id="{236F1C41-7019-F4D0-02BC-AD4F65229228}"/>
              </a:ext>
            </a:extLst>
          </p:cNvPr>
          <p:cNvSpPr txBox="1"/>
          <p:nvPr/>
        </p:nvSpPr>
        <p:spPr>
          <a:xfrm>
            <a:off x="4874354" y="4673651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80" name="CuadroTexto 179">
            <a:extLst>
              <a:ext uri="{FF2B5EF4-FFF2-40B4-BE49-F238E27FC236}">
                <a16:creationId xmlns:a16="http://schemas.microsoft.com/office/drawing/2014/main" id="{D4F40AC2-463B-16F9-0E12-A0A9AA2C66CA}"/>
              </a:ext>
            </a:extLst>
          </p:cNvPr>
          <p:cNvSpPr txBox="1"/>
          <p:nvPr/>
        </p:nvSpPr>
        <p:spPr>
          <a:xfrm>
            <a:off x="4960325" y="4806110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181" name="CuadroTexto 180">
            <a:extLst>
              <a:ext uri="{FF2B5EF4-FFF2-40B4-BE49-F238E27FC236}">
                <a16:creationId xmlns:a16="http://schemas.microsoft.com/office/drawing/2014/main" id="{D1DCFAF0-74F2-6FBF-8181-E560B2970C86}"/>
              </a:ext>
            </a:extLst>
          </p:cNvPr>
          <p:cNvSpPr txBox="1"/>
          <p:nvPr/>
        </p:nvSpPr>
        <p:spPr>
          <a:xfrm>
            <a:off x="4875836" y="4673651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82" name="CuadroTexto 181">
            <a:extLst>
              <a:ext uri="{FF2B5EF4-FFF2-40B4-BE49-F238E27FC236}">
                <a16:creationId xmlns:a16="http://schemas.microsoft.com/office/drawing/2014/main" id="{235D9F3F-30FA-AC94-859E-F20E08939C52}"/>
              </a:ext>
            </a:extLst>
          </p:cNvPr>
          <p:cNvSpPr txBox="1"/>
          <p:nvPr/>
        </p:nvSpPr>
        <p:spPr>
          <a:xfrm>
            <a:off x="4958843" y="4806109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183" name="Imagen 182">
            <a:extLst>
              <a:ext uri="{FF2B5EF4-FFF2-40B4-BE49-F238E27FC236}">
                <a16:creationId xmlns:a16="http://schemas.microsoft.com/office/drawing/2014/main" id="{54F66DEA-F945-551B-F9FD-207152BA8F0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963" y="5064058"/>
            <a:ext cx="1800000" cy="360000"/>
          </a:xfrm>
          <a:prstGeom prst="rect">
            <a:avLst/>
          </a:prstGeom>
        </p:spPr>
      </p:pic>
      <p:sp>
        <p:nvSpPr>
          <p:cNvPr id="184" name="CuadroTexto 183">
            <a:extLst>
              <a:ext uri="{FF2B5EF4-FFF2-40B4-BE49-F238E27FC236}">
                <a16:creationId xmlns:a16="http://schemas.microsoft.com/office/drawing/2014/main" id="{A9A00054-D6F4-3FCD-355C-7D3A6A38A1AC}"/>
              </a:ext>
            </a:extLst>
          </p:cNvPr>
          <p:cNvSpPr txBox="1"/>
          <p:nvPr/>
        </p:nvSpPr>
        <p:spPr>
          <a:xfrm>
            <a:off x="1223554" y="5047389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85" name="CuadroTexto 184">
            <a:extLst>
              <a:ext uri="{FF2B5EF4-FFF2-40B4-BE49-F238E27FC236}">
                <a16:creationId xmlns:a16="http://schemas.microsoft.com/office/drawing/2014/main" id="{1F80913E-0587-AA32-8ECC-0BD6F2C93CEB}"/>
              </a:ext>
            </a:extLst>
          </p:cNvPr>
          <p:cNvSpPr txBox="1"/>
          <p:nvPr/>
        </p:nvSpPr>
        <p:spPr>
          <a:xfrm>
            <a:off x="1309525" y="5179848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186" name="CuadroTexto 185">
            <a:extLst>
              <a:ext uri="{FF2B5EF4-FFF2-40B4-BE49-F238E27FC236}">
                <a16:creationId xmlns:a16="http://schemas.microsoft.com/office/drawing/2014/main" id="{C1E20F9E-761E-4729-5F6A-EA74F9CB35B2}"/>
              </a:ext>
            </a:extLst>
          </p:cNvPr>
          <p:cNvSpPr txBox="1"/>
          <p:nvPr/>
        </p:nvSpPr>
        <p:spPr>
          <a:xfrm>
            <a:off x="1225036" y="5047389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87" name="CuadroTexto 186">
            <a:extLst>
              <a:ext uri="{FF2B5EF4-FFF2-40B4-BE49-F238E27FC236}">
                <a16:creationId xmlns:a16="http://schemas.microsoft.com/office/drawing/2014/main" id="{00DF0125-0E4F-CDE8-CF6B-E1E2FC81B70B}"/>
              </a:ext>
            </a:extLst>
          </p:cNvPr>
          <p:cNvSpPr txBox="1"/>
          <p:nvPr/>
        </p:nvSpPr>
        <p:spPr>
          <a:xfrm>
            <a:off x="1308043" y="5179847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188" name="Imagen 187">
            <a:extLst>
              <a:ext uri="{FF2B5EF4-FFF2-40B4-BE49-F238E27FC236}">
                <a16:creationId xmlns:a16="http://schemas.microsoft.com/office/drawing/2014/main" id="{4379D91F-5065-FFA6-4FC2-67A7BEE6A03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5363" y="5064058"/>
            <a:ext cx="1800000" cy="360000"/>
          </a:xfrm>
          <a:prstGeom prst="rect">
            <a:avLst/>
          </a:prstGeom>
        </p:spPr>
      </p:pic>
      <p:sp>
        <p:nvSpPr>
          <p:cNvPr id="189" name="CuadroTexto 188">
            <a:extLst>
              <a:ext uri="{FF2B5EF4-FFF2-40B4-BE49-F238E27FC236}">
                <a16:creationId xmlns:a16="http://schemas.microsoft.com/office/drawing/2014/main" id="{1E6A34FC-5558-F52E-866D-D209942C207C}"/>
              </a:ext>
            </a:extLst>
          </p:cNvPr>
          <p:cNvSpPr txBox="1"/>
          <p:nvPr/>
        </p:nvSpPr>
        <p:spPr>
          <a:xfrm>
            <a:off x="3048954" y="5047389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90" name="CuadroTexto 189">
            <a:extLst>
              <a:ext uri="{FF2B5EF4-FFF2-40B4-BE49-F238E27FC236}">
                <a16:creationId xmlns:a16="http://schemas.microsoft.com/office/drawing/2014/main" id="{E7237018-7AB7-14F0-EC29-0AB41A30D77A}"/>
              </a:ext>
            </a:extLst>
          </p:cNvPr>
          <p:cNvSpPr txBox="1"/>
          <p:nvPr/>
        </p:nvSpPr>
        <p:spPr>
          <a:xfrm>
            <a:off x="3134925" y="5179848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191" name="CuadroTexto 190">
            <a:extLst>
              <a:ext uri="{FF2B5EF4-FFF2-40B4-BE49-F238E27FC236}">
                <a16:creationId xmlns:a16="http://schemas.microsoft.com/office/drawing/2014/main" id="{4B27AFDE-7D15-AA56-F96E-75EA609F5055}"/>
              </a:ext>
            </a:extLst>
          </p:cNvPr>
          <p:cNvSpPr txBox="1"/>
          <p:nvPr/>
        </p:nvSpPr>
        <p:spPr>
          <a:xfrm>
            <a:off x="3050436" y="5047389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92" name="CuadroTexto 191">
            <a:extLst>
              <a:ext uri="{FF2B5EF4-FFF2-40B4-BE49-F238E27FC236}">
                <a16:creationId xmlns:a16="http://schemas.microsoft.com/office/drawing/2014/main" id="{ED252883-892A-E34C-44A1-895B4B102C9D}"/>
              </a:ext>
            </a:extLst>
          </p:cNvPr>
          <p:cNvSpPr txBox="1"/>
          <p:nvPr/>
        </p:nvSpPr>
        <p:spPr>
          <a:xfrm>
            <a:off x="3133443" y="5179847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193" name="Imagen 192">
            <a:extLst>
              <a:ext uri="{FF2B5EF4-FFF2-40B4-BE49-F238E27FC236}">
                <a16:creationId xmlns:a16="http://schemas.microsoft.com/office/drawing/2014/main" id="{5DAED02D-C534-AE88-7F96-EE387641C09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0763" y="5064058"/>
            <a:ext cx="1800000" cy="360000"/>
          </a:xfrm>
          <a:prstGeom prst="rect">
            <a:avLst/>
          </a:prstGeom>
        </p:spPr>
      </p:pic>
      <p:sp>
        <p:nvSpPr>
          <p:cNvPr id="194" name="CuadroTexto 193">
            <a:extLst>
              <a:ext uri="{FF2B5EF4-FFF2-40B4-BE49-F238E27FC236}">
                <a16:creationId xmlns:a16="http://schemas.microsoft.com/office/drawing/2014/main" id="{4C56997C-808A-03C1-14A3-CF69E7E8B300}"/>
              </a:ext>
            </a:extLst>
          </p:cNvPr>
          <p:cNvSpPr txBox="1"/>
          <p:nvPr/>
        </p:nvSpPr>
        <p:spPr>
          <a:xfrm>
            <a:off x="4874354" y="5047389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95" name="CuadroTexto 194">
            <a:extLst>
              <a:ext uri="{FF2B5EF4-FFF2-40B4-BE49-F238E27FC236}">
                <a16:creationId xmlns:a16="http://schemas.microsoft.com/office/drawing/2014/main" id="{67CAE8E0-F296-8250-2D32-5CCFE777B5E1}"/>
              </a:ext>
            </a:extLst>
          </p:cNvPr>
          <p:cNvSpPr txBox="1"/>
          <p:nvPr/>
        </p:nvSpPr>
        <p:spPr>
          <a:xfrm>
            <a:off x="4960325" y="5179848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196" name="CuadroTexto 195">
            <a:extLst>
              <a:ext uri="{FF2B5EF4-FFF2-40B4-BE49-F238E27FC236}">
                <a16:creationId xmlns:a16="http://schemas.microsoft.com/office/drawing/2014/main" id="{43DCA982-BBF5-2E2F-230C-09D12C69D62C}"/>
              </a:ext>
            </a:extLst>
          </p:cNvPr>
          <p:cNvSpPr txBox="1"/>
          <p:nvPr/>
        </p:nvSpPr>
        <p:spPr>
          <a:xfrm>
            <a:off x="4875836" y="5047389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197" name="CuadroTexto 196">
            <a:extLst>
              <a:ext uri="{FF2B5EF4-FFF2-40B4-BE49-F238E27FC236}">
                <a16:creationId xmlns:a16="http://schemas.microsoft.com/office/drawing/2014/main" id="{27B17748-5D33-658C-0119-66B7EF323937}"/>
              </a:ext>
            </a:extLst>
          </p:cNvPr>
          <p:cNvSpPr txBox="1"/>
          <p:nvPr/>
        </p:nvSpPr>
        <p:spPr>
          <a:xfrm>
            <a:off x="4958843" y="5179847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198" name="Imagen 197">
            <a:extLst>
              <a:ext uri="{FF2B5EF4-FFF2-40B4-BE49-F238E27FC236}">
                <a16:creationId xmlns:a16="http://schemas.microsoft.com/office/drawing/2014/main" id="{6FF8558E-6AD9-F069-F4A9-656299F2E60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963" y="5437796"/>
            <a:ext cx="1800000" cy="360000"/>
          </a:xfrm>
          <a:prstGeom prst="rect">
            <a:avLst/>
          </a:prstGeom>
        </p:spPr>
      </p:pic>
      <p:sp>
        <p:nvSpPr>
          <p:cNvPr id="199" name="CuadroTexto 198">
            <a:extLst>
              <a:ext uri="{FF2B5EF4-FFF2-40B4-BE49-F238E27FC236}">
                <a16:creationId xmlns:a16="http://schemas.microsoft.com/office/drawing/2014/main" id="{DD9B666E-C84B-94F2-5247-AF4FD8AB206E}"/>
              </a:ext>
            </a:extLst>
          </p:cNvPr>
          <p:cNvSpPr txBox="1"/>
          <p:nvPr/>
        </p:nvSpPr>
        <p:spPr>
          <a:xfrm>
            <a:off x="1223554" y="5421127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200" name="CuadroTexto 199">
            <a:extLst>
              <a:ext uri="{FF2B5EF4-FFF2-40B4-BE49-F238E27FC236}">
                <a16:creationId xmlns:a16="http://schemas.microsoft.com/office/drawing/2014/main" id="{04B17DA1-0636-3EFC-0218-6BCAFDF2A40A}"/>
              </a:ext>
            </a:extLst>
          </p:cNvPr>
          <p:cNvSpPr txBox="1"/>
          <p:nvPr/>
        </p:nvSpPr>
        <p:spPr>
          <a:xfrm>
            <a:off x="1309525" y="5553586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201" name="CuadroTexto 200">
            <a:extLst>
              <a:ext uri="{FF2B5EF4-FFF2-40B4-BE49-F238E27FC236}">
                <a16:creationId xmlns:a16="http://schemas.microsoft.com/office/drawing/2014/main" id="{78D94A9F-A653-E137-8D5B-CFC7FF2E7E7C}"/>
              </a:ext>
            </a:extLst>
          </p:cNvPr>
          <p:cNvSpPr txBox="1"/>
          <p:nvPr/>
        </p:nvSpPr>
        <p:spPr>
          <a:xfrm>
            <a:off x="1225036" y="5421127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202" name="CuadroTexto 201">
            <a:extLst>
              <a:ext uri="{FF2B5EF4-FFF2-40B4-BE49-F238E27FC236}">
                <a16:creationId xmlns:a16="http://schemas.microsoft.com/office/drawing/2014/main" id="{9B60B2D8-97B7-B4BA-573A-81F93EFDEDC7}"/>
              </a:ext>
            </a:extLst>
          </p:cNvPr>
          <p:cNvSpPr txBox="1"/>
          <p:nvPr/>
        </p:nvSpPr>
        <p:spPr>
          <a:xfrm>
            <a:off x="1308043" y="5553585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203" name="Imagen 202">
            <a:extLst>
              <a:ext uri="{FF2B5EF4-FFF2-40B4-BE49-F238E27FC236}">
                <a16:creationId xmlns:a16="http://schemas.microsoft.com/office/drawing/2014/main" id="{8FE4C304-4E60-C204-A3A4-7CAC3B150FF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5363" y="5437796"/>
            <a:ext cx="1800000" cy="360000"/>
          </a:xfrm>
          <a:prstGeom prst="rect">
            <a:avLst/>
          </a:prstGeom>
        </p:spPr>
      </p:pic>
      <p:sp>
        <p:nvSpPr>
          <p:cNvPr id="204" name="CuadroTexto 203">
            <a:extLst>
              <a:ext uri="{FF2B5EF4-FFF2-40B4-BE49-F238E27FC236}">
                <a16:creationId xmlns:a16="http://schemas.microsoft.com/office/drawing/2014/main" id="{0CED2375-C31A-1D50-8B52-25DA97B9B3DE}"/>
              </a:ext>
            </a:extLst>
          </p:cNvPr>
          <p:cNvSpPr txBox="1"/>
          <p:nvPr/>
        </p:nvSpPr>
        <p:spPr>
          <a:xfrm>
            <a:off x="3048954" y="5421127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205" name="CuadroTexto 204">
            <a:extLst>
              <a:ext uri="{FF2B5EF4-FFF2-40B4-BE49-F238E27FC236}">
                <a16:creationId xmlns:a16="http://schemas.microsoft.com/office/drawing/2014/main" id="{B3919B05-DCAD-9B3A-BF2C-DD467467414E}"/>
              </a:ext>
            </a:extLst>
          </p:cNvPr>
          <p:cNvSpPr txBox="1"/>
          <p:nvPr/>
        </p:nvSpPr>
        <p:spPr>
          <a:xfrm>
            <a:off x="3134925" y="5553586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206" name="CuadroTexto 205">
            <a:extLst>
              <a:ext uri="{FF2B5EF4-FFF2-40B4-BE49-F238E27FC236}">
                <a16:creationId xmlns:a16="http://schemas.microsoft.com/office/drawing/2014/main" id="{3F8BB968-D3C6-82C0-C23A-7D5417EC90B2}"/>
              </a:ext>
            </a:extLst>
          </p:cNvPr>
          <p:cNvSpPr txBox="1"/>
          <p:nvPr/>
        </p:nvSpPr>
        <p:spPr>
          <a:xfrm>
            <a:off x="3050436" y="5421127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207" name="CuadroTexto 206">
            <a:extLst>
              <a:ext uri="{FF2B5EF4-FFF2-40B4-BE49-F238E27FC236}">
                <a16:creationId xmlns:a16="http://schemas.microsoft.com/office/drawing/2014/main" id="{DBFD89BC-DB10-051F-5CD6-BF6944406FBD}"/>
              </a:ext>
            </a:extLst>
          </p:cNvPr>
          <p:cNvSpPr txBox="1"/>
          <p:nvPr/>
        </p:nvSpPr>
        <p:spPr>
          <a:xfrm>
            <a:off x="3133443" y="5553585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208" name="Imagen 207">
            <a:extLst>
              <a:ext uri="{FF2B5EF4-FFF2-40B4-BE49-F238E27FC236}">
                <a16:creationId xmlns:a16="http://schemas.microsoft.com/office/drawing/2014/main" id="{E61BC4C5-986B-C519-CCAC-D1C59AB8662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0763" y="5437796"/>
            <a:ext cx="1800000" cy="360000"/>
          </a:xfrm>
          <a:prstGeom prst="rect">
            <a:avLst/>
          </a:prstGeom>
        </p:spPr>
      </p:pic>
      <p:sp>
        <p:nvSpPr>
          <p:cNvPr id="209" name="CuadroTexto 208">
            <a:extLst>
              <a:ext uri="{FF2B5EF4-FFF2-40B4-BE49-F238E27FC236}">
                <a16:creationId xmlns:a16="http://schemas.microsoft.com/office/drawing/2014/main" id="{4BB5EFF8-1304-BFB4-2974-B42C055985EA}"/>
              </a:ext>
            </a:extLst>
          </p:cNvPr>
          <p:cNvSpPr txBox="1"/>
          <p:nvPr/>
        </p:nvSpPr>
        <p:spPr>
          <a:xfrm>
            <a:off x="4874354" y="5421127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210" name="CuadroTexto 209">
            <a:extLst>
              <a:ext uri="{FF2B5EF4-FFF2-40B4-BE49-F238E27FC236}">
                <a16:creationId xmlns:a16="http://schemas.microsoft.com/office/drawing/2014/main" id="{2FD75C01-3C74-345C-C351-2F4FC607BBD5}"/>
              </a:ext>
            </a:extLst>
          </p:cNvPr>
          <p:cNvSpPr txBox="1"/>
          <p:nvPr/>
        </p:nvSpPr>
        <p:spPr>
          <a:xfrm>
            <a:off x="4960325" y="5553586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211" name="CuadroTexto 210">
            <a:extLst>
              <a:ext uri="{FF2B5EF4-FFF2-40B4-BE49-F238E27FC236}">
                <a16:creationId xmlns:a16="http://schemas.microsoft.com/office/drawing/2014/main" id="{2F59D52D-0D47-813A-51C2-69A82AE44321}"/>
              </a:ext>
            </a:extLst>
          </p:cNvPr>
          <p:cNvSpPr txBox="1"/>
          <p:nvPr/>
        </p:nvSpPr>
        <p:spPr>
          <a:xfrm>
            <a:off x="4875836" y="5421127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212" name="CuadroTexto 211">
            <a:extLst>
              <a:ext uri="{FF2B5EF4-FFF2-40B4-BE49-F238E27FC236}">
                <a16:creationId xmlns:a16="http://schemas.microsoft.com/office/drawing/2014/main" id="{4A236F5B-7F76-F3E6-B0D9-4A38E086320B}"/>
              </a:ext>
            </a:extLst>
          </p:cNvPr>
          <p:cNvSpPr txBox="1"/>
          <p:nvPr/>
        </p:nvSpPr>
        <p:spPr>
          <a:xfrm>
            <a:off x="4958843" y="5553585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213" name="Imagen 212">
            <a:extLst>
              <a:ext uri="{FF2B5EF4-FFF2-40B4-BE49-F238E27FC236}">
                <a16:creationId xmlns:a16="http://schemas.microsoft.com/office/drawing/2014/main" id="{B7A2FCCC-9C44-5F70-0E9A-06E462AB9CE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963" y="5815052"/>
            <a:ext cx="1800000" cy="360000"/>
          </a:xfrm>
          <a:prstGeom prst="rect">
            <a:avLst/>
          </a:prstGeom>
        </p:spPr>
      </p:pic>
      <p:sp>
        <p:nvSpPr>
          <p:cNvPr id="214" name="CuadroTexto 213">
            <a:extLst>
              <a:ext uri="{FF2B5EF4-FFF2-40B4-BE49-F238E27FC236}">
                <a16:creationId xmlns:a16="http://schemas.microsoft.com/office/drawing/2014/main" id="{25342BEB-4601-7D83-2013-F9EDB4A2BED7}"/>
              </a:ext>
            </a:extLst>
          </p:cNvPr>
          <p:cNvSpPr txBox="1"/>
          <p:nvPr/>
        </p:nvSpPr>
        <p:spPr>
          <a:xfrm>
            <a:off x="1223554" y="5798383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215" name="CuadroTexto 214">
            <a:extLst>
              <a:ext uri="{FF2B5EF4-FFF2-40B4-BE49-F238E27FC236}">
                <a16:creationId xmlns:a16="http://schemas.microsoft.com/office/drawing/2014/main" id="{8BA4301F-2BF6-65A6-B683-B52A7D2878D2}"/>
              </a:ext>
            </a:extLst>
          </p:cNvPr>
          <p:cNvSpPr txBox="1"/>
          <p:nvPr/>
        </p:nvSpPr>
        <p:spPr>
          <a:xfrm>
            <a:off x="1309525" y="5930842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216" name="CuadroTexto 215">
            <a:extLst>
              <a:ext uri="{FF2B5EF4-FFF2-40B4-BE49-F238E27FC236}">
                <a16:creationId xmlns:a16="http://schemas.microsoft.com/office/drawing/2014/main" id="{3A155154-7838-261D-5D3E-15BB8F8548B3}"/>
              </a:ext>
            </a:extLst>
          </p:cNvPr>
          <p:cNvSpPr txBox="1"/>
          <p:nvPr/>
        </p:nvSpPr>
        <p:spPr>
          <a:xfrm>
            <a:off x="1225036" y="5798383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217" name="CuadroTexto 216">
            <a:extLst>
              <a:ext uri="{FF2B5EF4-FFF2-40B4-BE49-F238E27FC236}">
                <a16:creationId xmlns:a16="http://schemas.microsoft.com/office/drawing/2014/main" id="{CB3FB774-C60F-2503-C96D-79D1945B93DB}"/>
              </a:ext>
            </a:extLst>
          </p:cNvPr>
          <p:cNvSpPr txBox="1"/>
          <p:nvPr/>
        </p:nvSpPr>
        <p:spPr>
          <a:xfrm>
            <a:off x="1308043" y="5930841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218" name="Imagen 217">
            <a:extLst>
              <a:ext uri="{FF2B5EF4-FFF2-40B4-BE49-F238E27FC236}">
                <a16:creationId xmlns:a16="http://schemas.microsoft.com/office/drawing/2014/main" id="{725A870B-091F-5691-64DE-B768AAA9234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5363" y="5815052"/>
            <a:ext cx="1800000" cy="360000"/>
          </a:xfrm>
          <a:prstGeom prst="rect">
            <a:avLst/>
          </a:prstGeom>
        </p:spPr>
      </p:pic>
      <p:sp>
        <p:nvSpPr>
          <p:cNvPr id="219" name="CuadroTexto 218">
            <a:extLst>
              <a:ext uri="{FF2B5EF4-FFF2-40B4-BE49-F238E27FC236}">
                <a16:creationId xmlns:a16="http://schemas.microsoft.com/office/drawing/2014/main" id="{B30A816A-D96E-147D-103F-A8FF1E17CDCE}"/>
              </a:ext>
            </a:extLst>
          </p:cNvPr>
          <p:cNvSpPr txBox="1"/>
          <p:nvPr/>
        </p:nvSpPr>
        <p:spPr>
          <a:xfrm>
            <a:off x="3048954" y="5798383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220" name="CuadroTexto 219">
            <a:extLst>
              <a:ext uri="{FF2B5EF4-FFF2-40B4-BE49-F238E27FC236}">
                <a16:creationId xmlns:a16="http://schemas.microsoft.com/office/drawing/2014/main" id="{6E572EAB-A317-1F79-594A-A1B3E74FDDAF}"/>
              </a:ext>
            </a:extLst>
          </p:cNvPr>
          <p:cNvSpPr txBox="1"/>
          <p:nvPr/>
        </p:nvSpPr>
        <p:spPr>
          <a:xfrm>
            <a:off x="3134925" y="5930842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221" name="CuadroTexto 220">
            <a:extLst>
              <a:ext uri="{FF2B5EF4-FFF2-40B4-BE49-F238E27FC236}">
                <a16:creationId xmlns:a16="http://schemas.microsoft.com/office/drawing/2014/main" id="{2C67BA71-26E3-D05D-A8FF-2BA77069732A}"/>
              </a:ext>
            </a:extLst>
          </p:cNvPr>
          <p:cNvSpPr txBox="1"/>
          <p:nvPr/>
        </p:nvSpPr>
        <p:spPr>
          <a:xfrm>
            <a:off x="3050436" y="5798383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222" name="CuadroTexto 221">
            <a:extLst>
              <a:ext uri="{FF2B5EF4-FFF2-40B4-BE49-F238E27FC236}">
                <a16:creationId xmlns:a16="http://schemas.microsoft.com/office/drawing/2014/main" id="{346235CD-A16B-9EB8-ECF1-FA021C50A2F7}"/>
              </a:ext>
            </a:extLst>
          </p:cNvPr>
          <p:cNvSpPr txBox="1"/>
          <p:nvPr/>
        </p:nvSpPr>
        <p:spPr>
          <a:xfrm>
            <a:off x="3133443" y="5930841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223" name="Imagen 222">
            <a:extLst>
              <a:ext uri="{FF2B5EF4-FFF2-40B4-BE49-F238E27FC236}">
                <a16:creationId xmlns:a16="http://schemas.microsoft.com/office/drawing/2014/main" id="{18712512-CCC3-8514-0B05-B98BBCFE3E9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0763" y="5815052"/>
            <a:ext cx="1800000" cy="360000"/>
          </a:xfrm>
          <a:prstGeom prst="rect">
            <a:avLst/>
          </a:prstGeom>
        </p:spPr>
      </p:pic>
      <p:sp>
        <p:nvSpPr>
          <p:cNvPr id="224" name="CuadroTexto 223">
            <a:extLst>
              <a:ext uri="{FF2B5EF4-FFF2-40B4-BE49-F238E27FC236}">
                <a16:creationId xmlns:a16="http://schemas.microsoft.com/office/drawing/2014/main" id="{7AC84E4B-1F51-56C5-916A-6465360C483F}"/>
              </a:ext>
            </a:extLst>
          </p:cNvPr>
          <p:cNvSpPr txBox="1"/>
          <p:nvPr/>
        </p:nvSpPr>
        <p:spPr>
          <a:xfrm>
            <a:off x="4874354" y="5798383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225" name="CuadroTexto 224">
            <a:extLst>
              <a:ext uri="{FF2B5EF4-FFF2-40B4-BE49-F238E27FC236}">
                <a16:creationId xmlns:a16="http://schemas.microsoft.com/office/drawing/2014/main" id="{DAB87A2B-416D-43EB-BA42-193D15EA0398}"/>
              </a:ext>
            </a:extLst>
          </p:cNvPr>
          <p:cNvSpPr txBox="1"/>
          <p:nvPr/>
        </p:nvSpPr>
        <p:spPr>
          <a:xfrm>
            <a:off x="4960325" y="5930842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226" name="CuadroTexto 225">
            <a:extLst>
              <a:ext uri="{FF2B5EF4-FFF2-40B4-BE49-F238E27FC236}">
                <a16:creationId xmlns:a16="http://schemas.microsoft.com/office/drawing/2014/main" id="{B528168A-5E20-73BB-ECF4-087FDAFA15C5}"/>
              </a:ext>
            </a:extLst>
          </p:cNvPr>
          <p:cNvSpPr txBox="1"/>
          <p:nvPr/>
        </p:nvSpPr>
        <p:spPr>
          <a:xfrm>
            <a:off x="4875836" y="5798383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227" name="CuadroTexto 226">
            <a:extLst>
              <a:ext uri="{FF2B5EF4-FFF2-40B4-BE49-F238E27FC236}">
                <a16:creationId xmlns:a16="http://schemas.microsoft.com/office/drawing/2014/main" id="{9C2CE1FA-7F06-B1C7-C797-3D850CDB69D9}"/>
              </a:ext>
            </a:extLst>
          </p:cNvPr>
          <p:cNvSpPr txBox="1"/>
          <p:nvPr/>
        </p:nvSpPr>
        <p:spPr>
          <a:xfrm>
            <a:off x="4958843" y="5930841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228" name="Imagen 227">
            <a:extLst>
              <a:ext uri="{FF2B5EF4-FFF2-40B4-BE49-F238E27FC236}">
                <a16:creationId xmlns:a16="http://schemas.microsoft.com/office/drawing/2014/main" id="{D3A8290E-61E7-3F3E-390D-A4D5CCC677B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963" y="6188790"/>
            <a:ext cx="1800000" cy="360000"/>
          </a:xfrm>
          <a:prstGeom prst="rect">
            <a:avLst/>
          </a:prstGeom>
        </p:spPr>
      </p:pic>
      <p:sp>
        <p:nvSpPr>
          <p:cNvPr id="229" name="CuadroTexto 228">
            <a:extLst>
              <a:ext uri="{FF2B5EF4-FFF2-40B4-BE49-F238E27FC236}">
                <a16:creationId xmlns:a16="http://schemas.microsoft.com/office/drawing/2014/main" id="{79954E83-6BF2-5D38-731B-F81E932B1695}"/>
              </a:ext>
            </a:extLst>
          </p:cNvPr>
          <p:cNvSpPr txBox="1"/>
          <p:nvPr/>
        </p:nvSpPr>
        <p:spPr>
          <a:xfrm>
            <a:off x="1223554" y="6172121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230" name="CuadroTexto 229">
            <a:extLst>
              <a:ext uri="{FF2B5EF4-FFF2-40B4-BE49-F238E27FC236}">
                <a16:creationId xmlns:a16="http://schemas.microsoft.com/office/drawing/2014/main" id="{CE9A89D9-70F3-595B-5F48-5BC81245C19C}"/>
              </a:ext>
            </a:extLst>
          </p:cNvPr>
          <p:cNvSpPr txBox="1"/>
          <p:nvPr/>
        </p:nvSpPr>
        <p:spPr>
          <a:xfrm>
            <a:off x="1309525" y="6304580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231" name="CuadroTexto 230">
            <a:extLst>
              <a:ext uri="{FF2B5EF4-FFF2-40B4-BE49-F238E27FC236}">
                <a16:creationId xmlns:a16="http://schemas.microsoft.com/office/drawing/2014/main" id="{69EF1776-A6D1-8C53-A182-5D17759C3DF0}"/>
              </a:ext>
            </a:extLst>
          </p:cNvPr>
          <p:cNvSpPr txBox="1"/>
          <p:nvPr/>
        </p:nvSpPr>
        <p:spPr>
          <a:xfrm>
            <a:off x="1225036" y="6172121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232" name="CuadroTexto 231">
            <a:extLst>
              <a:ext uri="{FF2B5EF4-FFF2-40B4-BE49-F238E27FC236}">
                <a16:creationId xmlns:a16="http://schemas.microsoft.com/office/drawing/2014/main" id="{2AC6C2D3-A947-8385-DD83-AD54A6742184}"/>
              </a:ext>
            </a:extLst>
          </p:cNvPr>
          <p:cNvSpPr txBox="1"/>
          <p:nvPr/>
        </p:nvSpPr>
        <p:spPr>
          <a:xfrm>
            <a:off x="1308043" y="6304579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233" name="Imagen 232">
            <a:extLst>
              <a:ext uri="{FF2B5EF4-FFF2-40B4-BE49-F238E27FC236}">
                <a16:creationId xmlns:a16="http://schemas.microsoft.com/office/drawing/2014/main" id="{817CEFD7-A900-24E3-C87A-F5C8B4C6914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5363" y="6188790"/>
            <a:ext cx="1800000" cy="360000"/>
          </a:xfrm>
          <a:prstGeom prst="rect">
            <a:avLst/>
          </a:prstGeom>
        </p:spPr>
      </p:pic>
      <p:sp>
        <p:nvSpPr>
          <p:cNvPr id="234" name="CuadroTexto 233">
            <a:extLst>
              <a:ext uri="{FF2B5EF4-FFF2-40B4-BE49-F238E27FC236}">
                <a16:creationId xmlns:a16="http://schemas.microsoft.com/office/drawing/2014/main" id="{64EFDA5A-BD46-109F-5D25-C7876B172C31}"/>
              </a:ext>
            </a:extLst>
          </p:cNvPr>
          <p:cNvSpPr txBox="1"/>
          <p:nvPr/>
        </p:nvSpPr>
        <p:spPr>
          <a:xfrm>
            <a:off x="3048954" y="6172121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235" name="CuadroTexto 234">
            <a:extLst>
              <a:ext uri="{FF2B5EF4-FFF2-40B4-BE49-F238E27FC236}">
                <a16:creationId xmlns:a16="http://schemas.microsoft.com/office/drawing/2014/main" id="{108512F8-90D5-E4E9-986F-9678FB1BF23F}"/>
              </a:ext>
            </a:extLst>
          </p:cNvPr>
          <p:cNvSpPr txBox="1"/>
          <p:nvPr/>
        </p:nvSpPr>
        <p:spPr>
          <a:xfrm>
            <a:off x="3134925" y="6304580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236" name="CuadroTexto 235">
            <a:extLst>
              <a:ext uri="{FF2B5EF4-FFF2-40B4-BE49-F238E27FC236}">
                <a16:creationId xmlns:a16="http://schemas.microsoft.com/office/drawing/2014/main" id="{CB55DC93-DAC7-9317-A96B-986CAFFDF241}"/>
              </a:ext>
            </a:extLst>
          </p:cNvPr>
          <p:cNvSpPr txBox="1"/>
          <p:nvPr/>
        </p:nvSpPr>
        <p:spPr>
          <a:xfrm>
            <a:off x="3050436" y="6172121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237" name="CuadroTexto 236">
            <a:extLst>
              <a:ext uri="{FF2B5EF4-FFF2-40B4-BE49-F238E27FC236}">
                <a16:creationId xmlns:a16="http://schemas.microsoft.com/office/drawing/2014/main" id="{4ABFD815-B13B-D7F6-0A5C-95A914521CA9}"/>
              </a:ext>
            </a:extLst>
          </p:cNvPr>
          <p:cNvSpPr txBox="1"/>
          <p:nvPr/>
        </p:nvSpPr>
        <p:spPr>
          <a:xfrm>
            <a:off x="3133443" y="6304579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238" name="Imagen 237">
            <a:extLst>
              <a:ext uri="{FF2B5EF4-FFF2-40B4-BE49-F238E27FC236}">
                <a16:creationId xmlns:a16="http://schemas.microsoft.com/office/drawing/2014/main" id="{45C8827B-3798-1C2A-D134-4E723BCE4AD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0763" y="6188790"/>
            <a:ext cx="1800000" cy="360000"/>
          </a:xfrm>
          <a:prstGeom prst="rect">
            <a:avLst/>
          </a:prstGeom>
        </p:spPr>
      </p:pic>
      <p:sp>
        <p:nvSpPr>
          <p:cNvPr id="239" name="CuadroTexto 238">
            <a:extLst>
              <a:ext uri="{FF2B5EF4-FFF2-40B4-BE49-F238E27FC236}">
                <a16:creationId xmlns:a16="http://schemas.microsoft.com/office/drawing/2014/main" id="{DA305433-1075-42E8-9479-D181C41C3DED}"/>
              </a:ext>
            </a:extLst>
          </p:cNvPr>
          <p:cNvSpPr txBox="1"/>
          <p:nvPr/>
        </p:nvSpPr>
        <p:spPr>
          <a:xfrm>
            <a:off x="4874354" y="6172121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240" name="CuadroTexto 239">
            <a:extLst>
              <a:ext uri="{FF2B5EF4-FFF2-40B4-BE49-F238E27FC236}">
                <a16:creationId xmlns:a16="http://schemas.microsoft.com/office/drawing/2014/main" id="{6B2918F6-23DA-AD80-6983-E6F67861733A}"/>
              </a:ext>
            </a:extLst>
          </p:cNvPr>
          <p:cNvSpPr txBox="1"/>
          <p:nvPr/>
        </p:nvSpPr>
        <p:spPr>
          <a:xfrm>
            <a:off x="4960325" y="6304580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241" name="CuadroTexto 240">
            <a:extLst>
              <a:ext uri="{FF2B5EF4-FFF2-40B4-BE49-F238E27FC236}">
                <a16:creationId xmlns:a16="http://schemas.microsoft.com/office/drawing/2014/main" id="{5FB9926E-2258-1F7A-EF8F-7EDF901AA8B8}"/>
              </a:ext>
            </a:extLst>
          </p:cNvPr>
          <p:cNvSpPr txBox="1"/>
          <p:nvPr/>
        </p:nvSpPr>
        <p:spPr>
          <a:xfrm>
            <a:off x="4875836" y="6172121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242" name="CuadroTexto 241">
            <a:extLst>
              <a:ext uri="{FF2B5EF4-FFF2-40B4-BE49-F238E27FC236}">
                <a16:creationId xmlns:a16="http://schemas.microsoft.com/office/drawing/2014/main" id="{B5839069-F609-323E-26D9-90F2B19B40D7}"/>
              </a:ext>
            </a:extLst>
          </p:cNvPr>
          <p:cNvSpPr txBox="1"/>
          <p:nvPr/>
        </p:nvSpPr>
        <p:spPr>
          <a:xfrm>
            <a:off x="4958843" y="6304579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243" name="Imagen 242">
            <a:extLst>
              <a:ext uri="{FF2B5EF4-FFF2-40B4-BE49-F238E27FC236}">
                <a16:creationId xmlns:a16="http://schemas.microsoft.com/office/drawing/2014/main" id="{BF1DB5F7-919F-E7DB-B227-9C6094584F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963" y="6572053"/>
            <a:ext cx="1800000" cy="360000"/>
          </a:xfrm>
          <a:prstGeom prst="rect">
            <a:avLst/>
          </a:prstGeom>
        </p:spPr>
      </p:pic>
      <p:sp>
        <p:nvSpPr>
          <p:cNvPr id="244" name="CuadroTexto 243">
            <a:extLst>
              <a:ext uri="{FF2B5EF4-FFF2-40B4-BE49-F238E27FC236}">
                <a16:creationId xmlns:a16="http://schemas.microsoft.com/office/drawing/2014/main" id="{6466CE86-2700-AA5C-AE67-64E3C96AAD13}"/>
              </a:ext>
            </a:extLst>
          </p:cNvPr>
          <p:cNvSpPr txBox="1"/>
          <p:nvPr/>
        </p:nvSpPr>
        <p:spPr>
          <a:xfrm>
            <a:off x="1223554" y="6555384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245" name="CuadroTexto 244">
            <a:extLst>
              <a:ext uri="{FF2B5EF4-FFF2-40B4-BE49-F238E27FC236}">
                <a16:creationId xmlns:a16="http://schemas.microsoft.com/office/drawing/2014/main" id="{6DD282AE-A05F-2C6F-3209-6B8B1FB00E7D}"/>
              </a:ext>
            </a:extLst>
          </p:cNvPr>
          <p:cNvSpPr txBox="1"/>
          <p:nvPr/>
        </p:nvSpPr>
        <p:spPr>
          <a:xfrm>
            <a:off x="1309525" y="6687843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246" name="CuadroTexto 245">
            <a:extLst>
              <a:ext uri="{FF2B5EF4-FFF2-40B4-BE49-F238E27FC236}">
                <a16:creationId xmlns:a16="http://schemas.microsoft.com/office/drawing/2014/main" id="{1C5E2824-5D99-9AB8-03A5-D243F2514989}"/>
              </a:ext>
            </a:extLst>
          </p:cNvPr>
          <p:cNvSpPr txBox="1"/>
          <p:nvPr/>
        </p:nvSpPr>
        <p:spPr>
          <a:xfrm>
            <a:off x="1225036" y="6555384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247" name="CuadroTexto 246">
            <a:extLst>
              <a:ext uri="{FF2B5EF4-FFF2-40B4-BE49-F238E27FC236}">
                <a16:creationId xmlns:a16="http://schemas.microsoft.com/office/drawing/2014/main" id="{807E8791-522F-C33B-60C5-9778C6CF8227}"/>
              </a:ext>
            </a:extLst>
          </p:cNvPr>
          <p:cNvSpPr txBox="1"/>
          <p:nvPr/>
        </p:nvSpPr>
        <p:spPr>
          <a:xfrm>
            <a:off x="1308043" y="6687842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248" name="Imagen 247">
            <a:extLst>
              <a:ext uri="{FF2B5EF4-FFF2-40B4-BE49-F238E27FC236}">
                <a16:creationId xmlns:a16="http://schemas.microsoft.com/office/drawing/2014/main" id="{A2DB87D4-D956-7074-8F8C-F9864A436BF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5363" y="6572053"/>
            <a:ext cx="1800000" cy="360000"/>
          </a:xfrm>
          <a:prstGeom prst="rect">
            <a:avLst/>
          </a:prstGeom>
        </p:spPr>
      </p:pic>
      <p:sp>
        <p:nvSpPr>
          <p:cNvPr id="249" name="CuadroTexto 248">
            <a:extLst>
              <a:ext uri="{FF2B5EF4-FFF2-40B4-BE49-F238E27FC236}">
                <a16:creationId xmlns:a16="http://schemas.microsoft.com/office/drawing/2014/main" id="{A36B8409-00F6-B03E-00E8-DB129F862C56}"/>
              </a:ext>
            </a:extLst>
          </p:cNvPr>
          <p:cNvSpPr txBox="1"/>
          <p:nvPr/>
        </p:nvSpPr>
        <p:spPr>
          <a:xfrm>
            <a:off x="3048954" y="6555384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250" name="CuadroTexto 249">
            <a:extLst>
              <a:ext uri="{FF2B5EF4-FFF2-40B4-BE49-F238E27FC236}">
                <a16:creationId xmlns:a16="http://schemas.microsoft.com/office/drawing/2014/main" id="{ECC29F76-8586-92E7-1F0B-570DF7334681}"/>
              </a:ext>
            </a:extLst>
          </p:cNvPr>
          <p:cNvSpPr txBox="1"/>
          <p:nvPr/>
        </p:nvSpPr>
        <p:spPr>
          <a:xfrm>
            <a:off x="3134925" y="6687843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251" name="CuadroTexto 250">
            <a:extLst>
              <a:ext uri="{FF2B5EF4-FFF2-40B4-BE49-F238E27FC236}">
                <a16:creationId xmlns:a16="http://schemas.microsoft.com/office/drawing/2014/main" id="{CA45B568-B970-F2F6-4C37-0D6FF3693743}"/>
              </a:ext>
            </a:extLst>
          </p:cNvPr>
          <p:cNvSpPr txBox="1"/>
          <p:nvPr/>
        </p:nvSpPr>
        <p:spPr>
          <a:xfrm>
            <a:off x="3050436" y="6555384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252" name="CuadroTexto 251">
            <a:extLst>
              <a:ext uri="{FF2B5EF4-FFF2-40B4-BE49-F238E27FC236}">
                <a16:creationId xmlns:a16="http://schemas.microsoft.com/office/drawing/2014/main" id="{FA647AEB-8BEE-F2ED-C577-7D6A72C70095}"/>
              </a:ext>
            </a:extLst>
          </p:cNvPr>
          <p:cNvSpPr txBox="1"/>
          <p:nvPr/>
        </p:nvSpPr>
        <p:spPr>
          <a:xfrm>
            <a:off x="3133443" y="6687842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253" name="Imagen 252">
            <a:extLst>
              <a:ext uri="{FF2B5EF4-FFF2-40B4-BE49-F238E27FC236}">
                <a16:creationId xmlns:a16="http://schemas.microsoft.com/office/drawing/2014/main" id="{0600D64B-1DDA-0D6B-8B13-C5FA8318854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0763" y="6572053"/>
            <a:ext cx="1800000" cy="360000"/>
          </a:xfrm>
          <a:prstGeom prst="rect">
            <a:avLst/>
          </a:prstGeom>
        </p:spPr>
      </p:pic>
      <p:sp>
        <p:nvSpPr>
          <p:cNvPr id="254" name="CuadroTexto 253">
            <a:extLst>
              <a:ext uri="{FF2B5EF4-FFF2-40B4-BE49-F238E27FC236}">
                <a16:creationId xmlns:a16="http://schemas.microsoft.com/office/drawing/2014/main" id="{D35C572D-AB57-9B10-1333-3E936100A8C5}"/>
              </a:ext>
            </a:extLst>
          </p:cNvPr>
          <p:cNvSpPr txBox="1"/>
          <p:nvPr/>
        </p:nvSpPr>
        <p:spPr>
          <a:xfrm>
            <a:off x="4874354" y="6555384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255" name="CuadroTexto 254">
            <a:extLst>
              <a:ext uri="{FF2B5EF4-FFF2-40B4-BE49-F238E27FC236}">
                <a16:creationId xmlns:a16="http://schemas.microsoft.com/office/drawing/2014/main" id="{3E99C42E-3978-9238-3B41-5BB7EED367BC}"/>
              </a:ext>
            </a:extLst>
          </p:cNvPr>
          <p:cNvSpPr txBox="1"/>
          <p:nvPr/>
        </p:nvSpPr>
        <p:spPr>
          <a:xfrm>
            <a:off x="4960325" y="6687843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256" name="CuadroTexto 255">
            <a:extLst>
              <a:ext uri="{FF2B5EF4-FFF2-40B4-BE49-F238E27FC236}">
                <a16:creationId xmlns:a16="http://schemas.microsoft.com/office/drawing/2014/main" id="{6C4CDA9A-B82C-BE7F-9E72-1279EFA9061C}"/>
              </a:ext>
            </a:extLst>
          </p:cNvPr>
          <p:cNvSpPr txBox="1"/>
          <p:nvPr/>
        </p:nvSpPr>
        <p:spPr>
          <a:xfrm>
            <a:off x="4875836" y="6555384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257" name="CuadroTexto 256">
            <a:extLst>
              <a:ext uri="{FF2B5EF4-FFF2-40B4-BE49-F238E27FC236}">
                <a16:creationId xmlns:a16="http://schemas.microsoft.com/office/drawing/2014/main" id="{BDE0C68B-B4F5-42C6-0EC1-83081D49C8EA}"/>
              </a:ext>
            </a:extLst>
          </p:cNvPr>
          <p:cNvSpPr txBox="1"/>
          <p:nvPr/>
        </p:nvSpPr>
        <p:spPr>
          <a:xfrm>
            <a:off x="4958843" y="6687842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258" name="Imagen 257">
            <a:extLst>
              <a:ext uri="{FF2B5EF4-FFF2-40B4-BE49-F238E27FC236}">
                <a16:creationId xmlns:a16="http://schemas.microsoft.com/office/drawing/2014/main" id="{18D738EC-BE8A-B8DB-5DB1-96ECBFF3C11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963" y="6949309"/>
            <a:ext cx="1800000" cy="360000"/>
          </a:xfrm>
          <a:prstGeom prst="rect">
            <a:avLst/>
          </a:prstGeom>
        </p:spPr>
      </p:pic>
      <p:sp>
        <p:nvSpPr>
          <p:cNvPr id="259" name="CuadroTexto 258">
            <a:extLst>
              <a:ext uri="{FF2B5EF4-FFF2-40B4-BE49-F238E27FC236}">
                <a16:creationId xmlns:a16="http://schemas.microsoft.com/office/drawing/2014/main" id="{12FD1404-1804-4FB0-743D-F84EAB2FF848}"/>
              </a:ext>
            </a:extLst>
          </p:cNvPr>
          <p:cNvSpPr txBox="1"/>
          <p:nvPr/>
        </p:nvSpPr>
        <p:spPr>
          <a:xfrm>
            <a:off x="1223554" y="6932640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260" name="CuadroTexto 259">
            <a:extLst>
              <a:ext uri="{FF2B5EF4-FFF2-40B4-BE49-F238E27FC236}">
                <a16:creationId xmlns:a16="http://schemas.microsoft.com/office/drawing/2014/main" id="{AA927D20-850D-FC84-4A6F-957E6E04738E}"/>
              </a:ext>
            </a:extLst>
          </p:cNvPr>
          <p:cNvSpPr txBox="1"/>
          <p:nvPr/>
        </p:nvSpPr>
        <p:spPr>
          <a:xfrm>
            <a:off x="1309525" y="7065099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261" name="CuadroTexto 260">
            <a:extLst>
              <a:ext uri="{FF2B5EF4-FFF2-40B4-BE49-F238E27FC236}">
                <a16:creationId xmlns:a16="http://schemas.microsoft.com/office/drawing/2014/main" id="{7B25309F-0293-1245-7DA9-CF954B7DA9D3}"/>
              </a:ext>
            </a:extLst>
          </p:cNvPr>
          <p:cNvSpPr txBox="1"/>
          <p:nvPr/>
        </p:nvSpPr>
        <p:spPr>
          <a:xfrm>
            <a:off x="1225036" y="6932640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262" name="CuadroTexto 261">
            <a:extLst>
              <a:ext uri="{FF2B5EF4-FFF2-40B4-BE49-F238E27FC236}">
                <a16:creationId xmlns:a16="http://schemas.microsoft.com/office/drawing/2014/main" id="{3F488A00-BE99-28BB-7647-020845EAB040}"/>
              </a:ext>
            </a:extLst>
          </p:cNvPr>
          <p:cNvSpPr txBox="1"/>
          <p:nvPr/>
        </p:nvSpPr>
        <p:spPr>
          <a:xfrm>
            <a:off x="1308043" y="7065098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263" name="Imagen 262">
            <a:extLst>
              <a:ext uri="{FF2B5EF4-FFF2-40B4-BE49-F238E27FC236}">
                <a16:creationId xmlns:a16="http://schemas.microsoft.com/office/drawing/2014/main" id="{14BC41C4-E181-CE3B-751B-00DAAF5FF0B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5363" y="6949309"/>
            <a:ext cx="1800000" cy="360000"/>
          </a:xfrm>
          <a:prstGeom prst="rect">
            <a:avLst/>
          </a:prstGeom>
        </p:spPr>
      </p:pic>
      <p:sp>
        <p:nvSpPr>
          <p:cNvPr id="264" name="CuadroTexto 263">
            <a:extLst>
              <a:ext uri="{FF2B5EF4-FFF2-40B4-BE49-F238E27FC236}">
                <a16:creationId xmlns:a16="http://schemas.microsoft.com/office/drawing/2014/main" id="{8057C1DE-2412-C325-BE2D-A66A28FC060B}"/>
              </a:ext>
            </a:extLst>
          </p:cNvPr>
          <p:cNvSpPr txBox="1"/>
          <p:nvPr/>
        </p:nvSpPr>
        <p:spPr>
          <a:xfrm>
            <a:off x="3048954" y="6932640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265" name="CuadroTexto 264">
            <a:extLst>
              <a:ext uri="{FF2B5EF4-FFF2-40B4-BE49-F238E27FC236}">
                <a16:creationId xmlns:a16="http://schemas.microsoft.com/office/drawing/2014/main" id="{9A31245E-EBA7-FD09-7BA8-F25435FD2919}"/>
              </a:ext>
            </a:extLst>
          </p:cNvPr>
          <p:cNvSpPr txBox="1"/>
          <p:nvPr/>
        </p:nvSpPr>
        <p:spPr>
          <a:xfrm>
            <a:off x="3134925" y="7065099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266" name="CuadroTexto 265">
            <a:extLst>
              <a:ext uri="{FF2B5EF4-FFF2-40B4-BE49-F238E27FC236}">
                <a16:creationId xmlns:a16="http://schemas.microsoft.com/office/drawing/2014/main" id="{33CF1BDB-9F2E-4B1B-A876-79C928AD9180}"/>
              </a:ext>
            </a:extLst>
          </p:cNvPr>
          <p:cNvSpPr txBox="1"/>
          <p:nvPr/>
        </p:nvSpPr>
        <p:spPr>
          <a:xfrm>
            <a:off x="3050436" y="6932640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267" name="CuadroTexto 266">
            <a:extLst>
              <a:ext uri="{FF2B5EF4-FFF2-40B4-BE49-F238E27FC236}">
                <a16:creationId xmlns:a16="http://schemas.microsoft.com/office/drawing/2014/main" id="{54047C9B-24A5-9023-91AA-E70E8A9BBBA3}"/>
              </a:ext>
            </a:extLst>
          </p:cNvPr>
          <p:cNvSpPr txBox="1"/>
          <p:nvPr/>
        </p:nvSpPr>
        <p:spPr>
          <a:xfrm>
            <a:off x="3133443" y="7065098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268" name="Imagen 267">
            <a:extLst>
              <a:ext uri="{FF2B5EF4-FFF2-40B4-BE49-F238E27FC236}">
                <a16:creationId xmlns:a16="http://schemas.microsoft.com/office/drawing/2014/main" id="{C0968273-C62A-168A-D80A-92FA71E737B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0763" y="6949309"/>
            <a:ext cx="1800000" cy="360000"/>
          </a:xfrm>
          <a:prstGeom prst="rect">
            <a:avLst/>
          </a:prstGeom>
        </p:spPr>
      </p:pic>
      <p:sp>
        <p:nvSpPr>
          <p:cNvPr id="269" name="CuadroTexto 268">
            <a:extLst>
              <a:ext uri="{FF2B5EF4-FFF2-40B4-BE49-F238E27FC236}">
                <a16:creationId xmlns:a16="http://schemas.microsoft.com/office/drawing/2014/main" id="{3CFDB753-8347-1DB0-F30B-17FA37644F5E}"/>
              </a:ext>
            </a:extLst>
          </p:cNvPr>
          <p:cNvSpPr txBox="1"/>
          <p:nvPr/>
        </p:nvSpPr>
        <p:spPr>
          <a:xfrm>
            <a:off x="4874354" y="6932640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270" name="CuadroTexto 269">
            <a:extLst>
              <a:ext uri="{FF2B5EF4-FFF2-40B4-BE49-F238E27FC236}">
                <a16:creationId xmlns:a16="http://schemas.microsoft.com/office/drawing/2014/main" id="{DEE8F21C-AA76-DFEB-1503-1E79208FBBE3}"/>
              </a:ext>
            </a:extLst>
          </p:cNvPr>
          <p:cNvSpPr txBox="1"/>
          <p:nvPr/>
        </p:nvSpPr>
        <p:spPr>
          <a:xfrm>
            <a:off x="4960325" y="7065099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271" name="CuadroTexto 270">
            <a:extLst>
              <a:ext uri="{FF2B5EF4-FFF2-40B4-BE49-F238E27FC236}">
                <a16:creationId xmlns:a16="http://schemas.microsoft.com/office/drawing/2014/main" id="{E2DDE62C-2EE1-FCAB-ABFC-5142005F89C8}"/>
              </a:ext>
            </a:extLst>
          </p:cNvPr>
          <p:cNvSpPr txBox="1"/>
          <p:nvPr/>
        </p:nvSpPr>
        <p:spPr>
          <a:xfrm>
            <a:off x="4875836" y="6932640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272" name="CuadroTexto 271">
            <a:extLst>
              <a:ext uri="{FF2B5EF4-FFF2-40B4-BE49-F238E27FC236}">
                <a16:creationId xmlns:a16="http://schemas.microsoft.com/office/drawing/2014/main" id="{2192D414-4674-8D5D-854E-1DEA05FB5BB8}"/>
              </a:ext>
            </a:extLst>
          </p:cNvPr>
          <p:cNvSpPr txBox="1"/>
          <p:nvPr/>
        </p:nvSpPr>
        <p:spPr>
          <a:xfrm>
            <a:off x="4958843" y="7065098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273" name="Imagen 272">
            <a:extLst>
              <a:ext uri="{FF2B5EF4-FFF2-40B4-BE49-F238E27FC236}">
                <a16:creationId xmlns:a16="http://schemas.microsoft.com/office/drawing/2014/main" id="{0601A600-BEFA-358B-37D6-6757AF8C46C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963" y="7323047"/>
            <a:ext cx="1800000" cy="360000"/>
          </a:xfrm>
          <a:prstGeom prst="rect">
            <a:avLst/>
          </a:prstGeom>
        </p:spPr>
      </p:pic>
      <p:sp>
        <p:nvSpPr>
          <p:cNvPr id="274" name="CuadroTexto 273">
            <a:extLst>
              <a:ext uri="{FF2B5EF4-FFF2-40B4-BE49-F238E27FC236}">
                <a16:creationId xmlns:a16="http://schemas.microsoft.com/office/drawing/2014/main" id="{00326532-15F6-FA64-034F-F29ABF1D6BB7}"/>
              </a:ext>
            </a:extLst>
          </p:cNvPr>
          <p:cNvSpPr txBox="1"/>
          <p:nvPr/>
        </p:nvSpPr>
        <p:spPr>
          <a:xfrm>
            <a:off x="1223554" y="7306378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275" name="CuadroTexto 274">
            <a:extLst>
              <a:ext uri="{FF2B5EF4-FFF2-40B4-BE49-F238E27FC236}">
                <a16:creationId xmlns:a16="http://schemas.microsoft.com/office/drawing/2014/main" id="{F22B8FF7-B3DD-FCB9-B04A-F5855ACA8078}"/>
              </a:ext>
            </a:extLst>
          </p:cNvPr>
          <p:cNvSpPr txBox="1"/>
          <p:nvPr/>
        </p:nvSpPr>
        <p:spPr>
          <a:xfrm>
            <a:off x="1309525" y="7438837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276" name="CuadroTexto 275">
            <a:extLst>
              <a:ext uri="{FF2B5EF4-FFF2-40B4-BE49-F238E27FC236}">
                <a16:creationId xmlns:a16="http://schemas.microsoft.com/office/drawing/2014/main" id="{AEE7D5C8-CCE5-55A8-0B00-45FA271E001D}"/>
              </a:ext>
            </a:extLst>
          </p:cNvPr>
          <p:cNvSpPr txBox="1"/>
          <p:nvPr/>
        </p:nvSpPr>
        <p:spPr>
          <a:xfrm>
            <a:off x="1225036" y="7306378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277" name="CuadroTexto 276">
            <a:extLst>
              <a:ext uri="{FF2B5EF4-FFF2-40B4-BE49-F238E27FC236}">
                <a16:creationId xmlns:a16="http://schemas.microsoft.com/office/drawing/2014/main" id="{ACF4E08F-31C8-6990-5E03-0D6AE5ABD24B}"/>
              </a:ext>
            </a:extLst>
          </p:cNvPr>
          <p:cNvSpPr txBox="1"/>
          <p:nvPr/>
        </p:nvSpPr>
        <p:spPr>
          <a:xfrm>
            <a:off x="1308043" y="7438836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278" name="Imagen 277">
            <a:extLst>
              <a:ext uri="{FF2B5EF4-FFF2-40B4-BE49-F238E27FC236}">
                <a16:creationId xmlns:a16="http://schemas.microsoft.com/office/drawing/2014/main" id="{2827A0EE-B12B-09A0-54C9-AE5F2F4086C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5363" y="7323047"/>
            <a:ext cx="1800000" cy="360000"/>
          </a:xfrm>
          <a:prstGeom prst="rect">
            <a:avLst/>
          </a:prstGeom>
        </p:spPr>
      </p:pic>
      <p:sp>
        <p:nvSpPr>
          <p:cNvPr id="279" name="CuadroTexto 278">
            <a:extLst>
              <a:ext uri="{FF2B5EF4-FFF2-40B4-BE49-F238E27FC236}">
                <a16:creationId xmlns:a16="http://schemas.microsoft.com/office/drawing/2014/main" id="{126463C4-6738-60AB-2239-9FB86D232552}"/>
              </a:ext>
            </a:extLst>
          </p:cNvPr>
          <p:cNvSpPr txBox="1"/>
          <p:nvPr/>
        </p:nvSpPr>
        <p:spPr>
          <a:xfrm>
            <a:off x="3048954" y="7306378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280" name="CuadroTexto 279">
            <a:extLst>
              <a:ext uri="{FF2B5EF4-FFF2-40B4-BE49-F238E27FC236}">
                <a16:creationId xmlns:a16="http://schemas.microsoft.com/office/drawing/2014/main" id="{94B45FB4-CD76-429B-0181-D42772862FDF}"/>
              </a:ext>
            </a:extLst>
          </p:cNvPr>
          <p:cNvSpPr txBox="1"/>
          <p:nvPr/>
        </p:nvSpPr>
        <p:spPr>
          <a:xfrm>
            <a:off x="3134925" y="7438837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281" name="CuadroTexto 280">
            <a:extLst>
              <a:ext uri="{FF2B5EF4-FFF2-40B4-BE49-F238E27FC236}">
                <a16:creationId xmlns:a16="http://schemas.microsoft.com/office/drawing/2014/main" id="{01192B3B-9E3C-DB4E-4B50-07520993A4FD}"/>
              </a:ext>
            </a:extLst>
          </p:cNvPr>
          <p:cNvSpPr txBox="1"/>
          <p:nvPr/>
        </p:nvSpPr>
        <p:spPr>
          <a:xfrm>
            <a:off x="3050436" y="7306378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282" name="CuadroTexto 281">
            <a:extLst>
              <a:ext uri="{FF2B5EF4-FFF2-40B4-BE49-F238E27FC236}">
                <a16:creationId xmlns:a16="http://schemas.microsoft.com/office/drawing/2014/main" id="{A78308AA-3732-A846-3D2B-ACCE31EC7CE9}"/>
              </a:ext>
            </a:extLst>
          </p:cNvPr>
          <p:cNvSpPr txBox="1"/>
          <p:nvPr/>
        </p:nvSpPr>
        <p:spPr>
          <a:xfrm>
            <a:off x="3133443" y="7438836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283" name="Imagen 282">
            <a:extLst>
              <a:ext uri="{FF2B5EF4-FFF2-40B4-BE49-F238E27FC236}">
                <a16:creationId xmlns:a16="http://schemas.microsoft.com/office/drawing/2014/main" id="{77D919AD-A8DF-2AE9-E19C-EE2BDDEB4F9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0763" y="7323047"/>
            <a:ext cx="1800000" cy="360000"/>
          </a:xfrm>
          <a:prstGeom prst="rect">
            <a:avLst/>
          </a:prstGeom>
        </p:spPr>
      </p:pic>
      <p:sp>
        <p:nvSpPr>
          <p:cNvPr id="284" name="CuadroTexto 283">
            <a:extLst>
              <a:ext uri="{FF2B5EF4-FFF2-40B4-BE49-F238E27FC236}">
                <a16:creationId xmlns:a16="http://schemas.microsoft.com/office/drawing/2014/main" id="{5AAD5F04-FD0B-336D-93E9-A169CEFDEC3A}"/>
              </a:ext>
            </a:extLst>
          </p:cNvPr>
          <p:cNvSpPr txBox="1"/>
          <p:nvPr/>
        </p:nvSpPr>
        <p:spPr>
          <a:xfrm>
            <a:off x="4874354" y="7306378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285" name="CuadroTexto 284">
            <a:extLst>
              <a:ext uri="{FF2B5EF4-FFF2-40B4-BE49-F238E27FC236}">
                <a16:creationId xmlns:a16="http://schemas.microsoft.com/office/drawing/2014/main" id="{D5988BDE-636F-32BF-D1ED-CAE8D503E1F4}"/>
              </a:ext>
            </a:extLst>
          </p:cNvPr>
          <p:cNvSpPr txBox="1"/>
          <p:nvPr/>
        </p:nvSpPr>
        <p:spPr>
          <a:xfrm>
            <a:off x="4960325" y="7438837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286" name="CuadroTexto 285">
            <a:extLst>
              <a:ext uri="{FF2B5EF4-FFF2-40B4-BE49-F238E27FC236}">
                <a16:creationId xmlns:a16="http://schemas.microsoft.com/office/drawing/2014/main" id="{CB88B762-2143-8F30-61AD-F294DB6F98AD}"/>
              </a:ext>
            </a:extLst>
          </p:cNvPr>
          <p:cNvSpPr txBox="1"/>
          <p:nvPr/>
        </p:nvSpPr>
        <p:spPr>
          <a:xfrm>
            <a:off x="4875836" y="7306378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287" name="CuadroTexto 286">
            <a:extLst>
              <a:ext uri="{FF2B5EF4-FFF2-40B4-BE49-F238E27FC236}">
                <a16:creationId xmlns:a16="http://schemas.microsoft.com/office/drawing/2014/main" id="{A3BDB02D-BB29-F669-95D8-1DF0D35E7DF9}"/>
              </a:ext>
            </a:extLst>
          </p:cNvPr>
          <p:cNvSpPr txBox="1"/>
          <p:nvPr/>
        </p:nvSpPr>
        <p:spPr>
          <a:xfrm>
            <a:off x="4958843" y="7438836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288" name="Imagen 287">
            <a:extLst>
              <a:ext uri="{FF2B5EF4-FFF2-40B4-BE49-F238E27FC236}">
                <a16:creationId xmlns:a16="http://schemas.microsoft.com/office/drawing/2014/main" id="{231497F6-881A-7BB5-388F-CCA7B22A68E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963" y="7708568"/>
            <a:ext cx="1800000" cy="360000"/>
          </a:xfrm>
          <a:prstGeom prst="rect">
            <a:avLst/>
          </a:prstGeom>
        </p:spPr>
      </p:pic>
      <p:sp>
        <p:nvSpPr>
          <p:cNvPr id="289" name="CuadroTexto 288">
            <a:extLst>
              <a:ext uri="{FF2B5EF4-FFF2-40B4-BE49-F238E27FC236}">
                <a16:creationId xmlns:a16="http://schemas.microsoft.com/office/drawing/2014/main" id="{CF7E2043-95DD-C063-FF46-6DE65DB0862C}"/>
              </a:ext>
            </a:extLst>
          </p:cNvPr>
          <p:cNvSpPr txBox="1"/>
          <p:nvPr/>
        </p:nvSpPr>
        <p:spPr>
          <a:xfrm>
            <a:off x="1223554" y="7691899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290" name="CuadroTexto 289">
            <a:extLst>
              <a:ext uri="{FF2B5EF4-FFF2-40B4-BE49-F238E27FC236}">
                <a16:creationId xmlns:a16="http://schemas.microsoft.com/office/drawing/2014/main" id="{56B82611-8FA5-38E9-2841-8AA257CD6A59}"/>
              </a:ext>
            </a:extLst>
          </p:cNvPr>
          <p:cNvSpPr txBox="1"/>
          <p:nvPr/>
        </p:nvSpPr>
        <p:spPr>
          <a:xfrm>
            <a:off x="1309525" y="7824358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291" name="CuadroTexto 290">
            <a:extLst>
              <a:ext uri="{FF2B5EF4-FFF2-40B4-BE49-F238E27FC236}">
                <a16:creationId xmlns:a16="http://schemas.microsoft.com/office/drawing/2014/main" id="{1D6F657D-ECD0-DCBF-9E17-DA19BCD597E9}"/>
              </a:ext>
            </a:extLst>
          </p:cNvPr>
          <p:cNvSpPr txBox="1"/>
          <p:nvPr/>
        </p:nvSpPr>
        <p:spPr>
          <a:xfrm>
            <a:off x="1225036" y="7691899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292" name="CuadroTexto 291">
            <a:extLst>
              <a:ext uri="{FF2B5EF4-FFF2-40B4-BE49-F238E27FC236}">
                <a16:creationId xmlns:a16="http://schemas.microsoft.com/office/drawing/2014/main" id="{21B04916-700E-FCC4-F50C-42059AC9B305}"/>
              </a:ext>
            </a:extLst>
          </p:cNvPr>
          <p:cNvSpPr txBox="1"/>
          <p:nvPr/>
        </p:nvSpPr>
        <p:spPr>
          <a:xfrm>
            <a:off x="1308043" y="7824357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293" name="Imagen 292">
            <a:extLst>
              <a:ext uri="{FF2B5EF4-FFF2-40B4-BE49-F238E27FC236}">
                <a16:creationId xmlns:a16="http://schemas.microsoft.com/office/drawing/2014/main" id="{C337A807-78DB-6F3A-02C2-F83651DE6AB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5363" y="7708568"/>
            <a:ext cx="1800000" cy="360000"/>
          </a:xfrm>
          <a:prstGeom prst="rect">
            <a:avLst/>
          </a:prstGeom>
        </p:spPr>
      </p:pic>
      <p:sp>
        <p:nvSpPr>
          <p:cNvPr id="294" name="CuadroTexto 293">
            <a:extLst>
              <a:ext uri="{FF2B5EF4-FFF2-40B4-BE49-F238E27FC236}">
                <a16:creationId xmlns:a16="http://schemas.microsoft.com/office/drawing/2014/main" id="{146D879C-99A4-DD9C-ECB2-5B2FE1250451}"/>
              </a:ext>
            </a:extLst>
          </p:cNvPr>
          <p:cNvSpPr txBox="1"/>
          <p:nvPr/>
        </p:nvSpPr>
        <p:spPr>
          <a:xfrm>
            <a:off x="3048954" y="7691899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295" name="CuadroTexto 294">
            <a:extLst>
              <a:ext uri="{FF2B5EF4-FFF2-40B4-BE49-F238E27FC236}">
                <a16:creationId xmlns:a16="http://schemas.microsoft.com/office/drawing/2014/main" id="{E94E7FC9-C68F-163C-FB86-4B35FEF29C25}"/>
              </a:ext>
            </a:extLst>
          </p:cNvPr>
          <p:cNvSpPr txBox="1"/>
          <p:nvPr/>
        </p:nvSpPr>
        <p:spPr>
          <a:xfrm>
            <a:off x="3134925" y="7824358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296" name="CuadroTexto 295">
            <a:extLst>
              <a:ext uri="{FF2B5EF4-FFF2-40B4-BE49-F238E27FC236}">
                <a16:creationId xmlns:a16="http://schemas.microsoft.com/office/drawing/2014/main" id="{92A39A5D-0089-6E08-249F-C8C0B2561BE2}"/>
              </a:ext>
            </a:extLst>
          </p:cNvPr>
          <p:cNvSpPr txBox="1"/>
          <p:nvPr/>
        </p:nvSpPr>
        <p:spPr>
          <a:xfrm>
            <a:off x="3050436" y="7691899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297" name="CuadroTexto 296">
            <a:extLst>
              <a:ext uri="{FF2B5EF4-FFF2-40B4-BE49-F238E27FC236}">
                <a16:creationId xmlns:a16="http://schemas.microsoft.com/office/drawing/2014/main" id="{A3D78680-B146-9224-0E0F-365D01D7C29E}"/>
              </a:ext>
            </a:extLst>
          </p:cNvPr>
          <p:cNvSpPr txBox="1"/>
          <p:nvPr/>
        </p:nvSpPr>
        <p:spPr>
          <a:xfrm>
            <a:off x="3133443" y="7824357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atin typeface="Positive Sunshine" panose="02000600000000000000" pitchFamily="50" charset="0"/>
              </a:rPr>
              <a:t>RAMOS</a:t>
            </a:r>
          </a:p>
        </p:txBody>
      </p:sp>
      <p:pic>
        <p:nvPicPr>
          <p:cNvPr id="298" name="Imagen 297">
            <a:extLst>
              <a:ext uri="{FF2B5EF4-FFF2-40B4-BE49-F238E27FC236}">
                <a16:creationId xmlns:a16="http://schemas.microsoft.com/office/drawing/2014/main" id="{7A2E2523-0054-78EF-07BB-1F6EB35DF57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0763" y="7708568"/>
            <a:ext cx="1800000" cy="360000"/>
          </a:xfrm>
          <a:prstGeom prst="rect">
            <a:avLst/>
          </a:prstGeom>
        </p:spPr>
      </p:pic>
      <p:sp>
        <p:nvSpPr>
          <p:cNvPr id="299" name="CuadroTexto 298">
            <a:extLst>
              <a:ext uri="{FF2B5EF4-FFF2-40B4-BE49-F238E27FC236}">
                <a16:creationId xmlns:a16="http://schemas.microsoft.com/office/drawing/2014/main" id="{0DE9BF3F-0350-BE93-5004-E4B2B3893CA7}"/>
              </a:ext>
            </a:extLst>
          </p:cNvPr>
          <p:cNvSpPr txBox="1"/>
          <p:nvPr/>
        </p:nvSpPr>
        <p:spPr>
          <a:xfrm>
            <a:off x="4874354" y="7691899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chemeClr val="tx1"/>
                  </a:solidFill>
                </a:ln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300" name="CuadroTexto 299">
            <a:extLst>
              <a:ext uri="{FF2B5EF4-FFF2-40B4-BE49-F238E27FC236}">
                <a16:creationId xmlns:a16="http://schemas.microsoft.com/office/drawing/2014/main" id="{17F87E2F-775B-9FF3-C350-2E375F473B86}"/>
              </a:ext>
            </a:extLst>
          </p:cNvPr>
          <p:cNvSpPr txBox="1"/>
          <p:nvPr/>
        </p:nvSpPr>
        <p:spPr>
          <a:xfrm>
            <a:off x="4960325" y="7824358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n w="28575">
                  <a:solidFill>
                    <a:srgbClr val="F498C2"/>
                  </a:solidFill>
                </a:ln>
                <a:latin typeface="Positive Sunshine" panose="02000600000000000000" pitchFamily="50" charset="0"/>
              </a:rPr>
              <a:t>RAMOS</a:t>
            </a:r>
          </a:p>
        </p:txBody>
      </p:sp>
      <p:sp>
        <p:nvSpPr>
          <p:cNvPr id="301" name="CuadroTexto 300">
            <a:extLst>
              <a:ext uri="{FF2B5EF4-FFF2-40B4-BE49-F238E27FC236}">
                <a16:creationId xmlns:a16="http://schemas.microsoft.com/office/drawing/2014/main" id="{9ADEA2FD-A211-08E6-7872-687E261EB364}"/>
              </a:ext>
            </a:extLst>
          </p:cNvPr>
          <p:cNvSpPr txBox="1"/>
          <p:nvPr/>
        </p:nvSpPr>
        <p:spPr>
          <a:xfrm>
            <a:off x="4875836" y="7691899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solidFill>
                  <a:srgbClr val="F498C2"/>
                </a:solidFill>
                <a:latin typeface="Positive Sunshine" panose="02000600000000000000" pitchFamily="50" charset="0"/>
              </a:rPr>
              <a:t>ESTHEFANY</a:t>
            </a:r>
          </a:p>
        </p:txBody>
      </p:sp>
      <p:sp>
        <p:nvSpPr>
          <p:cNvPr id="302" name="CuadroTexto 301">
            <a:extLst>
              <a:ext uri="{FF2B5EF4-FFF2-40B4-BE49-F238E27FC236}">
                <a16:creationId xmlns:a16="http://schemas.microsoft.com/office/drawing/2014/main" id="{9A119BF9-E4B0-98AD-85DB-15B697DC9479}"/>
              </a:ext>
            </a:extLst>
          </p:cNvPr>
          <p:cNvSpPr txBox="1"/>
          <p:nvPr/>
        </p:nvSpPr>
        <p:spPr>
          <a:xfrm>
            <a:off x="4958843" y="7824357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sz="1200" dirty="0">
                <a:latin typeface="Positive Sunshine" panose="02000600000000000000" pitchFamily="50" charset="0"/>
              </a:rPr>
              <a:t>RAMOS</a:t>
            </a:r>
          </a:p>
        </p:txBody>
      </p:sp>
    </p:spTree>
    <p:extLst>
      <p:ext uri="{BB962C8B-B14F-4D97-AF65-F5344CB8AC3E}">
        <p14:creationId xmlns:p14="http://schemas.microsoft.com/office/powerpoint/2010/main" val="347354530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10435</TotalTime>
  <Words>564</Words>
  <Application>Microsoft Office PowerPoint</Application>
  <PresentationFormat>Carta (216 x 279 mm)</PresentationFormat>
  <Paragraphs>564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1" baseType="lpstr">
      <vt:lpstr>Positive Sunshine</vt:lpstr>
      <vt:lpstr>Calibri Light</vt:lpstr>
      <vt:lpstr>Arial</vt:lpstr>
      <vt:lpstr>Calibri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tebasde@gmail.com</dc:creator>
  <cp:lastModifiedBy>tebasde@gmail.com</cp:lastModifiedBy>
  <cp:revision>12</cp:revision>
  <dcterms:created xsi:type="dcterms:W3CDTF">2024-07-23T03:15:22Z</dcterms:created>
  <dcterms:modified xsi:type="dcterms:W3CDTF">2024-08-31T03:29:47Z</dcterms:modified>
</cp:coreProperties>
</file>