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African" pitchFamily="2" charset="0"/>
      <p:regular r:id="rId8"/>
    </p:embeddedFont>
    <p:embeddedFont>
      <p:font typeface="Bebas Neue Bold" panose="020B0606020202050201" pitchFamily="34" charset="0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n 33">
            <a:extLst>
              <a:ext uri="{FF2B5EF4-FFF2-40B4-BE49-F238E27FC236}">
                <a16:creationId xmlns:a16="http://schemas.microsoft.com/office/drawing/2014/main" id="{9F879EAE-E4FB-FDE2-BF5B-7AF6E356B7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44" y="969823"/>
            <a:ext cx="2635200" cy="318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5CC75E9-7923-5DE8-D817-E270FDF4BBFD}"/>
              </a:ext>
            </a:extLst>
          </p:cNvPr>
          <p:cNvSpPr txBox="1"/>
          <p:nvPr/>
        </p:nvSpPr>
        <p:spPr>
          <a:xfrm>
            <a:off x="820406" y="3134837"/>
            <a:ext cx="2324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A57F747-AF2F-1DE9-13B3-6E13448E0C4C}"/>
              </a:ext>
            </a:extLst>
          </p:cNvPr>
          <p:cNvSpPr txBox="1"/>
          <p:nvPr/>
        </p:nvSpPr>
        <p:spPr>
          <a:xfrm>
            <a:off x="1251903" y="3626280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24BA836-F71A-D9A4-8222-FC08028CA0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606" y="969823"/>
            <a:ext cx="2635200" cy="3186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96147AD-D1D2-2C45-32A1-064E86141389}"/>
              </a:ext>
            </a:extLst>
          </p:cNvPr>
          <p:cNvSpPr txBox="1"/>
          <p:nvPr/>
        </p:nvSpPr>
        <p:spPr>
          <a:xfrm>
            <a:off x="3610868" y="3134837"/>
            <a:ext cx="2324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atin typeface="African" pitchFamily="2" charset="0"/>
              </a:rPr>
              <a:t>GABRIEL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0AAA54-4A2F-397A-3E36-F538202AD2AA}"/>
              </a:ext>
            </a:extLst>
          </p:cNvPr>
          <p:cNvSpPr txBox="1"/>
          <p:nvPr/>
        </p:nvSpPr>
        <p:spPr>
          <a:xfrm>
            <a:off x="4042365" y="3626280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8279878-F3D9-5978-2793-01FBC3958A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44" y="4233916"/>
            <a:ext cx="2635200" cy="3186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22AA714-D5C1-10DA-051D-D7FD990C5927}"/>
              </a:ext>
            </a:extLst>
          </p:cNvPr>
          <p:cNvSpPr txBox="1"/>
          <p:nvPr/>
        </p:nvSpPr>
        <p:spPr>
          <a:xfrm>
            <a:off x="820406" y="6398930"/>
            <a:ext cx="2324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atin typeface="African" pitchFamily="2" charset="0"/>
              </a:rPr>
              <a:t>GABRIEL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C6DE9F-68AC-64C2-B5BD-FE91B28B9357}"/>
              </a:ext>
            </a:extLst>
          </p:cNvPr>
          <p:cNvSpPr txBox="1"/>
          <p:nvPr/>
        </p:nvSpPr>
        <p:spPr>
          <a:xfrm>
            <a:off x="1251903" y="6890373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2CE296C-7544-8CEF-97C1-553A313A09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606" y="4233916"/>
            <a:ext cx="2635200" cy="3186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F5F7888-781E-8E0D-C36B-6C97F0ED46C2}"/>
              </a:ext>
            </a:extLst>
          </p:cNvPr>
          <p:cNvSpPr txBox="1"/>
          <p:nvPr/>
        </p:nvSpPr>
        <p:spPr>
          <a:xfrm>
            <a:off x="3610868" y="6398930"/>
            <a:ext cx="2324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atin typeface="African" pitchFamily="2" charset="0"/>
              </a:rPr>
              <a:t>GABRIEL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67FD991-7FAD-BF81-4B11-185ED80156BE}"/>
              </a:ext>
            </a:extLst>
          </p:cNvPr>
          <p:cNvSpPr txBox="1"/>
          <p:nvPr/>
        </p:nvSpPr>
        <p:spPr>
          <a:xfrm>
            <a:off x="4042365" y="6890373"/>
            <a:ext cx="1398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C61F0914-18F9-E8B3-219D-B2D0F5C53B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8" y="624000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B325FF8-DA87-B5D8-71A3-65391DE3504E}"/>
              </a:ext>
            </a:extLst>
          </p:cNvPr>
          <p:cNvSpPr txBox="1"/>
          <p:nvPr/>
        </p:nvSpPr>
        <p:spPr>
          <a:xfrm>
            <a:off x="1640465" y="1452914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36E5169-4D38-35ED-57F3-ECE01701A6BE}"/>
              </a:ext>
            </a:extLst>
          </p:cNvPr>
          <p:cNvSpPr txBox="1"/>
          <p:nvPr/>
        </p:nvSpPr>
        <p:spPr>
          <a:xfrm>
            <a:off x="1816058" y="1801548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D1FAB0A-B147-3222-67A8-68CD254B3F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24000"/>
            <a:ext cx="288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96FF3D9-3D97-51C2-1409-C8C5BA7EC67D}"/>
              </a:ext>
            </a:extLst>
          </p:cNvPr>
          <p:cNvSpPr txBox="1"/>
          <p:nvPr/>
        </p:nvSpPr>
        <p:spPr>
          <a:xfrm>
            <a:off x="4598687" y="1452914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DFF588F-FEBC-76A9-3EEA-E74B7EA258EE}"/>
              </a:ext>
            </a:extLst>
          </p:cNvPr>
          <p:cNvSpPr txBox="1"/>
          <p:nvPr/>
        </p:nvSpPr>
        <p:spPr>
          <a:xfrm>
            <a:off x="4774280" y="1801548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BA27834-4962-56E3-C56F-09C4D1F099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8" y="2439240"/>
            <a:ext cx="288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A6EDAC1-811A-1242-6A8E-1A1E1C4B97FC}"/>
              </a:ext>
            </a:extLst>
          </p:cNvPr>
          <p:cNvSpPr txBox="1"/>
          <p:nvPr/>
        </p:nvSpPr>
        <p:spPr>
          <a:xfrm>
            <a:off x="1640465" y="3268154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6D43D49-CEE1-DCA1-2F63-48B9D27D7FFF}"/>
              </a:ext>
            </a:extLst>
          </p:cNvPr>
          <p:cNvSpPr txBox="1"/>
          <p:nvPr/>
        </p:nvSpPr>
        <p:spPr>
          <a:xfrm>
            <a:off x="1816058" y="3616788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62F7CA1-819C-0C8A-AE41-8138E5926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439240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ED6F066-AE06-D965-703D-FC66E4E9CEE7}"/>
              </a:ext>
            </a:extLst>
          </p:cNvPr>
          <p:cNvSpPr txBox="1"/>
          <p:nvPr/>
        </p:nvSpPr>
        <p:spPr>
          <a:xfrm>
            <a:off x="4598687" y="3268154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846B15B-B467-3A00-957C-0F494E394243}"/>
              </a:ext>
            </a:extLst>
          </p:cNvPr>
          <p:cNvSpPr txBox="1"/>
          <p:nvPr/>
        </p:nvSpPr>
        <p:spPr>
          <a:xfrm>
            <a:off x="4774280" y="3616788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C145AEF-C6EC-F9AA-35DD-C784ECD189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8" y="4254773"/>
            <a:ext cx="288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606F12F-205A-73F4-BB03-32FEB267208A}"/>
              </a:ext>
            </a:extLst>
          </p:cNvPr>
          <p:cNvSpPr txBox="1"/>
          <p:nvPr/>
        </p:nvSpPr>
        <p:spPr>
          <a:xfrm>
            <a:off x="1640465" y="5083687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C6BBF47-D02A-706D-7373-D9E075FB3C74}"/>
              </a:ext>
            </a:extLst>
          </p:cNvPr>
          <p:cNvSpPr txBox="1"/>
          <p:nvPr/>
        </p:nvSpPr>
        <p:spPr>
          <a:xfrm>
            <a:off x="1816058" y="5432321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146477E-53E8-1451-F1B5-FC0F5C4C3E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254773"/>
            <a:ext cx="288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068A1A9-81C6-C252-3073-0DD653266A8B}"/>
              </a:ext>
            </a:extLst>
          </p:cNvPr>
          <p:cNvSpPr txBox="1"/>
          <p:nvPr/>
        </p:nvSpPr>
        <p:spPr>
          <a:xfrm>
            <a:off x="4598687" y="5083687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558D646-3C23-4AC4-281A-A0C7EB49F99F}"/>
              </a:ext>
            </a:extLst>
          </p:cNvPr>
          <p:cNvSpPr txBox="1"/>
          <p:nvPr/>
        </p:nvSpPr>
        <p:spPr>
          <a:xfrm>
            <a:off x="4774280" y="5432321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8847BA07-B492-506E-30B0-CC6EEAA911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8" y="6070306"/>
            <a:ext cx="288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0CF5BB0B-E92D-F207-F742-08BCB3CC54EC}"/>
              </a:ext>
            </a:extLst>
          </p:cNvPr>
          <p:cNvSpPr txBox="1"/>
          <p:nvPr/>
        </p:nvSpPr>
        <p:spPr>
          <a:xfrm>
            <a:off x="1640465" y="6899220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8C7441A-0B1F-AFA8-43D7-2DA5873CC7A3}"/>
              </a:ext>
            </a:extLst>
          </p:cNvPr>
          <p:cNvSpPr txBox="1"/>
          <p:nvPr/>
        </p:nvSpPr>
        <p:spPr>
          <a:xfrm>
            <a:off x="1816058" y="7247854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5122F4C9-179C-37ED-89E5-6DCDE9B21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070306"/>
            <a:ext cx="2880000" cy="180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D082B79F-9413-3051-F38A-E0E23140C3D4}"/>
              </a:ext>
            </a:extLst>
          </p:cNvPr>
          <p:cNvSpPr txBox="1"/>
          <p:nvPr/>
        </p:nvSpPr>
        <p:spPr>
          <a:xfrm>
            <a:off x="4598687" y="6899220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African" pitchFamily="2" charset="0"/>
              </a:rPr>
              <a:t>GABRIEL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F3E4E0C-2B89-E064-485B-2A65989767CA}"/>
              </a:ext>
            </a:extLst>
          </p:cNvPr>
          <p:cNvSpPr txBox="1"/>
          <p:nvPr/>
        </p:nvSpPr>
        <p:spPr>
          <a:xfrm>
            <a:off x="4774280" y="7247854"/>
            <a:ext cx="1261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n 75">
            <a:extLst>
              <a:ext uri="{FF2B5EF4-FFF2-40B4-BE49-F238E27FC236}">
                <a16:creationId xmlns:a16="http://schemas.microsoft.com/office/drawing/2014/main" id="{A09479F4-5C0F-62AC-53C3-EB1830AD58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3" y="723712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E4CA45F-640B-5594-B7DB-3E50CA23B624}"/>
              </a:ext>
            </a:extLst>
          </p:cNvPr>
          <p:cNvSpPr txBox="1"/>
          <p:nvPr/>
        </p:nvSpPr>
        <p:spPr>
          <a:xfrm>
            <a:off x="647629" y="11572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2297F9A-0D5D-658E-D900-3D0831F0A840}"/>
              </a:ext>
            </a:extLst>
          </p:cNvPr>
          <p:cNvSpPr txBox="1"/>
          <p:nvPr/>
        </p:nvSpPr>
        <p:spPr>
          <a:xfrm>
            <a:off x="720020" y="13928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2E5B8CE-0E4C-B2A5-BFCB-69CBA9C108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951" y="723712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177CAD9-52B2-B4FE-A987-B51DA42FBEE9}"/>
              </a:ext>
            </a:extLst>
          </p:cNvPr>
          <p:cNvSpPr txBox="1"/>
          <p:nvPr/>
        </p:nvSpPr>
        <p:spPr>
          <a:xfrm>
            <a:off x="2100327" y="11572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E1BA6DF-AE3F-EF2F-6FE3-11B99114E409}"/>
              </a:ext>
            </a:extLst>
          </p:cNvPr>
          <p:cNvSpPr txBox="1"/>
          <p:nvPr/>
        </p:nvSpPr>
        <p:spPr>
          <a:xfrm>
            <a:off x="2172718" y="13928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6B5718D-5972-082A-4BCC-0A40BB403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649" y="723712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8664CF9-0E7D-691B-2375-0B34A8CADE82}"/>
              </a:ext>
            </a:extLst>
          </p:cNvPr>
          <p:cNvSpPr txBox="1"/>
          <p:nvPr/>
        </p:nvSpPr>
        <p:spPr>
          <a:xfrm>
            <a:off x="3553025" y="11572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2FEAB29-5F9C-8290-5A68-7FA9D302762D}"/>
              </a:ext>
            </a:extLst>
          </p:cNvPr>
          <p:cNvSpPr txBox="1"/>
          <p:nvPr/>
        </p:nvSpPr>
        <p:spPr>
          <a:xfrm>
            <a:off x="3625416" y="13928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696DAC2-480C-AC82-249C-85BB187AAA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12" y="723712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49F05D3-2731-5DC1-80F5-E28337DF7D2D}"/>
              </a:ext>
            </a:extLst>
          </p:cNvPr>
          <p:cNvSpPr txBox="1"/>
          <p:nvPr/>
        </p:nvSpPr>
        <p:spPr>
          <a:xfrm>
            <a:off x="5015588" y="11572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9603BA3-02BC-BFE1-1D07-B4DDE9000BFA}"/>
              </a:ext>
            </a:extLst>
          </p:cNvPr>
          <p:cNvSpPr txBox="1"/>
          <p:nvPr/>
        </p:nvSpPr>
        <p:spPr>
          <a:xfrm>
            <a:off x="5087979" y="13928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99DEDC5-B58B-0495-D828-16D77DE8CC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3" y="2542762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A54B38E-4989-413A-A50C-DD4F27D3665A}"/>
              </a:ext>
            </a:extLst>
          </p:cNvPr>
          <p:cNvSpPr txBox="1"/>
          <p:nvPr/>
        </p:nvSpPr>
        <p:spPr>
          <a:xfrm>
            <a:off x="647629" y="29762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057A033-342C-5E10-AA86-30F295F35171}"/>
              </a:ext>
            </a:extLst>
          </p:cNvPr>
          <p:cNvSpPr txBox="1"/>
          <p:nvPr/>
        </p:nvSpPr>
        <p:spPr>
          <a:xfrm>
            <a:off x="720020" y="32119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3465CD8A-FBA7-F8ED-8CCB-052DBD4062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951" y="2542762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D89552C-1611-A627-B61C-5D9F374B2419}"/>
              </a:ext>
            </a:extLst>
          </p:cNvPr>
          <p:cNvSpPr txBox="1"/>
          <p:nvPr/>
        </p:nvSpPr>
        <p:spPr>
          <a:xfrm>
            <a:off x="2100327" y="29762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7A84326-23F4-AF33-7C91-000A293C083A}"/>
              </a:ext>
            </a:extLst>
          </p:cNvPr>
          <p:cNvSpPr txBox="1"/>
          <p:nvPr/>
        </p:nvSpPr>
        <p:spPr>
          <a:xfrm>
            <a:off x="2172718" y="32119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235E4DF-1921-CCB2-721E-3FD41C2634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649" y="2542762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5173BB96-BBFD-6C3B-30F6-BEFCD8FA9192}"/>
              </a:ext>
            </a:extLst>
          </p:cNvPr>
          <p:cNvSpPr txBox="1"/>
          <p:nvPr/>
        </p:nvSpPr>
        <p:spPr>
          <a:xfrm>
            <a:off x="3553025" y="29762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9FAA02F-2024-CA41-F927-9834954AF2E2}"/>
              </a:ext>
            </a:extLst>
          </p:cNvPr>
          <p:cNvSpPr txBox="1"/>
          <p:nvPr/>
        </p:nvSpPr>
        <p:spPr>
          <a:xfrm>
            <a:off x="3625416" y="32119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6C3DED8-037C-B565-638A-7BE9BD667D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12" y="2542762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AFF57D8-96CB-2453-6C78-817915D001B7}"/>
              </a:ext>
            </a:extLst>
          </p:cNvPr>
          <p:cNvSpPr txBox="1"/>
          <p:nvPr/>
        </p:nvSpPr>
        <p:spPr>
          <a:xfrm>
            <a:off x="5015588" y="29762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A8C3746-E7CA-265A-16C6-D7BDDC45EDB5}"/>
              </a:ext>
            </a:extLst>
          </p:cNvPr>
          <p:cNvSpPr txBox="1"/>
          <p:nvPr/>
        </p:nvSpPr>
        <p:spPr>
          <a:xfrm>
            <a:off x="5087979" y="32119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E143E0F-CC4D-0B57-92D7-A70CAD60D9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3" y="4361812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BCEC38F2-C3C0-933D-3675-9187F624AE95}"/>
              </a:ext>
            </a:extLst>
          </p:cNvPr>
          <p:cNvSpPr txBox="1"/>
          <p:nvPr/>
        </p:nvSpPr>
        <p:spPr>
          <a:xfrm>
            <a:off x="647629" y="47953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F7D66AB-E623-68BF-6BCF-0DBAEA365E00}"/>
              </a:ext>
            </a:extLst>
          </p:cNvPr>
          <p:cNvSpPr txBox="1"/>
          <p:nvPr/>
        </p:nvSpPr>
        <p:spPr>
          <a:xfrm>
            <a:off x="720020" y="50309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DB96949-66FE-2BC9-CD6B-3ABB0A9867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951" y="4361812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56FC506-D93C-1009-B917-96579352AF3D}"/>
              </a:ext>
            </a:extLst>
          </p:cNvPr>
          <p:cNvSpPr txBox="1"/>
          <p:nvPr/>
        </p:nvSpPr>
        <p:spPr>
          <a:xfrm>
            <a:off x="2100327" y="47953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D8AEA718-0274-1C87-AC3A-6679A21233B9}"/>
              </a:ext>
            </a:extLst>
          </p:cNvPr>
          <p:cNvSpPr txBox="1"/>
          <p:nvPr/>
        </p:nvSpPr>
        <p:spPr>
          <a:xfrm>
            <a:off x="2172718" y="50309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3F9E081-9B3C-B838-C908-ACF68D8CF5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649" y="4361812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2A53F95-6D3E-BCF4-B44F-077E7043D29F}"/>
              </a:ext>
            </a:extLst>
          </p:cNvPr>
          <p:cNvSpPr txBox="1"/>
          <p:nvPr/>
        </p:nvSpPr>
        <p:spPr>
          <a:xfrm>
            <a:off x="3553025" y="47953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6BF2811-D46F-EC7E-348E-C8CE2C20EC0E}"/>
              </a:ext>
            </a:extLst>
          </p:cNvPr>
          <p:cNvSpPr txBox="1"/>
          <p:nvPr/>
        </p:nvSpPr>
        <p:spPr>
          <a:xfrm>
            <a:off x="3625416" y="50309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2701C384-01DB-C7F1-94AC-43EFBDB0A9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12" y="4361812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CE1A0084-9777-86B7-FDA3-CFDCB903C35D}"/>
              </a:ext>
            </a:extLst>
          </p:cNvPr>
          <p:cNvSpPr txBox="1"/>
          <p:nvPr/>
        </p:nvSpPr>
        <p:spPr>
          <a:xfrm>
            <a:off x="5015588" y="479534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24ED988-2305-7126-CCAA-28E4D61DCA4F}"/>
              </a:ext>
            </a:extLst>
          </p:cNvPr>
          <p:cNvSpPr txBox="1"/>
          <p:nvPr/>
        </p:nvSpPr>
        <p:spPr>
          <a:xfrm>
            <a:off x="5087979" y="503097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83710E7B-1CE0-170F-BA4E-0302619CA7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53" y="6180862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B95577D9-A517-2AD7-F041-ABF827F6F13C}"/>
              </a:ext>
            </a:extLst>
          </p:cNvPr>
          <p:cNvSpPr txBox="1"/>
          <p:nvPr/>
        </p:nvSpPr>
        <p:spPr>
          <a:xfrm>
            <a:off x="647629" y="66143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7D62954-E329-FEEF-7379-7C2A7C5D2473}"/>
              </a:ext>
            </a:extLst>
          </p:cNvPr>
          <p:cNvSpPr txBox="1"/>
          <p:nvPr/>
        </p:nvSpPr>
        <p:spPr>
          <a:xfrm>
            <a:off x="720020" y="68500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DE7057BA-FFE1-5C10-75B5-B5D288BBC0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951" y="6180862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93F5128E-B542-0B09-6E0D-64A5412E237D}"/>
              </a:ext>
            </a:extLst>
          </p:cNvPr>
          <p:cNvSpPr txBox="1"/>
          <p:nvPr/>
        </p:nvSpPr>
        <p:spPr>
          <a:xfrm>
            <a:off x="2100327" y="66143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E6C13D6-4C96-1A9C-60B5-F0F7CC32F04E}"/>
              </a:ext>
            </a:extLst>
          </p:cNvPr>
          <p:cNvSpPr txBox="1"/>
          <p:nvPr/>
        </p:nvSpPr>
        <p:spPr>
          <a:xfrm>
            <a:off x="2172718" y="68500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211B88D-1F3B-9ED3-BB87-5412033F61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649" y="6180862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4E4484C8-BA45-7D1D-EC59-1A9A758DB055}"/>
              </a:ext>
            </a:extLst>
          </p:cNvPr>
          <p:cNvSpPr txBox="1"/>
          <p:nvPr/>
        </p:nvSpPr>
        <p:spPr>
          <a:xfrm>
            <a:off x="3553025" y="66143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35C807C6-8531-0456-F186-B16BB831BCED}"/>
              </a:ext>
            </a:extLst>
          </p:cNvPr>
          <p:cNvSpPr txBox="1"/>
          <p:nvPr/>
        </p:nvSpPr>
        <p:spPr>
          <a:xfrm>
            <a:off x="3625416" y="68500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78147672-5E46-CF62-FA30-CF89493091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12" y="6180862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F2BA92E8-A953-CFBA-C0A6-A7513BDC86B9}"/>
              </a:ext>
            </a:extLst>
          </p:cNvPr>
          <p:cNvSpPr txBox="1"/>
          <p:nvPr/>
        </p:nvSpPr>
        <p:spPr>
          <a:xfrm>
            <a:off x="5015588" y="6614399"/>
            <a:ext cx="113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atin typeface="African" pitchFamily="2" charset="0"/>
              </a:rPr>
              <a:t>GABRIEL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63B1ADC-090B-C53B-5C6E-3CF04CF87F04}"/>
              </a:ext>
            </a:extLst>
          </p:cNvPr>
          <p:cNvSpPr txBox="1"/>
          <p:nvPr/>
        </p:nvSpPr>
        <p:spPr>
          <a:xfrm>
            <a:off x="5087979" y="6850029"/>
            <a:ext cx="9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n 110">
            <a:extLst>
              <a:ext uri="{FF2B5EF4-FFF2-40B4-BE49-F238E27FC236}">
                <a16:creationId xmlns:a16="http://schemas.microsoft.com/office/drawing/2014/main" id="{C88B67BF-F6C9-70A6-18FA-901E98A164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48" y="455119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FF285E5-216F-F221-ECD2-ADAC4194A3BD}"/>
              </a:ext>
            </a:extLst>
          </p:cNvPr>
          <p:cNvSpPr txBox="1"/>
          <p:nvPr/>
        </p:nvSpPr>
        <p:spPr>
          <a:xfrm>
            <a:off x="731426" y="7624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D36282C-DC96-57BD-3A49-69843F0FBA3A}"/>
              </a:ext>
            </a:extLst>
          </p:cNvPr>
          <p:cNvSpPr txBox="1"/>
          <p:nvPr/>
        </p:nvSpPr>
        <p:spPr>
          <a:xfrm>
            <a:off x="818106" y="9408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F032699-1541-7465-19A4-54825C9FC6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871" y="455119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EAF0B27-E464-EDFF-9C4A-29D96F7C571D}"/>
              </a:ext>
            </a:extLst>
          </p:cNvPr>
          <p:cNvSpPr txBox="1"/>
          <p:nvPr/>
        </p:nvSpPr>
        <p:spPr>
          <a:xfrm>
            <a:off x="2203949" y="7624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C765A74-3945-EF46-93B8-564FD4DCF886}"/>
              </a:ext>
            </a:extLst>
          </p:cNvPr>
          <p:cNvSpPr txBox="1"/>
          <p:nvPr/>
        </p:nvSpPr>
        <p:spPr>
          <a:xfrm>
            <a:off x="2290629" y="9408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D8E521B-78CA-2492-A8C7-0760976DAF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486" y="455119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D8CB90D-3701-1068-77E1-8EEAF2B4CE73}"/>
              </a:ext>
            </a:extLst>
          </p:cNvPr>
          <p:cNvSpPr txBox="1"/>
          <p:nvPr/>
        </p:nvSpPr>
        <p:spPr>
          <a:xfrm>
            <a:off x="3694564" y="7624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31A9A7B-9B5B-C4FE-A841-D6387F4D8CA4}"/>
              </a:ext>
            </a:extLst>
          </p:cNvPr>
          <p:cNvSpPr txBox="1"/>
          <p:nvPr/>
        </p:nvSpPr>
        <p:spPr>
          <a:xfrm>
            <a:off x="3781244" y="9408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5241E22-3D2C-5DAF-88AC-5DA466DF5C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919" y="455119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11795E8-31BE-D8B8-3854-E1FF5F9139EB}"/>
              </a:ext>
            </a:extLst>
          </p:cNvPr>
          <p:cNvSpPr txBox="1"/>
          <p:nvPr/>
        </p:nvSpPr>
        <p:spPr>
          <a:xfrm>
            <a:off x="5186997" y="7624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5F28B3B-C127-1D16-7570-2154B413E1F0}"/>
              </a:ext>
            </a:extLst>
          </p:cNvPr>
          <p:cNvSpPr txBox="1"/>
          <p:nvPr/>
        </p:nvSpPr>
        <p:spPr>
          <a:xfrm>
            <a:off x="5273677" y="9408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F08EA71-B6AE-21E0-C176-A9EC32BD21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48" y="1998169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4457D21-FB0F-2D1F-7430-F2B8B8EDCD4F}"/>
              </a:ext>
            </a:extLst>
          </p:cNvPr>
          <p:cNvSpPr txBox="1"/>
          <p:nvPr/>
        </p:nvSpPr>
        <p:spPr>
          <a:xfrm>
            <a:off x="731426" y="23054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618E746-A692-5A84-C906-168D9A420DCC}"/>
              </a:ext>
            </a:extLst>
          </p:cNvPr>
          <p:cNvSpPr txBox="1"/>
          <p:nvPr/>
        </p:nvSpPr>
        <p:spPr>
          <a:xfrm>
            <a:off x="818106" y="24839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77FFE86-5DB6-0558-BEFA-7155FB5998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871" y="1998169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090A51B-D335-A251-ED39-0B566FDA5DA7}"/>
              </a:ext>
            </a:extLst>
          </p:cNvPr>
          <p:cNvSpPr txBox="1"/>
          <p:nvPr/>
        </p:nvSpPr>
        <p:spPr>
          <a:xfrm>
            <a:off x="2203949" y="23054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539C96E-48BB-F801-12D0-033147936DC2}"/>
              </a:ext>
            </a:extLst>
          </p:cNvPr>
          <p:cNvSpPr txBox="1"/>
          <p:nvPr/>
        </p:nvSpPr>
        <p:spPr>
          <a:xfrm>
            <a:off x="2290629" y="24839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6AC4F57B-E10D-B9DB-894A-BD89378ABC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486" y="1998169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D7FB69B-5126-E056-A223-F5795F8EB19A}"/>
              </a:ext>
            </a:extLst>
          </p:cNvPr>
          <p:cNvSpPr txBox="1"/>
          <p:nvPr/>
        </p:nvSpPr>
        <p:spPr>
          <a:xfrm>
            <a:off x="3694564" y="23054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36B722E-2E4C-8CA4-8037-0F8B72D5D490}"/>
              </a:ext>
            </a:extLst>
          </p:cNvPr>
          <p:cNvSpPr txBox="1"/>
          <p:nvPr/>
        </p:nvSpPr>
        <p:spPr>
          <a:xfrm>
            <a:off x="3781244" y="24839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84AFD15-4E02-48AA-CE88-FE1D058BAD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919" y="1998169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8777B095-838A-653C-51A6-F90DBA0EE9EF}"/>
              </a:ext>
            </a:extLst>
          </p:cNvPr>
          <p:cNvSpPr txBox="1"/>
          <p:nvPr/>
        </p:nvSpPr>
        <p:spPr>
          <a:xfrm>
            <a:off x="5186997" y="23054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82D3048-6EE0-D42A-4A9D-E8E4852B8329}"/>
              </a:ext>
            </a:extLst>
          </p:cNvPr>
          <p:cNvSpPr txBox="1"/>
          <p:nvPr/>
        </p:nvSpPr>
        <p:spPr>
          <a:xfrm>
            <a:off x="5273677" y="24839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BC71354-8B8C-60C4-9956-D9BA7697B2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34" y="3541219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7C51EBF-855B-2E79-6276-D032260F7B61}"/>
              </a:ext>
            </a:extLst>
          </p:cNvPr>
          <p:cNvSpPr txBox="1"/>
          <p:nvPr/>
        </p:nvSpPr>
        <p:spPr>
          <a:xfrm>
            <a:off x="727912" y="38485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A20CF91-2502-FFF4-A8AA-32297CBB6A15}"/>
              </a:ext>
            </a:extLst>
          </p:cNvPr>
          <p:cNvSpPr txBox="1"/>
          <p:nvPr/>
        </p:nvSpPr>
        <p:spPr>
          <a:xfrm>
            <a:off x="814592" y="40269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D5E8316-72CE-7D5E-60DE-07BB9C6B30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357" y="3541219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F3DE3C4-E955-5BDB-D2E5-8375366A4307}"/>
              </a:ext>
            </a:extLst>
          </p:cNvPr>
          <p:cNvSpPr txBox="1"/>
          <p:nvPr/>
        </p:nvSpPr>
        <p:spPr>
          <a:xfrm>
            <a:off x="2200435" y="38485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D4A8AB4-BF4F-9D9E-C857-036E935E5359}"/>
              </a:ext>
            </a:extLst>
          </p:cNvPr>
          <p:cNvSpPr txBox="1"/>
          <p:nvPr/>
        </p:nvSpPr>
        <p:spPr>
          <a:xfrm>
            <a:off x="2287115" y="40269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F3D43567-29D6-7FF8-3F02-1E1A0F3092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72" y="3541219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70BCBA3B-EA46-5BE5-3D57-76B5EF302D5E}"/>
              </a:ext>
            </a:extLst>
          </p:cNvPr>
          <p:cNvSpPr txBox="1"/>
          <p:nvPr/>
        </p:nvSpPr>
        <p:spPr>
          <a:xfrm>
            <a:off x="3691050" y="38485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8E54A7A-2DE4-43E6-EF63-F923B3002090}"/>
              </a:ext>
            </a:extLst>
          </p:cNvPr>
          <p:cNvSpPr txBox="1"/>
          <p:nvPr/>
        </p:nvSpPr>
        <p:spPr>
          <a:xfrm>
            <a:off x="3777730" y="40269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52981264-317D-5EAE-B2B8-BEBA163C63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405" y="3541219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D5093BBE-F5A3-652B-C3A1-84ED6FA767F6}"/>
              </a:ext>
            </a:extLst>
          </p:cNvPr>
          <p:cNvSpPr txBox="1"/>
          <p:nvPr/>
        </p:nvSpPr>
        <p:spPr>
          <a:xfrm>
            <a:off x="5183483" y="38485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7E0D177-D4CA-1050-ACC8-95459500EEDC}"/>
              </a:ext>
            </a:extLst>
          </p:cNvPr>
          <p:cNvSpPr txBox="1"/>
          <p:nvPr/>
        </p:nvSpPr>
        <p:spPr>
          <a:xfrm>
            <a:off x="5270163" y="40269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075522F2-0CBC-70B8-90A1-AA1198648F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34" y="5084269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6407A1A0-8329-72F0-7076-201D5D00CF75}"/>
              </a:ext>
            </a:extLst>
          </p:cNvPr>
          <p:cNvSpPr txBox="1"/>
          <p:nvPr/>
        </p:nvSpPr>
        <p:spPr>
          <a:xfrm>
            <a:off x="727912" y="53915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8B21A89-521E-D3EF-F823-F412307B5930}"/>
              </a:ext>
            </a:extLst>
          </p:cNvPr>
          <p:cNvSpPr txBox="1"/>
          <p:nvPr/>
        </p:nvSpPr>
        <p:spPr>
          <a:xfrm>
            <a:off x="814592" y="55700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B1F61F20-491C-31EF-1D78-F33344C0EF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357" y="5084269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7386F793-8C49-C0A6-E83D-66E0B1F988B3}"/>
              </a:ext>
            </a:extLst>
          </p:cNvPr>
          <p:cNvSpPr txBox="1"/>
          <p:nvPr/>
        </p:nvSpPr>
        <p:spPr>
          <a:xfrm>
            <a:off x="2200435" y="53915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274B68C-7B93-EE94-6837-69F278A35BA7}"/>
              </a:ext>
            </a:extLst>
          </p:cNvPr>
          <p:cNvSpPr txBox="1"/>
          <p:nvPr/>
        </p:nvSpPr>
        <p:spPr>
          <a:xfrm>
            <a:off x="2287115" y="55700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9DAE71A-822C-C348-5659-85CF9DF3E8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72" y="5084269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4A2905B6-334C-8FEE-A172-9E8FFE14C8EF}"/>
              </a:ext>
            </a:extLst>
          </p:cNvPr>
          <p:cNvSpPr txBox="1"/>
          <p:nvPr/>
        </p:nvSpPr>
        <p:spPr>
          <a:xfrm>
            <a:off x="3691050" y="53915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6054D52-00C8-D91F-AC5C-8AAC807E975B}"/>
              </a:ext>
            </a:extLst>
          </p:cNvPr>
          <p:cNvSpPr txBox="1"/>
          <p:nvPr/>
        </p:nvSpPr>
        <p:spPr>
          <a:xfrm>
            <a:off x="3777730" y="55700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EE212288-94DE-01FC-80CA-3A2099790E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405" y="5084269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2E9A1EB7-BBD9-497C-5844-F63D9AFFD01A}"/>
              </a:ext>
            </a:extLst>
          </p:cNvPr>
          <p:cNvSpPr txBox="1"/>
          <p:nvPr/>
        </p:nvSpPr>
        <p:spPr>
          <a:xfrm>
            <a:off x="5183483" y="539156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E794236-CD4C-8F6A-8118-C3A906D851CA}"/>
              </a:ext>
            </a:extLst>
          </p:cNvPr>
          <p:cNvSpPr txBox="1"/>
          <p:nvPr/>
        </p:nvSpPr>
        <p:spPr>
          <a:xfrm>
            <a:off x="5270163" y="557003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D1FA78F9-E256-B22F-78FC-52A83A931E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34" y="6627319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7313857E-41C2-127E-6263-5744B275A5A7}"/>
              </a:ext>
            </a:extLst>
          </p:cNvPr>
          <p:cNvSpPr txBox="1"/>
          <p:nvPr/>
        </p:nvSpPr>
        <p:spPr>
          <a:xfrm>
            <a:off x="727912" y="69346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6FD5F69C-23DC-5024-706B-60221E7A568A}"/>
              </a:ext>
            </a:extLst>
          </p:cNvPr>
          <p:cNvSpPr txBox="1"/>
          <p:nvPr/>
        </p:nvSpPr>
        <p:spPr>
          <a:xfrm>
            <a:off x="814592" y="71130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F505D183-26F0-301E-EC67-DF88687E02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357" y="6627319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CA40D90F-8B0F-42D2-01F4-696C960B238B}"/>
              </a:ext>
            </a:extLst>
          </p:cNvPr>
          <p:cNvSpPr txBox="1"/>
          <p:nvPr/>
        </p:nvSpPr>
        <p:spPr>
          <a:xfrm>
            <a:off x="2200435" y="69346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E7D2FB2-8AAB-025E-ABA4-03E816C6FFFC}"/>
              </a:ext>
            </a:extLst>
          </p:cNvPr>
          <p:cNvSpPr txBox="1"/>
          <p:nvPr/>
        </p:nvSpPr>
        <p:spPr>
          <a:xfrm>
            <a:off x="2287115" y="71130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FF59A2E4-4903-A67C-048A-EE7329D7F5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972" y="6627319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97D947D-21FE-AECD-A5B5-8A79161D0C6D}"/>
              </a:ext>
            </a:extLst>
          </p:cNvPr>
          <p:cNvSpPr txBox="1"/>
          <p:nvPr/>
        </p:nvSpPr>
        <p:spPr>
          <a:xfrm>
            <a:off x="3691050" y="69346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8712CA6-9D1E-E546-338F-34C881562B5C}"/>
              </a:ext>
            </a:extLst>
          </p:cNvPr>
          <p:cNvSpPr txBox="1"/>
          <p:nvPr/>
        </p:nvSpPr>
        <p:spPr>
          <a:xfrm>
            <a:off x="3777730" y="71130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98040DDD-3840-7095-3E0D-0371CF9AC4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405" y="6627319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F916B235-538F-2A8A-C3E8-070A428007C4}"/>
              </a:ext>
            </a:extLst>
          </p:cNvPr>
          <p:cNvSpPr txBox="1"/>
          <p:nvPr/>
        </p:nvSpPr>
        <p:spPr>
          <a:xfrm>
            <a:off x="5183483" y="6934615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African" pitchFamily="2" charset="0"/>
              </a:rPr>
              <a:t>GABRIEL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C9A5EADD-5ACE-D298-B49B-6DF6A81F4C85}"/>
              </a:ext>
            </a:extLst>
          </p:cNvPr>
          <p:cNvSpPr txBox="1"/>
          <p:nvPr/>
        </p:nvSpPr>
        <p:spPr>
          <a:xfrm>
            <a:off x="5270163" y="7113089"/>
            <a:ext cx="72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agen 175">
            <a:extLst>
              <a:ext uri="{FF2B5EF4-FFF2-40B4-BE49-F238E27FC236}">
                <a16:creationId xmlns:a16="http://schemas.microsoft.com/office/drawing/2014/main" id="{04E649C1-2FE9-38F4-06A4-58BA73E18B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06260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BCF69C2-F163-B96E-BE9E-D30F336CF04D}"/>
              </a:ext>
            </a:extLst>
          </p:cNvPr>
          <p:cNvSpPr txBox="1"/>
          <p:nvPr/>
        </p:nvSpPr>
        <p:spPr>
          <a:xfrm>
            <a:off x="3362324" y="812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C374791-EB1A-825A-0C79-5AAC5D5C6C8E}"/>
              </a:ext>
            </a:extLst>
          </p:cNvPr>
          <p:cNvSpPr txBox="1"/>
          <p:nvPr/>
        </p:nvSpPr>
        <p:spPr>
          <a:xfrm>
            <a:off x="3529969" y="994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DE6E82D-A04D-F9FC-A7A6-F9E0100C8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506260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9641C56-B387-7A51-949E-F8B0D66617B5}"/>
              </a:ext>
            </a:extLst>
          </p:cNvPr>
          <p:cNvSpPr txBox="1"/>
          <p:nvPr/>
        </p:nvSpPr>
        <p:spPr>
          <a:xfrm>
            <a:off x="1176338" y="812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F90802B-E93C-5B34-60E4-C3DABD29A5D4}"/>
              </a:ext>
            </a:extLst>
          </p:cNvPr>
          <p:cNvSpPr txBox="1"/>
          <p:nvPr/>
        </p:nvSpPr>
        <p:spPr>
          <a:xfrm>
            <a:off x="1343983" y="994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BA33E15-9DAD-BF06-4C96-20257C74F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506260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DFE64BA-CE70-808A-5EBB-9AB59579B085}"/>
              </a:ext>
            </a:extLst>
          </p:cNvPr>
          <p:cNvSpPr txBox="1"/>
          <p:nvPr/>
        </p:nvSpPr>
        <p:spPr>
          <a:xfrm>
            <a:off x="5548310" y="812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3F9FFCA-5C7C-F452-7C39-A9E010F67990}"/>
              </a:ext>
            </a:extLst>
          </p:cNvPr>
          <p:cNvSpPr txBox="1"/>
          <p:nvPr/>
        </p:nvSpPr>
        <p:spPr>
          <a:xfrm>
            <a:off x="5715955" y="994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7D30E36-20AD-37FF-481B-6059942EF7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251660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4E83EF7-02C9-C260-0F71-81E00B289D41}"/>
              </a:ext>
            </a:extLst>
          </p:cNvPr>
          <p:cNvSpPr txBox="1"/>
          <p:nvPr/>
        </p:nvSpPr>
        <p:spPr>
          <a:xfrm>
            <a:off x="3362324" y="1557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D479AF0-422A-54E8-327D-6C6D2B57ECB7}"/>
              </a:ext>
            </a:extLst>
          </p:cNvPr>
          <p:cNvSpPr txBox="1"/>
          <p:nvPr/>
        </p:nvSpPr>
        <p:spPr>
          <a:xfrm>
            <a:off x="3529969" y="1739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541DA6A-6EAD-D03E-41E6-D12D39B97C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1251660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E206F9FE-4871-AE3C-173B-B783649B0EE2}"/>
              </a:ext>
            </a:extLst>
          </p:cNvPr>
          <p:cNvSpPr txBox="1"/>
          <p:nvPr/>
        </p:nvSpPr>
        <p:spPr>
          <a:xfrm>
            <a:off x="1176338" y="1557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668C86E-EEF1-018B-A34F-ED4FC7FCCF5C}"/>
              </a:ext>
            </a:extLst>
          </p:cNvPr>
          <p:cNvSpPr txBox="1"/>
          <p:nvPr/>
        </p:nvSpPr>
        <p:spPr>
          <a:xfrm>
            <a:off x="1343983" y="1739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D0D4656-CE9A-41A7-D341-DFACAC27CF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1251660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39294FF-88EE-675F-A578-DF815508FE37}"/>
              </a:ext>
            </a:extLst>
          </p:cNvPr>
          <p:cNvSpPr txBox="1"/>
          <p:nvPr/>
        </p:nvSpPr>
        <p:spPr>
          <a:xfrm>
            <a:off x="5548310" y="1557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F5E033C-A7A8-6C7C-36EA-CE1D011D9532}"/>
              </a:ext>
            </a:extLst>
          </p:cNvPr>
          <p:cNvSpPr txBox="1"/>
          <p:nvPr/>
        </p:nvSpPr>
        <p:spPr>
          <a:xfrm>
            <a:off x="5715955" y="1739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115BFDB7-6089-85FB-280E-F5BBBA2EB4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997060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3466B86-6DE5-12B6-35B5-37275AC63ABB}"/>
              </a:ext>
            </a:extLst>
          </p:cNvPr>
          <p:cNvSpPr txBox="1"/>
          <p:nvPr/>
        </p:nvSpPr>
        <p:spPr>
          <a:xfrm>
            <a:off x="3362324" y="2302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39E0DA2-79CA-8DE2-5B9D-FEFB57B67597}"/>
              </a:ext>
            </a:extLst>
          </p:cNvPr>
          <p:cNvSpPr txBox="1"/>
          <p:nvPr/>
        </p:nvSpPr>
        <p:spPr>
          <a:xfrm>
            <a:off x="3529969" y="2485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6E426592-F415-5734-7DA2-C00FA5B736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1997060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AE7DE979-DD29-E65B-0246-0475A023C9B9}"/>
              </a:ext>
            </a:extLst>
          </p:cNvPr>
          <p:cNvSpPr txBox="1"/>
          <p:nvPr/>
        </p:nvSpPr>
        <p:spPr>
          <a:xfrm>
            <a:off x="1176338" y="2302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0423FDF-36E8-049F-AAFE-2CA8AABE36A4}"/>
              </a:ext>
            </a:extLst>
          </p:cNvPr>
          <p:cNvSpPr txBox="1"/>
          <p:nvPr/>
        </p:nvSpPr>
        <p:spPr>
          <a:xfrm>
            <a:off x="1343983" y="2485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A13DE942-FF04-DE77-D69E-669721AA59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1997060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16B43F6E-5EEF-6DB8-8E40-7E76D2BBF0A7}"/>
              </a:ext>
            </a:extLst>
          </p:cNvPr>
          <p:cNvSpPr txBox="1"/>
          <p:nvPr/>
        </p:nvSpPr>
        <p:spPr>
          <a:xfrm>
            <a:off x="5548310" y="2302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413B89F-A9D7-01FE-EF3C-C028E0D16EFE}"/>
              </a:ext>
            </a:extLst>
          </p:cNvPr>
          <p:cNvSpPr txBox="1"/>
          <p:nvPr/>
        </p:nvSpPr>
        <p:spPr>
          <a:xfrm>
            <a:off x="5715955" y="2485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24034B4-B818-13A5-188B-E7D10D6E5F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742460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1B42A482-42CD-B876-15CF-EA4B1327F737}"/>
              </a:ext>
            </a:extLst>
          </p:cNvPr>
          <p:cNvSpPr txBox="1"/>
          <p:nvPr/>
        </p:nvSpPr>
        <p:spPr>
          <a:xfrm>
            <a:off x="3362324" y="30482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787408A-BD9C-016F-8144-500344FCD4CF}"/>
              </a:ext>
            </a:extLst>
          </p:cNvPr>
          <p:cNvSpPr txBox="1"/>
          <p:nvPr/>
        </p:nvSpPr>
        <p:spPr>
          <a:xfrm>
            <a:off x="3529969" y="32305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3DEA071C-5CD8-E0B5-9AD7-157D8CAC0E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2742460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84D5CA7B-A49B-C2AC-FDCA-7FC0F17558C7}"/>
              </a:ext>
            </a:extLst>
          </p:cNvPr>
          <p:cNvSpPr txBox="1"/>
          <p:nvPr/>
        </p:nvSpPr>
        <p:spPr>
          <a:xfrm>
            <a:off x="1176338" y="30482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9BF004F-1CF8-63E1-9A07-69EAAF5D77BE}"/>
              </a:ext>
            </a:extLst>
          </p:cNvPr>
          <p:cNvSpPr txBox="1"/>
          <p:nvPr/>
        </p:nvSpPr>
        <p:spPr>
          <a:xfrm>
            <a:off x="1343983" y="32305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CE175B7E-2B84-B0FF-4C79-C4D3CEB4E6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2742460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07A189B0-2EEF-D222-2F36-6F7CB96D808B}"/>
              </a:ext>
            </a:extLst>
          </p:cNvPr>
          <p:cNvSpPr txBox="1"/>
          <p:nvPr/>
        </p:nvSpPr>
        <p:spPr>
          <a:xfrm>
            <a:off x="5548310" y="30482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1AB3D9E-77C8-FDE0-90E1-59E6FAB20817}"/>
              </a:ext>
            </a:extLst>
          </p:cNvPr>
          <p:cNvSpPr txBox="1"/>
          <p:nvPr/>
        </p:nvSpPr>
        <p:spPr>
          <a:xfrm>
            <a:off x="5715955" y="32305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CDAC7F63-C457-0E75-3012-3F084A16A6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487860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087EB97D-3DD4-9648-8552-07CB5FFFB571}"/>
              </a:ext>
            </a:extLst>
          </p:cNvPr>
          <p:cNvSpPr txBox="1"/>
          <p:nvPr/>
        </p:nvSpPr>
        <p:spPr>
          <a:xfrm>
            <a:off x="3362324" y="37936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1E832B5-6CEF-558A-0007-A3C7157F61B7}"/>
              </a:ext>
            </a:extLst>
          </p:cNvPr>
          <p:cNvSpPr txBox="1"/>
          <p:nvPr/>
        </p:nvSpPr>
        <p:spPr>
          <a:xfrm>
            <a:off x="3529969" y="39759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93B2A4EE-A7EC-7FFD-0E43-938C7689C0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3487860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E762576-B63D-5878-D4D6-0027767C217F}"/>
              </a:ext>
            </a:extLst>
          </p:cNvPr>
          <p:cNvSpPr txBox="1"/>
          <p:nvPr/>
        </p:nvSpPr>
        <p:spPr>
          <a:xfrm>
            <a:off x="1176338" y="37936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7690A17-0441-AE8A-175F-886B60CD9F7A}"/>
              </a:ext>
            </a:extLst>
          </p:cNvPr>
          <p:cNvSpPr txBox="1"/>
          <p:nvPr/>
        </p:nvSpPr>
        <p:spPr>
          <a:xfrm>
            <a:off x="1343983" y="39759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B45D67E1-0FAE-3990-0A19-25F682FE14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3487860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A94445DC-2F33-B511-8EEF-8D9EE04D517B}"/>
              </a:ext>
            </a:extLst>
          </p:cNvPr>
          <p:cNvSpPr txBox="1"/>
          <p:nvPr/>
        </p:nvSpPr>
        <p:spPr>
          <a:xfrm>
            <a:off x="5548310" y="37936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7CC10AF-00BB-EDD2-323D-4928C65AFED2}"/>
              </a:ext>
            </a:extLst>
          </p:cNvPr>
          <p:cNvSpPr txBox="1"/>
          <p:nvPr/>
        </p:nvSpPr>
        <p:spPr>
          <a:xfrm>
            <a:off x="5715955" y="39759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E9FAD69A-F37A-8923-B169-23957174CE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233260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38730FC1-11E4-6115-DC60-C8094F3F6771}"/>
              </a:ext>
            </a:extLst>
          </p:cNvPr>
          <p:cNvSpPr txBox="1"/>
          <p:nvPr/>
        </p:nvSpPr>
        <p:spPr>
          <a:xfrm>
            <a:off x="3362324" y="4539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DE83A75-9799-6F05-A0B2-2AFDEFCF5594}"/>
              </a:ext>
            </a:extLst>
          </p:cNvPr>
          <p:cNvSpPr txBox="1"/>
          <p:nvPr/>
        </p:nvSpPr>
        <p:spPr>
          <a:xfrm>
            <a:off x="3529969" y="4721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FA5699FE-FD8D-96F7-5699-FC2FFBCB7D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4233260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DA89B3D0-33D0-C245-2DB8-461204B53884}"/>
              </a:ext>
            </a:extLst>
          </p:cNvPr>
          <p:cNvSpPr txBox="1"/>
          <p:nvPr/>
        </p:nvSpPr>
        <p:spPr>
          <a:xfrm>
            <a:off x="1176338" y="4539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428DED81-3538-6EEA-0558-6650E215AB1B}"/>
              </a:ext>
            </a:extLst>
          </p:cNvPr>
          <p:cNvSpPr txBox="1"/>
          <p:nvPr/>
        </p:nvSpPr>
        <p:spPr>
          <a:xfrm>
            <a:off x="1343983" y="4721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C1EDF160-2DE8-AC37-4662-A7AD91B8B6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4233260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8DCF0724-4893-4CE0-8C2F-079012010AC6}"/>
              </a:ext>
            </a:extLst>
          </p:cNvPr>
          <p:cNvSpPr txBox="1"/>
          <p:nvPr/>
        </p:nvSpPr>
        <p:spPr>
          <a:xfrm>
            <a:off x="5548310" y="45390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43D9C036-7FAF-CE5C-A910-FE4FA9440016}"/>
              </a:ext>
            </a:extLst>
          </p:cNvPr>
          <p:cNvSpPr txBox="1"/>
          <p:nvPr/>
        </p:nvSpPr>
        <p:spPr>
          <a:xfrm>
            <a:off x="5715955" y="47213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700B61B3-E06A-2E7E-21F5-0A2E6FCCA2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978660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6DBBE362-4D3A-FBF5-70EC-374EA8710D51}"/>
              </a:ext>
            </a:extLst>
          </p:cNvPr>
          <p:cNvSpPr txBox="1"/>
          <p:nvPr/>
        </p:nvSpPr>
        <p:spPr>
          <a:xfrm>
            <a:off x="3362324" y="5284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7B2DE240-931D-B334-9D88-DB764296A605}"/>
              </a:ext>
            </a:extLst>
          </p:cNvPr>
          <p:cNvSpPr txBox="1"/>
          <p:nvPr/>
        </p:nvSpPr>
        <p:spPr>
          <a:xfrm>
            <a:off x="3529969" y="5466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7CBA9FBD-74D5-37B6-1652-3220B54276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4978660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A6D23BB3-CC3A-418D-4C6F-F1BA2204CC5A}"/>
              </a:ext>
            </a:extLst>
          </p:cNvPr>
          <p:cNvSpPr txBox="1"/>
          <p:nvPr/>
        </p:nvSpPr>
        <p:spPr>
          <a:xfrm>
            <a:off x="1176338" y="5284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009AFB55-166F-DA85-2F87-05C147BBA82E}"/>
              </a:ext>
            </a:extLst>
          </p:cNvPr>
          <p:cNvSpPr txBox="1"/>
          <p:nvPr/>
        </p:nvSpPr>
        <p:spPr>
          <a:xfrm>
            <a:off x="1343983" y="5466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5151DAEE-6CEC-F874-1AA9-5949BD5321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4978660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0CE669AF-8210-2AD3-8C51-286C80C5079E}"/>
              </a:ext>
            </a:extLst>
          </p:cNvPr>
          <p:cNvSpPr txBox="1"/>
          <p:nvPr/>
        </p:nvSpPr>
        <p:spPr>
          <a:xfrm>
            <a:off x="5548310" y="52844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01A4B25-3CD2-3EC4-116A-AAA75E3F4D2C}"/>
              </a:ext>
            </a:extLst>
          </p:cNvPr>
          <p:cNvSpPr txBox="1"/>
          <p:nvPr/>
        </p:nvSpPr>
        <p:spPr>
          <a:xfrm>
            <a:off x="5715955" y="54667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E7FE518B-665C-B4B7-92FF-CFEEAFEF2D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724060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0976A91-9A84-4FB3-A61E-4F92C63187FD}"/>
              </a:ext>
            </a:extLst>
          </p:cNvPr>
          <p:cNvSpPr txBox="1"/>
          <p:nvPr/>
        </p:nvSpPr>
        <p:spPr>
          <a:xfrm>
            <a:off x="3362324" y="6029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5E35E28E-E8A9-DE6E-3512-0F4F4F4C980B}"/>
              </a:ext>
            </a:extLst>
          </p:cNvPr>
          <p:cNvSpPr txBox="1"/>
          <p:nvPr/>
        </p:nvSpPr>
        <p:spPr>
          <a:xfrm>
            <a:off x="3529969" y="6212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15898214-1E3B-1613-2727-C23B97A4D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5724060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FD82AE27-8B30-2CA7-A828-BD178663879C}"/>
              </a:ext>
            </a:extLst>
          </p:cNvPr>
          <p:cNvSpPr txBox="1"/>
          <p:nvPr/>
        </p:nvSpPr>
        <p:spPr>
          <a:xfrm>
            <a:off x="1176338" y="6029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8207B8BF-054D-5336-37C7-B05C05218963}"/>
              </a:ext>
            </a:extLst>
          </p:cNvPr>
          <p:cNvSpPr txBox="1"/>
          <p:nvPr/>
        </p:nvSpPr>
        <p:spPr>
          <a:xfrm>
            <a:off x="1343983" y="6212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07C988BF-5715-48F5-E4D6-21815DA1E8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5724060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F669DDB6-F984-91AC-4A96-61AA15B2A9CA}"/>
              </a:ext>
            </a:extLst>
          </p:cNvPr>
          <p:cNvSpPr txBox="1"/>
          <p:nvPr/>
        </p:nvSpPr>
        <p:spPr>
          <a:xfrm>
            <a:off x="5548310" y="6029854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10E01724-1CD6-9DAE-FE44-726AAEF9B283}"/>
              </a:ext>
            </a:extLst>
          </p:cNvPr>
          <p:cNvSpPr txBox="1"/>
          <p:nvPr/>
        </p:nvSpPr>
        <p:spPr>
          <a:xfrm>
            <a:off x="5715955" y="6212149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8C6F44F5-5BA8-CDF1-59CD-C3B1AA89E6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481817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6FB648CD-E8A4-C3CC-0A37-9B50981AAD58}"/>
              </a:ext>
            </a:extLst>
          </p:cNvPr>
          <p:cNvSpPr txBox="1"/>
          <p:nvPr/>
        </p:nvSpPr>
        <p:spPr>
          <a:xfrm>
            <a:off x="3362324" y="67876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E0688135-0C58-364F-85E9-CF91DDEE0B73}"/>
              </a:ext>
            </a:extLst>
          </p:cNvPr>
          <p:cNvSpPr txBox="1"/>
          <p:nvPr/>
        </p:nvSpPr>
        <p:spPr>
          <a:xfrm>
            <a:off x="3529969" y="69699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367D9D68-531A-741C-B09C-FC8304C8CF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6481817"/>
            <a:ext cx="2160000" cy="72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745A3F5E-588B-4E54-118F-B05E9FB00B15}"/>
              </a:ext>
            </a:extLst>
          </p:cNvPr>
          <p:cNvSpPr txBox="1"/>
          <p:nvPr/>
        </p:nvSpPr>
        <p:spPr>
          <a:xfrm>
            <a:off x="1176338" y="67876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C3EC147D-2FFD-EE42-35FC-FEB0767FFD1B}"/>
              </a:ext>
            </a:extLst>
          </p:cNvPr>
          <p:cNvSpPr txBox="1"/>
          <p:nvPr/>
        </p:nvSpPr>
        <p:spPr>
          <a:xfrm>
            <a:off x="1343983" y="69699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042D05E2-9A55-139B-0614-5063E6C815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6481817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E6ADC8BC-AA04-4307-DC5B-87D2FEB1CC4C}"/>
              </a:ext>
            </a:extLst>
          </p:cNvPr>
          <p:cNvSpPr txBox="1"/>
          <p:nvPr/>
        </p:nvSpPr>
        <p:spPr>
          <a:xfrm>
            <a:off x="5548310" y="67876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71088028-C735-2D31-D24B-06AB14EB3646}"/>
              </a:ext>
            </a:extLst>
          </p:cNvPr>
          <p:cNvSpPr txBox="1"/>
          <p:nvPr/>
        </p:nvSpPr>
        <p:spPr>
          <a:xfrm>
            <a:off x="5715955" y="69699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2448D5A8-520D-4E49-C192-EF360BF08B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227217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47D5D9E2-8238-F564-5B51-74CF7E8B7CF8}"/>
              </a:ext>
            </a:extLst>
          </p:cNvPr>
          <p:cNvSpPr txBox="1"/>
          <p:nvPr/>
        </p:nvSpPr>
        <p:spPr>
          <a:xfrm>
            <a:off x="3362324" y="75330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F3312FA5-5747-46F3-AFA5-3C3396DA6615}"/>
              </a:ext>
            </a:extLst>
          </p:cNvPr>
          <p:cNvSpPr txBox="1"/>
          <p:nvPr/>
        </p:nvSpPr>
        <p:spPr>
          <a:xfrm>
            <a:off x="3529969" y="77153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D26351D0-9DCC-096E-DCA9-D1AC84D5CC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7227217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834FBFD2-E4E4-B1C0-6F48-A33D072DB44D}"/>
              </a:ext>
            </a:extLst>
          </p:cNvPr>
          <p:cNvSpPr txBox="1"/>
          <p:nvPr/>
        </p:nvSpPr>
        <p:spPr>
          <a:xfrm>
            <a:off x="1176338" y="75330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1D120676-B79F-B88F-328D-0746821C0D74}"/>
              </a:ext>
            </a:extLst>
          </p:cNvPr>
          <p:cNvSpPr txBox="1"/>
          <p:nvPr/>
        </p:nvSpPr>
        <p:spPr>
          <a:xfrm>
            <a:off x="1343983" y="77153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487CD362-2BAB-4E03-3B33-761EC00C32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986" y="7227217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935C2551-AF75-604A-E994-7A50B35D0AD5}"/>
              </a:ext>
            </a:extLst>
          </p:cNvPr>
          <p:cNvSpPr txBox="1"/>
          <p:nvPr/>
        </p:nvSpPr>
        <p:spPr>
          <a:xfrm>
            <a:off x="5548310" y="7533011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atin typeface="African" pitchFamily="2" charset="0"/>
              </a:rPr>
              <a:t>GABRIEL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E2D62784-DF25-AC33-4F8E-2473872985C8}"/>
              </a:ext>
            </a:extLst>
          </p:cNvPr>
          <p:cNvSpPr txBox="1"/>
          <p:nvPr/>
        </p:nvSpPr>
        <p:spPr>
          <a:xfrm>
            <a:off x="5715955" y="7715306"/>
            <a:ext cx="65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Imagen 274">
            <a:extLst>
              <a:ext uri="{FF2B5EF4-FFF2-40B4-BE49-F238E27FC236}">
                <a16:creationId xmlns:a16="http://schemas.microsoft.com/office/drawing/2014/main" id="{5CED4E68-5C7A-3B17-ED22-31DFD5C875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631933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6B45867-81E8-BE70-D4C9-6DFF81D9350B}"/>
              </a:ext>
            </a:extLst>
          </p:cNvPr>
          <p:cNvSpPr txBox="1"/>
          <p:nvPr/>
        </p:nvSpPr>
        <p:spPr>
          <a:xfrm>
            <a:off x="1266395" y="77172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90FD0F2-572A-BC08-A646-F404D44E92EB}"/>
              </a:ext>
            </a:extLst>
          </p:cNvPr>
          <p:cNvSpPr txBox="1"/>
          <p:nvPr/>
        </p:nvSpPr>
        <p:spPr>
          <a:xfrm>
            <a:off x="1348196" y="85508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245313D-EE06-CEC9-1195-F20A3855B2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633266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C6ACF3C-2063-FE81-5D5A-80F6AA18497B}"/>
              </a:ext>
            </a:extLst>
          </p:cNvPr>
          <p:cNvSpPr txBox="1"/>
          <p:nvPr/>
        </p:nvSpPr>
        <p:spPr>
          <a:xfrm>
            <a:off x="3075918" y="77305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7086181-C09F-78C4-5B48-23AA1959CA5B}"/>
              </a:ext>
            </a:extLst>
          </p:cNvPr>
          <p:cNvSpPr txBox="1"/>
          <p:nvPr/>
        </p:nvSpPr>
        <p:spPr>
          <a:xfrm>
            <a:off x="3157719" y="85641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3B095A4-ED2B-6CCE-D1BB-FC9E467DA8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628504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2189AE7-C3F2-389B-5988-870AACC405BD}"/>
              </a:ext>
            </a:extLst>
          </p:cNvPr>
          <p:cNvSpPr txBox="1"/>
          <p:nvPr/>
        </p:nvSpPr>
        <p:spPr>
          <a:xfrm>
            <a:off x="4885441" y="76829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2CE9C9C-3934-8418-2A81-24BD14DE1FC5}"/>
              </a:ext>
            </a:extLst>
          </p:cNvPr>
          <p:cNvSpPr txBox="1"/>
          <p:nvPr/>
        </p:nvSpPr>
        <p:spPr>
          <a:xfrm>
            <a:off x="4967242" y="85165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482CDE6-86A2-0D94-7AAE-C74062EEDA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992383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5AC3344-EAB9-5C79-2A78-FC7C0F0765E8}"/>
              </a:ext>
            </a:extLst>
          </p:cNvPr>
          <p:cNvSpPr txBox="1"/>
          <p:nvPr/>
        </p:nvSpPr>
        <p:spPr>
          <a:xfrm>
            <a:off x="1266395" y="113217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A2AE88-E627-A7A9-7FFA-B5A40F040AE5}"/>
              </a:ext>
            </a:extLst>
          </p:cNvPr>
          <p:cNvSpPr txBox="1"/>
          <p:nvPr/>
        </p:nvSpPr>
        <p:spPr>
          <a:xfrm>
            <a:off x="1348196" y="121553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BC2F00A-3652-CFBF-49B6-C99D5A1C2E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993716"/>
            <a:ext cx="1800000" cy="36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17710A4-1190-3F31-752C-29FF227FA9E4}"/>
              </a:ext>
            </a:extLst>
          </p:cNvPr>
          <p:cNvSpPr txBox="1"/>
          <p:nvPr/>
        </p:nvSpPr>
        <p:spPr>
          <a:xfrm>
            <a:off x="3075918" y="113350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BFE80C9-9C1F-567C-7043-6C1D1DCEA148}"/>
              </a:ext>
            </a:extLst>
          </p:cNvPr>
          <p:cNvSpPr txBox="1"/>
          <p:nvPr/>
        </p:nvSpPr>
        <p:spPr>
          <a:xfrm>
            <a:off x="3157719" y="121686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68E86B49-6E8D-D942-E578-67FCE8499C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988954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345BC6D-0301-CD17-9A38-FD6174568BA7}"/>
              </a:ext>
            </a:extLst>
          </p:cNvPr>
          <p:cNvSpPr txBox="1"/>
          <p:nvPr/>
        </p:nvSpPr>
        <p:spPr>
          <a:xfrm>
            <a:off x="4885441" y="112874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7D85B48-B940-3592-05D4-B162929C2027}"/>
              </a:ext>
            </a:extLst>
          </p:cNvPr>
          <p:cNvSpPr txBox="1"/>
          <p:nvPr/>
        </p:nvSpPr>
        <p:spPr>
          <a:xfrm>
            <a:off x="4967242" y="121210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7B81BB6-5881-03AD-EB5D-5B85A14B33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1348954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F2115B2-BBB8-5103-CA25-20622F22EAA4}"/>
              </a:ext>
            </a:extLst>
          </p:cNvPr>
          <p:cNvSpPr txBox="1"/>
          <p:nvPr/>
        </p:nvSpPr>
        <p:spPr>
          <a:xfrm>
            <a:off x="1266395" y="148874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BC430E6-3A26-36F7-C655-4868E7911671}"/>
              </a:ext>
            </a:extLst>
          </p:cNvPr>
          <p:cNvSpPr txBox="1"/>
          <p:nvPr/>
        </p:nvSpPr>
        <p:spPr>
          <a:xfrm>
            <a:off x="1348196" y="157210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8B60E261-ADC9-53C7-154A-A9CD5E8C1E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1350287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2C68F00D-BD6B-A47E-CAB7-5561AA916290}"/>
              </a:ext>
            </a:extLst>
          </p:cNvPr>
          <p:cNvSpPr txBox="1"/>
          <p:nvPr/>
        </p:nvSpPr>
        <p:spPr>
          <a:xfrm>
            <a:off x="3075918" y="1490074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2E7CC6F-5EBF-4642-1F9E-F64BA714BDAD}"/>
              </a:ext>
            </a:extLst>
          </p:cNvPr>
          <p:cNvSpPr txBox="1"/>
          <p:nvPr/>
        </p:nvSpPr>
        <p:spPr>
          <a:xfrm>
            <a:off x="3157719" y="1573435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4BDC124C-7E4A-C11E-5DE3-B8B5509E78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1345525"/>
            <a:ext cx="1800000" cy="36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A8C358A-43A5-1FC4-B1AF-B534662628C3}"/>
              </a:ext>
            </a:extLst>
          </p:cNvPr>
          <p:cNvSpPr txBox="1"/>
          <p:nvPr/>
        </p:nvSpPr>
        <p:spPr>
          <a:xfrm>
            <a:off x="4885441" y="1485312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CBBBBC3-8D83-D9F3-9DCA-B899E96F62B3}"/>
              </a:ext>
            </a:extLst>
          </p:cNvPr>
          <p:cNvSpPr txBox="1"/>
          <p:nvPr/>
        </p:nvSpPr>
        <p:spPr>
          <a:xfrm>
            <a:off x="4967242" y="1568673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3639FA2D-B784-D70A-CFB2-E87067091E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1709404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432F23EB-A8C5-157C-CD3E-BF183B44D3D3}"/>
              </a:ext>
            </a:extLst>
          </p:cNvPr>
          <p:cNvSpPr txBox="1"/>
          <p:nvPr/>
        </p:nvSpPr>
        <p:spPr>
          <a:xfrm>
            <a:off x="1266395" y="184919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6217596-21A5-6AC1-61E3-3583F57FB689}"/>
              </a:ext>
            </a:extLst>
          </p:cNvPr>
          <p:cNvSpPr txBox="1"/>
          <p:nvPr/>
        </p:nvSpPr>
        <p:spPr>
          <a:xfrm>
            <a:off x="1348196" y="193255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CC20EA3-73E0-BC0C-33F4-DDE4F0E87A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1710737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E00552A6-2108-DA8B-BA7E-D538A9F6AA1E}"/>
              </a:ext>
            </a:extLst>
          </p:cNvPr>
          <p:cNvSpPr txBox="1"/>
          <p:nvPr/>
        </p:nvSpPr>
        <p:spPr>
          <a:xfrm>
            <a:off x="3075918" y="1850524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3C32CF0-4A22-3C3B-7B82-AAC53C0EE217}"/>
              </a:ext>
            </a:extLst>
          </p:cNvPr>
          <p:cNvSpPr txBox="1"/>
          <p:nvPr/>
        </p:nvSpPr>
        <p:spPr>
          <a:xfrm>
            <a:off x="3157719" y="1933885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ECA7512-1F7A-DC28-8390-D67B1F9251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1705975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97BDBBC-2DD4-C401-8887-D8FD6CCA242A}"/>
              </a:ext>
            </a:extLst>
          </p:cNvPr>
          <p:cNvSpPr txBox="1"/>
          <p:nvPr/>
        </p:nvSpPr>
        <p:spPr>
          <a:xfrm>
            <a:off x="4885441" y="1845762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DB9D5C5-7244-5411-3028-E23198F6C3CE}"/>
              </a:ext>
            </a:extLst>
          </p:cNvPr>
          <p:cNvSpPr txBox="1"/>
          <p:nvPr/>
        </p:nvSpPr>
        <p:spPr>
          <a:xfrm>
            <a:off x="4967242" y="1929123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5C279ADA-6EBC-694B-2C5E-E4EFFDA22C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2074643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1C1A1ED-96CA-2F92-28E5-C2F5E0E1D865}"/>
              </a:ext>
            </a:extLst>
          </p:cNvPr>
          <p:cNvSpPr txBox="1"/>
          <p:nvPr/>
        </p:nvSpPr>
        <p:spPr>
          <a:xfrm>
            <a:off x="1266395" y="221443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39C36A7-1847-0510-4376-AD05BEADBC4A}"/>
              </a:ext>
            </a:extLst>
          </p:cNvPr>
          <p:cNvSpPr txBox="1"/>
          <p:nvPr/>
        </p:nvSpPr>
        <p:spPr>
          <a:xfrm>
            <a:off x="1348196" y="229779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0661FACE-FF8A-4EBE-0637-9B3B23FC68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2075976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BED77D61-5EE1-2AC2-0DA6-7175092A8F88}"/>
              </a:ext>
            </a:extLst>
          </p:cNvPr>
          <p:cNvSpPr txBox="1"/>
          <p:nvPr/>
        </p:nvSpPr>
        <p:spPr>
          <a:xfrm>
            <a:off x="3075918" y="221576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0B92216C-F716-7382-F03A-E7D9AC6114FB}"/>
              </a:ext>
            </a:extLst>
          </p:cNvPr>
          <p:cNvSpPr txBox="1"/>
          <p:nvPr/>
        </p:nvSpPr>
        <p:spPr>
          <a:xfrm>
            <a:off x="3157719" y="229912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A26B151D-42EC-C33E-7395-5F030FF5E4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2071214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9577A2FA-A62C-B3D5-2809-D5A8564A153E}"/>
              </a:ext>
            </a:extLst>
          </p:cNvPr>
          <p:cNvSpPr txBox="1"/>
          <p:nvPr/>
        </p:nvSpPr>
        <p:spPr>
          <a:xfrm>
            <a:off x="4885441" y="221100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79565E2-F6FA-3A04-E6E8-8C1B8905A111}"/>
              </a:ext>
            </a:extLst>
          </p:cNvPr>
          <p:cNvSpPr txBox="1"/>
          <p:nvPr/>
        </p:nvSpPr>
        <p:spPr>
          <a:xfrm>
            <a:off x="4967242" y="229436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87F100BD-7054-F928-549C-9E6BAF103A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2435093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22AD69B7-F38A-5A41-12C3-B4E3A9B6F0AB}"/>
              </a:ext>
            </a:extLst>
          </p:cNvPr>
          <p:cNvSpPr txBox="1"/>
          <p:nvPr/>
        </p:nvSpPr>
        <p:spPr>
          <a:xfrm>
            <a:off x="1266395" y="257488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6A384E6-AEE3-E368-F29A-BEE231CA27E5}"/>
              </a:ext>
            </a:extLst>
          </p:cNvPr>
          <p:cNvSpPr txBox="1"/>
          <p:nvPr/>
        </p:nvSpPr>
        <p:spPr>
          <a:xfrm>
            <a:off x="1348196" y="265824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6C65E6CA-5F00-12F3-A2A8-0189E2609E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2436426"/>
            <a:ext cx="1800000" cy="36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9050331F-4BB4-3844-3984-A50F683EF5C4}"/>
              </a:ext>
            </a:extLst>
          </p:cNvPr>
          <p:cNvSpPr txBox="1"/>
          <p:nvPr/>
        </p:nvSpPr>
        <p:spPr>
          <a:xfrm>
            <a:off x="3075918" y="257621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CE4EFE1-FD98-0E53-AB1C-832AAE7C7FDA}"/>
              </a:ext>
            </a:extLst>
          </p:cNvPr>
          <p:cNvSpPr txBox="1"/>
          <p:nvPr/>
        </p:nvSpPr>
        <p:spPr>
          <a:xfrm>
            <a:off x="3157719" y="265957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6D44795E-081C-9EE3-EF3D-AD6897361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2431664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FA5B7152-24AB-0463-17E3-57C094E4A5F4}"/>
              </a:ext>
            </a:extLst>
          </p:cNvPr>
          <p:cNvSpPr txBox="1"/>
          <p:nvPr/>
        </p:nvSpPr>
        <p:spPr>
          <a:xfrm>
            <a:off x="4885441" y="257145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01D64DA4-2B78-9378-0276-6F35D9FB7ED1}"/>
              </a:ext>
            </a:extLst>
          </p:cNvPr>
          <p:cNvSpPr txBox="1"/>
          <p:nvPr/>
        </p:nvSpPr>
        <p:spPr>
          <a:xfrm>
            <a:off x="4967242" y="265481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D2115C09-975D-57E5-A556-66165026A5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2797108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D8F6E5D7-BB58-35D1-7929-E2F16E51E832}"/>
              </a:ext>
            </a:extLst>
          </p:cNvPr>
          <p:cNvSpPr txBox="1"/>
          <p:nvPr/>
        </p:nvSpPr>
        <p:spPr>
          <a:xfrm>
            <a:off x="1266395" y="293689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DD9BD9A-5019-0DEC-5BBB-D0C20D6E826B}"/>
              </a:ext>
            </a:extLst>
          </p:cNvPr>
          <p:cNvSpPr txBox="1"/>
          <p:nvPr/>
        </p:nvSpPr>
        <p:spPr>
          <a:xfrm>
            <a:off x="1348196" y="302025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AFD78AE9-0DC7-6CBE-D1EC-9A76D3C618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2798441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215C3C49-E4C1-C03C-5C21-4A9E689AC4C8}"/>
              </a:ext>
            </a:extLst>
          </p:cNvPr>
          <p:cNvSpPr txBox="1"/>
          <p:nvPr/>
        </p:nvSpPr>
        <p:spPr>
          <a:xfrm>
            <a:off x="3075918" y="293822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3545BBE-446B-9BA5-9008-E7027141DD9C}"/>
              </a:ext>
            </a:extLst>
          </p:cNvPr>
          <p:cNvSpPr txBox="1"/>
          <p:nvPr/>
        </p:nvSpPr>
        <p:spPr>
          <a:xfrm>
            <a:off x="3157719" y="302158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D39E3D43-B08D-7422-74C1-BEE7D41E22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2793679"/>
            <a:ext cx="1800000" cy="360000"/>
          </a:xfrm>
          <a:prstGeom prst="rect">
            <a:avLst/>
          </a:prstGeom>
        </p:spPr>
      </p:pic>
      <p:sp>
        <p:nvSpPr>
          <p:cNvPr id="256" name="CuadroTexto 255">
            <a:extLst>
              <a:ext uri="{FF2B5EF4-FFF2-40B4-BE49-F238E27FC236}">
                <a16:creationId xmlns:a16="http://schemas.microsoft.com/office/drawing/2014/main" id="{51321747-E8FD-25C7-A4FF-775E37D01F76}"/>
              </a:ext>
            </a:extLst>
          </p:cNvPr>
          <p:cNvSpPr txBox="1"/>
          <p:nvPr/>
        </p:nvSpPr>
        <p:spPr>
          <a:xfrm>
            <a:off x="4885441" y="293346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DB489A59-E355-82AA-6870-8000F3E2A3C7}"/>
              </a:ext>
            </a:extLst>
          </p:cNvPr>
          <p:cNvSpPr txBox="1"/>
          <p:nvPr/>
        </p:nvSpPr>
        <p:spPr>
          <a:xfrm>
            <a:off x="4967242" y="301682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96034BC7-D6F4-365C-C13C-1B03B20949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3157558"/>
            <a:ext cx="1800000" cy="360000"/>
          </a:xfrm>
          <a:prstGeom prst="rect">
            <a:avLst/>
          </a:prstGeom>
        </p:spPr>
      </p:pic>
      <p:sp>
        <p:nvSpPr>
          <p:cNvPr id="259" name="CuadroTexto 258">
            <a:extLst>
              <a:ext uri="{FF2B5EF4-FFF2-40B4-BE49-F238E27FC236}">
                <a16:creationId xmlns:a16="http://schemas.microsoft.com/office/drawing/2014/main" id="{730E523D-4846-BEC5-D5DE-E0C4AAEB4FC1}"/>
              </a:ext>
            </a:extLst>
          </p:cNvPr>
          <p:cNvSpPr txBox="1"/>
          <p:nvPr/>
        </p:nvSpPr>
        <p:spPr>
          <a:xfrm>
            <a:off x="1266395" y="329734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61B8B642-8EC4-A91D-030C-3BB09A9B582C}"/>
              </a:ext>
            </a:extLst>
          </p:cNvPr>
          <p:cNvSpPr txBox="1"/>
          <p:nvPr/>
        </p:nvSpPr>
        <p:spPr>
          <a:xfrm>
            <a:off x="1348196" y="338070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3D64F744-2582-C9BB-0B68-D527AACBB6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3158891"/>
            <a:ext cx="1800000" cy="360000"/>
          </a:xfrm>
          <a:prstGeom prst="rect">
            <a:avLst/>
          </a:prstGeom>
        </p:spPr>
      </p:pic>
      <p:sp>
        <p:nvSpPr>
          <p:cNvPr id="262" name="CuadroTexto 261">
            <a:extLst>
              <a:ext uri="{FF2B5EF4-FFF2-40B4-BE49-F238E27FC236}">
                <a16:creationId xmlns:a16="http://schemas.microsoft.com/office/drawing/2014/main" id="{149D20E7-8842-384F-9EC4-F7DA4DFD7BE1}"/>
              </a:ext>
            </a:extLst>
          </p:cNvPr>
          <p:cNvSpPr txBox="1"/>
          <p:nvPr/>
        </p:nvSpPr>
        <p:spPr>
          <a:xfrm>
            <a:off x="3075918" y="329867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45743820-5C99-8FFD-5EB9-33823A56F1F9}"/>
              </a:ext>
            </a:extLst>
          </p:cNvPr>
          <p:cNvSpPr txBox="1"/>
          <p:nvPr/>
        </p:nvSpPr>
        <p:spPr>
          <a:xfrm>
            <a:off x="3157719" y="338203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64" name="Imagen 263">
            <a:extLst>
              <a:ext uri="{FF2B5EF4-FFF2-40B4-BE49-F238E27FC236}">
                <a16:creationId xmlns:a16="http://schemas.microsoft.com/office/drawing/2014/main" id="{007DB219-ED19-DE28-FC8E-1D523A2232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3154129"/>
            <a:ext cx="1800000" cy="360000"/>
          </a:xfrm>
          <a:prstGeom prst="rect">
            <a:avLst/>
          </a:prstGeom>
        </p:spPr>
      </p:pic>
      <p:sp>
        <p:nvSpPr>
          <p:cNvPr id="265" name="CuadroTexto 264">
            <a:extLst>
              <a:ext uri="{FF2B5EF4-FFF2-40B4-BE49-F238E27FC236}">
                <a16:creationId xmlns:a16="http://schemas.microsoft.com/office/drawing/2014/main" id="{70A5F652-C6A9-017A-B93D-C54D87483EAB}"/>
              </a:ext>
            </a:extLst>
          </p:cNvPr>
          <p:cNvSpPr txBox="1"/>
          <p:nvPr/>
        </p:nvSpPr>
        <p:spPr>
          <a:xfrm>
            <a:off x="4885441" y="329391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99467E8F-913A-0EC0-CC8C-AF2A8928F969}"/>
              </a:ext>
            </a:extLst>
          </p:cNvPr>
          <p:cNvSpPr txBox="1"/>
          <p:nvPr/>
        </p:nvSpPr>
        <p:spPr>
          <a:xfrm>
            <a:off x="4967242" y="337727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67" name="Imagen 266">
            <a:extLst>
              <a:ext uri="{FF2B5EF4-FFF2-40B4-BE49-F238E27FC236}">
                <a16:creationId xmlns:a16="http://schemas.microsoft.com/office/drawing/2014/main" id="{9D5A28BF-A226-0666-850E-FB201E4E5D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3517558"/>
            <a:ext cx="1800000" cy="360000"/>
          </a:xfrm>
          <a:prstGeom prst="rect">
            <a:avLst/>
          </a:prstGeom>
        </p:spPr>
      </p:pic>
      <p:sp>
        <p:nvSpPr>
          <p:cNvPr id="268" name="CuadroTexto 267">
            <a:extLst>
              <a:ext uri="{FF2B5EF4-FFF2-40B4-BE49-F238E27FC236}">
                <a16:creationId xmlns:a16="http://schemas.microsoft.com/office/drawing/2014/main" id="{AB9F2B80-F7BB-B48B-7D31-B86CFF42E289}"/>
              </a:ext>
            </a:extLst>
          </p:cNvPr>
          <p:cNvSpPr txBox="1"/>
          <p:nvPr/>
        </p:nvSpPr>
        <p:spPr>
          <a:xfrm>
            <a:off x="1266395" y="365734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69" name="CuadroTexto 268">
            <a:extLst>
              <a:ext uri="{FF2B5EF4-FFF2-40B4-BE49-F238E27FC236}">
                <a16:creationId xmlns:a16="http://schemas.microsoft.com/office/drawing/2014/main" id="{9878D2B5-E1A9-F7FB-55A7-1040F2FBDBE8}"/>
              </a:ext>
            </a:extLst>
          </p:cNvPr>
          <p:cNvSpPr txBox="1"/>
          <p:nvPr/>
        </p:nvSpPr>
        <p:spPr>
          <a:xfrm>
            <a:off x="1348196" y="374070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70" name="Imagen 269">
            <a:extLst>
              <a:ext uri="{FF2B5EF4-FFF2-40B4-BE49-F238E27FC236}">
                <a16:creationId xmlns:a16="http://schemas.microsoft.com/office/drawing/2014/main" id="{611956DB-E6A2-681F-E316-A4AD5009A6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3518891"/>
            <a:ext cx="1800000" cy="360000"/>
          </a:xfrm>
          <a:prstGeom prst="rect">
            <a:avLst/>
          </a:prstGeom>
        </p:spPr>
      </p:pic>
      <p:sp>
        <p:nvSpPr>
          <p:cNvPr id="271" name="CuadroTexto 270">
            <a:extLst>
              <a:ext uri="{FF2B5EF4-FFF2-40B4-BE49-F238E27FC236}">
                <a16:creationId xmlns:a16="http://schemas.microsoft.com/office/drawing/2014/main" id="{36900B72-166E-8406-91AE-08520F7C1375}"/>
              </a:ext>
            </a:extLst>
          </p:cNvPr>
          <p:cNvSpPr txBox="1"/>
          <p:nvPr/>
        </p:nvSpPr>
        <p:spPr>
          <a:xfrm>
            <a:off x="3075918" y="365867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DE510013-8658-6BD8-25DA-ABD43443083D}"/>
              </a:ext>
            </a:extLst>
          </p:cNvPr>
          <p:cNvSpPr txBox="1"/>
          <p:nvPr/>
        </p:nvSpPr>
        <p:spPr>
          <a:xfrm>
            <a:off x="3157719" y="374203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22DC8A81-8CE0-3C9F-D215-7877CB0AA8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3514129"/>
            <a:ext cx="1800000" cy="360000"/>
          </a:xfrm>
          <a:prstGeom prst="rect">
            <a:avLst/>
          </a:prstGeom>
        </p:spPr>
      </p:pic>
      <p:sp>
        <p:nvSpPr>
          <p:cNvPr id="274" name="CuadroTexto 273">
            <a:extLst>
              <a:ext uri="{FF2B5EF4-FFF2-40B4-BE49-F238E27FC236}">
                <a16:creationId xmlns:a16="http://schemas.microsoft.com/office/drawing/2014/main" id="{135A827A-FCAA-8CF9-645B-2CAFEF1CC84B}"/>
              </a:ext>
            </a:extLst>
          </p:cNvPr>
          <p:cNvSpPr txBox="1"/>
          <p:nvPr/>
        </p:nvSpPr>
        <p:spPr>
          <a:xfrm>
            <a:off x="4885441" y="365391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27FBB8AC-A6D6-1324-61DB-61A484194F08}"/>
              </a:ext>
            </a:extLst>
          </p:cNvPr>
          <p:cNvSpPr txBox="1"/>
          <p:nvPr/>
        </p:nvSpPr>
        <p:spPr>
          <a:xfrm>
            <a:off x="4967242" y="373727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21CC11F4-B22F-094B-9576-EA55CC1D8C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3878008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CF8C4536-ED5F-7E4F-A45A-0D15728099CB}"/>
              </a:ext>
            </a:extLst>
          </p:cNvPr>
          <p:cNvSpPr txBox="1"/>
          <p:nvPr/>
        </p:nvSpPr>
        <p:spPr>
          <a:xfrm>
            <a:off x="1266395" y="401779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B2887FC3-E8FA-9AF7-A58D-EFCF55C5C9C6}"/>
              </a:ext>
            </a:extLst>
          </p:cNvPr>
          <p:cNvSpPr txBox="1"/>
          <p:nvPr/>
        </p:nvSpPr>
        <p:spPr>
          <a:xfrm>
            <a:off x="1348196" y="410115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02E96431-7124-DB3E-203A-05FED73309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3879341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DC7656A8-FBC9-CDDC-C095-6E1662292413}"/>
              </a:ext>
            </a:extLst>
          </p:cNvPr>
          <p:cNvSpPr txBox="1"/>
          <p:nvPr/>
        </p:nvSpPr>
        <p:spPr>
          <a:xfrm>
            <a:off x="3075918" y="401912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BAA382D6-32A0-0945-422C-65AD486D520B}"/>
              </a:ext>
            </a:extLst>
          </p:cNvPr>
          <p:cNvSpPr txBox="1"/>
          <p:nvPr/>
        </p:nvSpPr>
        <p:spPr>
          <a:xfrm>
            <a:off x="3157719" y="410248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3132E1D3-1896-48FA-AA84-1DD1890474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3874579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6C3C1D8E-D6D3-46DE-369D-1CA23DDA1B31}"/>
              </a:ext>
            </a:extLst>
          </p:cNvPr>
          <p:cNvSpPr txBox="1"/>
          <p:nvPr/>
        </p:nvSpPr>
        <p:spPr>
          <a:xfrm>
            <a:off x="4885441" y="401436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513E9957-CAB0-4160-C098-A9BCF333FC0B}"/>
              </a:ext>
            </a:extLst>
          </p:cNvPr>
          <p:cNvSpPr txBox="1"/>
          <p:nvPr/>
        </p:nvSpPr>
        <p:spPr>
          <a:xfrm>
            <a:off x="4967242" y="409772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FA04A4AB-2D9B-DEB7-F74E-DE2C630BD8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4234288"/>
            <a:ext cx="1800000" cy="360000"/>
          </a:xfrm>
          <a:prstGeom prst="rect">
            <a:avLst/>
          </a:prstGeom>
        </p:spPr>
      </p:pic>
      <p:sp>
        <p:nvSpPr>
          <p:cNvPr id="287" name="CuadroTexto 286">
            <a:extLst>
              <a:ext uri="{FF2B5EF4-FFF2-40B4-BE49-F238E27FC236}">
                <a16:creationId xmlns:a16="http://schemas.microsoft.com/office/drawing/2014/main" id="{8E702113-3FC8-AD3D-A6D8-1047954FA1DE}"/>
              </a:ext>
            </a:extLst>
          </p:cNvPr>
          <p:cNvSpPr txBox="1"/>
          <p:nvPr/>
        </p:nvSpPr>
        <p:spPr>
          <a:xfrm>
            <a:off x="1266395" y="437407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096AAC4C-5DD3-EB8B-B54A-36EF4332165A}"/>
              </a:ext>
            </a:extLst>
          </p:cNvPr>
          <p:cNvSpPr txBox="1"/>
          <p:nvPr/>
        </p:nvSpPr>
        <p:spPr>
          <a:xfrm>
            <a:off x="1348196" y="445743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89" name="Imagen 288">
            <a:extLst>
              <a:ext uri="{FF2B5EF4-FFF2-40B4-BE49-F238E27FC236}">
                <a16:creationId xmlns:a16="http://schemas.microsoft.com/office/drawing/2014/main" id="{5B3A5A93-D309-3701-CA4B-A4E5D52C99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4235621"/>
            <a:ext cx="1800000" cy="360000"/>
          </a:xfrm>
          <a:prstGeom prst="rect">
            <a:avLst/>
          </a:prstGeom>
        </p:spPr>
      </p:pic>
      <p:sp>
        <p:nvSpPr>
          <p:cNvPr id="290" name="CuadroTexto 289">
            <a:extLst>
              <a:ext uri="{FF2B5EF4-FFF2-40B4-BE49-F238E27FC236}">
                <a16:creationId xmlns:a16="http://schemas.microsoft.com/office/drawing/2014/main" id="{20564D36-7CDF-663E-3467-4DD4859AEBD8}"/>
              </a:ext>
            </a:extLst>
          </p:cNvPr>
          <p:cNvSpPr txBox="1"/>
          <p:nvPr/>
        </p:nvSpPr>
        <p:spPr>
          <a:xfrm>
            <a:off x="3075918" y="437540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58659321-0F54-4A63-9AD4-9853C3B10A08}"/>
              </a:ext>
            </a:extLst>
          </p:cNvPr>
          <p:cNvSpPr txBox="1"/>
          <p:nvPr/>
        </p:nvSpPr>
        <p:spPr>
          <a:xfrm>
            <a:off x="3157719" y="445876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92" name="Imagen 291">
            <a:extLst>
              <a:ext uri="{FF2B5EF4-FFF2-40B4-BE49-F238E27FC236}">
                <a16:creationId xmlns:a16="http://schemas.microsoft.com/office/drawing/2014/main" id="{05EBDB27-FC21-EF87-45BE-7A94CA2122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4230859"/>
            <a:ext cx="1800000" cy="360000"/>
          </a:xfrm>
          <a:prstGeom prst="rect">
            <a:avLst/>
          </a:prstGeom>
        </p:spPr>
      </p:pic>
      <p:sp>
        <p:nvSpPr>
          <p:cNvPr id="293" name="CuadroTexto 292">
            <a:extLst>
              <a:ext uri="{FF2B5EF4-FFF2-40B4-BE49-F238E27FC236}">
                <a16:creationId xmlns:a16="http://schemas.microsoft.com/office/drawing/2014/main" id="{6D151468-8CC6-7F4C-7D16-DB0CB2A9A5DC}"/>
              </a:ext>
            </a:extLst>
          </p:cNvPr>
          <p:cNvSpPr txBox="1"/>
          <p:nvPr/>
        </p:nvSpPr>
        <p:spPr>
          <a:xfrm>
            <a:off x="4885441" y="437064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27BBB093-E677-CB62-CD90-C30629C34689}"/>
              </a:ext>
            </a:extLst>
          </p:cNvPr>
          <p:cNvSpPr txBox="1"/>
          <p:nvPr/>
        </p:nvSpPr>
        <p:spPr>
          <a:xfrm>
            <a:off x="4967242" y="445400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95" name="Imagen 294">
            <a:extLst>
              <a:ext uri="{FF2B5EF4-FFF2-40B4-BE49-F238E27FC236}">
                <a16:creationId xmlns:a16="http://schemas.microsoft.com/office/drawing/2014/main" id="{3C4D4D07-4BE0-F53F-154D-A927BFE75C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357" y="4594738"/>
            <a:ext cx="1800000" cy="360000"/>
          </a:xfrm>
          <a:prstGeom prst="rect">
            <a:avLst/>
          </a:prstGeom>
        </p:spPr>
      </p:pic>
      <p:sp>
        <p:nvSpPr>
          <p:cNvPr id="296" name="CuadroTexto 295">
            <a:extLst>
              <a:ext uri="{FF2B5EF4-FFF2-40B4-BE49-F238E27FC236}">
                <a16:creationId xmlns:a16="http://schemas.microsoft.com/office/drawing/2014/main" id="{207B414B-55AD-CB42-2A24-458270F4CD83}"/>
              </a:ext>
            </a:extLst>
          </p:cNvPr>
          <p:cNvSpPr txBox="1"/>
          <p:nvPr/>
        </p:nvSpPr>
        <p:spPr>
          <a:xfrm>
            <a:off x="1266395" y="473452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EC938C3A-DD53-BF3C-EF93-BB0835AC5338}"/>
              </a:ext>
            </a:extLst>
          </p:cNvPr>
          <p:cNvSpPr txBox="1"/>
          <p:nvPr/>
        </p:nvSpPr>
        <p:spPr>
          <a:xfrm>
            <a:off x="1348196" y="481788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A9DDE352-8E42-E866-D92D-EFDFBB526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880" y="4596071"/>
            <a:ext cx="1800000" cy="360000"/>
          </a:xfrm>
          <a:prstGeom prst="rect">
            <a:avLst/>
          </a:prstGeom>
        </p:spPr>
      </p:pic>
      <p:sp>
        <p:nvSpPr>
          <p:cNvPr id="299" name="CuadroTexto 298">
            <a:extLst>
              <a:ext uri="{FF2B5EF4-FFF2-40B4-BE49-F238E27FC236}">
                <a16:creationId xmlns:a16="http://schemas.microsoft.com/office/drawing/2014/main" id="{28B4970E-B1C4-E4AD-1A4E-1845D735173C}"/>
              </a:ext>
            </a:extLst>
          </p:cNvPr>
          <p:cNvSpPr txBox="1"/>
          <p:nvPr/>
        </p:nvSpPr>
        <p:spPr>
          <a:xfrm>
            <a:off x="3075918" y="473585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9DE7F856-502A-8B1E-4D77-9329707C89AC}"/>
              </a:ext>
            </a:extLst>
          </p:cNvPr>
          <p:cNvSpPr txBox="1"/>
          <p:nvPr/>
        </p:nvSpPr>
        <p:spPr>
          <a:xfrm>
            <a:off x="3157719" y="481921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91B5DEAA-6706-D942-E31A-C3408BD1B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403" y="4591309"/>
            <a:ext cx="1800000" cy="360000"/>
          </a:xfrm>
          <a:prstGeom prst="rect">
            <a:avLst/>
          </a:prstGeom>
        </p:spPr>
      </p:pic>
      <p:sp>
        <p:nvSpPr>
          <p:cNvPr id="302" name="CuadroTexto 301">
            <a:extLst>
              <a:ext uri="{FF2B5EF4-FFF2-40B4-BE49-F238E27FC236}">
                <a16:creationId xmlns:a16="http://schemas.microsoft.com/office/drawing/2014/main" id="{28B318D7-9F99-7F08-267C-96ACD0D070B9}"/>
              </a:ext>
            </a:extLst>
          </p:cNvPr>
          <p:cNvSpPr txBox="1"/>
          <p:nvPr/>
        </p:nvSpPr>
        <p:spPr>
          <a:xfrm>
            <a:off x="4885441" y="473109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921782F4-855A-8279-A5B2-E3B8519A87E7}"/>
              </a:ext>
            </a:extLst>
          </p:cNvPr>
          <p:cNvSpPr txBox="1"/>
          <p:nvPr/>
        </p:nvSpPr>
        <p:spPr>
          <a:xfrm>
            <a:off x="4967242" y="481445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67F3DACE-9C36-8443-902F-E6D6004899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4954738"/>
            <a:ext cx="1800000" cy="36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F75331AB-C081-C4B8-4EBA-835B9A52631C}"/>
              </a:ext>
            </a:extLst>
          </p:cNvPr>
          <p:cNvSpPr txBox="1"/>
          <p:nvPr/>
        </p:nvSpPr>
        <p:spPr>
          <a:xfrm>
            <a:off x="1275918" y="5094525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533D3E73-010D-D2FE-9DE7-80C8B990FD5E}"/>
              </a:ext>
            </a:extLst>
          </p:cNvPr>
          <p:cNvSpPr txBox="1"/>
          <p:nvPr/>
        </p:nvSpPr>
        <p:spPr>
          <a:xfrm>
            <a:off x="1357719" y="517788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07" name="Imagen 306">
            <a:extLst>
              <a:ext uri="{FF2B5EF4-FFF2-40B4-BE49-F238E27FC236}">
                <a16:creationId xmlns:a16="http://schemas.microsoft.com/office/drawing/2014/main" id="{5760C4CC-FEC4-2EDC-BB7A-23FCB260F8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4956071"/>
            <a:ext cx="1800000" cy="360000"/>
          </a:xfrm>
          <a:prstGeom prst="rect">
            <a:avLst/>
          </a:prstGeom>
        </p:spPr>
      </p:pic>
      <p:sp>
        <p:nvSpPr>
          <p:cNvPr id="308" name="CuadroTexto 307">
            <a:extLst>
              <a:ext uri="{FF2B5EF4-FFF2-40B4-BE49-F238E27FC236}">
                <a16:creationId xmlns:a16="http://schemas.microsoft.com/office/drawing/2014/main" id="{AB95096B-B238-8EE6-CF68-563DAE8B3970}"/>
              </a:ext>
            </a:extLst>
          </p:cNvPr>
          <p:cNvSpPr txBox="1"/>
          <p:nvPr/>
        </p:nvSpPr>
        <p:spPr>
          <a:xfrm>
            <a:off x="3085441" y="5095858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09" name="CuadroTexto 308">
            <a:extLst>
              <a:ext uri="{FF2B5EF4-FFF2-40B4-BE49-F238E27FC236}">
                <a16:creationId xmlns:a16="http://schemas.microsoft.com/office/drawing/2014/main" id="{95653816-771A-9C58-C2DC-9135F7431D25}"/>
              </a:ext>
            </a:extLst>
          </p:cNvPr>
          <p:cNvSpPr txBox="1"/>
          <p:nvPr/>
        </p:nvSpPr>
        <p:spPr>
          <a:xfrm>
            <a:off x="3167242" y="5179219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0" name="Imagen 309">
            <a:extLst>
              <a:ext uri="{FF2B5EF4-FFF2-40B4-BE49-F238E27FC236}">
                <a16:creationId xmlns:a16="http://schemas.microsoft.com/office/drawing/2014/main" id="{E6E34FBD-81F6-D041-5E86-6E56CF31B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4951309"/>
            <a:ext cx="1800000" cy="360000"/>
          </a:xfrm>
          <a:prstGeom prst="rect">
            <a:avLst/>
          </a:prstGeom>
        </p:spPr>
      </p:pic>
      <p:sp>
        <p:nvSpPr>
          <p:cNvPr id="311" name="CuadroTexto 310">
            <a:extLst>
              <a:ext uri="{FF2B5EF4-FFF2-40B4-BE49-F238E27FC236}">
                <a16:creationId xmlns:a16="http://schemas.microsoft.com/office/drawing/2014/main" id="{F332BCCF-79D0-0B53-A970-AB29C1A9C52A}"/>
              </a:ext>
            </a:extLst>
          </p:cNvPr>
          <p:cNvSpPr txBox="1"/>
          <p:nvPr/>
        </p:nvSpPr>
        <p:spPr>
          <a:xfrm>
            <a:off x="4894964" y="5091096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12" name="CuadroTexto 311">
            <a:extLst>
              <a:ext uri="{FF2B5EF4-FFF2-40B4-BE49-F238E27FC236}">
                <a16:creationId xmlns:a16="http://schemas.microsoft.com/office/drawing/2014/main" id="{F16EA478-800A-74B3-0BDB-11645046296C}"/>
              </a:ext>
            </a:extLst>
          </p:cNvPr>
          <p:cNvSpPr txBox="1"/>
          <p:nvPr/>
        </p:nvSpPr>
        <p:spPr>
          <a:xfrm>
            <a:off x="4976765" y="5174457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3" name="Imagen 312">
            <a:extLst>
              <a:ext uri="{FF2B5EF4-FFF2-40B4-BE49-F238E27FC236}">
                <a16:creationId xmlns:a16="http://schemas.microsoft.com/office/drawing/2014/main" id="{58C8E056-B09D-929E-B6AC-754BDE85A0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5316753"/>
            <a:ext cx="1800000" cy="360000"/>
          </a:xfrm>
          <a:prstGeom prst="rect">
            <a:avLst/>
          </a:prstGeom>
        </p:spPr>
      </p:pic>
      <p:sp>
        <p:nvSpPr>
          <p:cNvPr id="314" name="CuadroTexto 313">
            <a:extLst>
              <a:ext uri="{FF2B5EF4-FFF2-40B4-BE49-F238E27FC236}">
                <a16:creationId xmlns:a16="http://schemas.microsoft.com/office/drawing/2014/main" id="{82E2055F-6FC6-FFFA-5ACD-27EBA7720F2D}"/>
              </a:ext>
            </a:extLst>
          </p:cNvPr>
          <p:cNvSpPr txBox="1"/>
          <p:nvPr/>
        </p:nvSpPr>
        <p:spPr>
          <a:xfrm>
            <a:off x="1275918" y="545654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1D2833EC-B12B-10E5-2DB4-75B224742BE2}"/>
              </a:ext>
            </a:extLst>
          </p:cNvPr>
          <p:cNvSpPr txBox="1"/>
          <p:nvPr/>
        </p:nvSpPr>
        <p:spPr>
          <a:xfrm>
            <a:off x="1357719" y="553990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3CC303CF-3DC0-890C-8905-E0CA455FAF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5318086"/>
            <a:ext cx="1800000" cy="36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A065258D-3B1B-6CBB-E235-FDB295713FD4}"/>
              </a:ext>
            </a:extLst>
          </p:cNvPr>
          <p:cNvSpPr txBox="1"/>
          <p:nvPr/>
        </p:nvSpPr>
        <p:spPr>
          <a:xfrm>
            <a:off x="3085441" y="545787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617582E1-7A50-04E0-D443-3E91D35B0B4F}"/>
              </a:ext>
            </a:extLst>
          </p:cNvPr>
          <p:cNvSpPr txBox="1"/>
          <p:nvPr/>
        </p:nvSpPr>
        <p:spPr>
          <a:xfrm>
            <a:off x="3167242" y="554123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19" name="Imagen 318">
            <a:extLst>
              <a:ext uri="{FF2B5EF4-FFF2-40B4-BE49-F238E27FC236}">
                <a16:creationId xmlns:a16="http://schemas.microsoft.com/office/drawing/2014/main" id="{137D9B3C-485C-820B-C206-6759E22885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5313324"/>
            <a:ext cx="1800000" cy="360000"/>
          </a:xfrm>
          <a:prstGeom prst="rect">
            <a:avLst/>
          </a:prstGeom>
        </p:spPr>
      </p:pic>
      <p:sp>
        <p:nvSpPr>
          <p:cNvPr id="320" name="CuadroTexto 319">
            <a:extLst>
              <a:ext uri="{FF2B5EF4-FFF2-40B4-BE49-F238E27FC236}">
                <a16:creationId xmlns:a16="http://schemas.microsoft.com/office/drawing/2014/main" id="{83A93CE2-F110-468E-AD20-40B324F8222A}"/>
              </a:ext>
            </a:extLst>
          </p:cNvPr>
          <p:cNvSpPr txBox="1"/>
          <p:nvPr/>
        </p:nvSpPr>
        <p:spPr>
          <a:xfrm>
            <a:off x="4894964" y="545311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21" name="CuadroTexto 320">
            <a:extLst>
              <a:ext uri="{FF2B5EF4-FFF2-40B4-BE49-F238E27FC236}">
                <a16:creationId xmlns:a16="http://schemas.microsoft.com/office/drawing/2014/main" id="{334AA6A1-A8E7-F5B5-C336-61FA9BAEB02E}"/>
              </a:ext>
            </a:extLst>
          </p:cNvPr>
          <p:cNvSpPr txBox="1"/>
          <p:nvPr/>
        </p:nvSpPr>
        <p:spPr>
          <a:xfrm>
            <a:off x="4976765" y="553647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E31DDE91-9FF7-ECD1-979E-E0AE4FB967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5677203"/>
            <a:ext cx="1800000" cy="360000"/>
          </a:xfrm>
          <a:prstGeom prst="rect">
            <a:avLst/>
          </a:prstGeom>
        </p:spPr>
      </p:pic>
      <p:sp>
        <p:nvSpPr>
          <p:cNvPr id="323" name="CuadroTexto 322">
            <a:extLst>
              <a:ext uri="{FF2B5EF4-FFF2-40B4-BE49-F238E27FC236}">
                <a16:creationId xmlns:a16="http://schemas.microsoft.com/office/drawing/2014/main" id="{D173B76E-46D2-DAEE-C95E-E536CAF919E6}"/>
              </a:ext>
            </a:extLst>
          </p:cNvPr>
          <p:cNvSpPr txBox="1"/>
          <p:nvPr/>
        </p:nvSpPr>
        <p:spPr>
          <a:xfrm>
            <a:off x="1275918" y="581699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24" name="CuadroTexto 323">
            <a:extLst>
              <a:ext uri="{FF2B5EF4-FFF2-40B4-BE49-F238E27FC236}">
                <a16:creationId xmlns:a16="http://schemas.microsoft.com/office/drawing/2014/main" id="{BC5DBFC7-469C-73A6-C6BD-3818456020E5}"/>
              </a:ext>
            </a:extLst>
          </p:cNvPr>
          <p:cNvSpPr txBox="1"/>
          <p:nvPr/>
        </p:nvSpPr>
        <p:spPr>
          <a:xfrm>
            <a:off x="1357719" y="590035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25" name="Imagen 324">
            <a:extLst>
              <a:ext uri="{FF2B5EF4-FFF2-40B4-BE49-F238E27FC236}">
                <a16:creationId xmlns:a16="http://schemas.microsoft.com/office/drawing/2014/main" id="{947A8F8C-2BA3-A507-1C9D-A19CF7D0EB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5678536"/>
            <a:ext cx="1800000" cy="360000"/>
          </a:xfrm>
          <a:prstGeom prst="rect">
            <a:avLst/>
          </a:prstGeom>
        </p:spPr>
      </p:pic>
      <p:sp>
        <p:nvSpPr>
          <p:cNvPr id="326" name="CuadroTexto 325">
            <a:extLst>
              <a:ext uri="{FF2B5EF4-FFF2-40B4-BE49-F238E27FC236}">
                <a16:creationId xmlns:a16="http://schemas.microsoft.com/office/drawing/2014/main" id="{7EBCC8BE-FFEF-018A-48F6-D6BD14274C74}"/>
              </a:ext>
            </a:extLst>
          </p:cNvPr>
          <p:cNvSpPr txBox="1"/>
          <p:nvPr/>
        </p:nvSpPr>
        <p:spPr>
          <a:xfrm>
            <a:off x="3085441" y="581832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27" name="CuadroTexto 326">
            <a:extLst>
              <a:ext uri="{FF2B5EF4-FFF2-40B4-BE49-F238E27FC236}">
                <a16:creationId xmlns:a16="http://schemas.microsoft.com/office/drawing/2014/main" id="{57439FC3-0B22-06DD-D873-CC6D3DEF50BE}"/>
              </a:ext>
            </a:extLst>
          </p:cNvPr>
          <p:cNvSpPr txBox="1"/>
          <p:nvPr/>
        </p:nvSpPr>
        <p:spPr>
          <a:xfrm>
            <a:off x="3167242" y="590168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28" name="Imagen 327">
            <a:extLst>
              <a:ext uri="{FF2B5EF4-FFF2-40B4-BE49-F238E27FC236}">
                <a16:creationId xmlns:a16="http://schemas.microsoft.com/office/drawing/2014/main" id="{7D62905E-D953-57C2-91E6-26C19656BA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5673774"/>
            <a:ext cx="1800000" cy="360000"/>
          </a:xfrm>
          <a:prstGeom prst="rect">
            <a:avLst/>
          </a:prstGeom>
        </p:spPr>
      </p:pic>
      <p:sp>
        <p:nvSpPr>
          <p:cNvPr id="329" name="CuadroTexto 328">
            <a:extLst>
              <a:ext uri="{FF2B5EF4-FFF2-40B4-BE49-F238E27FC236}">
                <a16:creationId xmlns:a16="http://schemas.microsoft.com/office/drawing/2014/main" id="{A258B766-AD08-3417-DCA5-78F734E89578}"/>
              </a:ext>
            </a:extLst>
          </p:cNvPr>
          <p:cNvSpPr txBox="1"/>
          <p:nvPr/>
        </p:nvSpPr>
        <p:spPr>
          <a:xfrm>
            <a:off x="4894964" y="581356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07FA6F7D-11F4-E5FC-C524-992ABCB80A46}"/>
              </a:ext>
            </a:extLst>
          </p:cNvPr>
          <p:cNvSpPr txBox="1"/>
          <p:nvPr/>
        </p:nvSpPr>
        <p:spPr>
          <a:xfrm>
            <a:off x="4976765" y="589692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9DE8C86C-E15D-503E-4357-F9AA459FAC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6037203"/>
            <a:ext cx="1800000" cy="360000"/>
          </a:xfrm>
          <a:prstGeom prst="rect">
            <a:avLst/>
          </a:prstGeom>
        </p:spPr>
      </p:pic>
      <p:sp>
        <p:nvSpPr>
          <p:cNvPr id="332" name="CuadroTexto 331">
            <a:extLst>
              <a:ext uri="{FF2B5EF4-FFF2-40B4-BE49-F238E27FC236}">
                <a16:creationId xmlns:a16="http://schemas.microsoft.com/office/drawing/2014/main" id="{90942A30-25FC-EB68-B067-31459782FACE}"/>
              </a:ext>
            </a:extLst>
          </p:cNvPr>
          <p:cNvSpPr txBox="1"/>
          <p:nvPr/>
        </p:nvSpPr>
        <p:spPr>
          <a:xfrm>
            <a:off x="1275918" y="617699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33" name="CuadroTexto 332">
            <a:extLst>
              <a:ext uri="{FF2B5EF4-FFF2-40B4-BE49-F238E27FC236}">
                <a16:creationId xmlns:a16="http://schemas.microsoft.com/office/drawing/2014/main" id="{6038BE6B-4408-9530-0B58-AD33BEEB7EED}"/>
              </a:ext>
            </a:extLst>
          </p:cNvPr>
          <p:cNvSpPr txBox="1"/>
          <p:nvPr/>
        </p:nvSpPr>
        <p:spPr>
          <a:xfrm>
            <a:off x="1357719" y="626035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34" name="Imagen 333">
            <a:extLst>
              <a:ext uri="{FF2B5EF4-FFF2-40B4-BE49-F238E27FC236}">
                <a16:creationId xmlns:a16="http://schemas.microsoft.com/office/drawing/2014/main" id="{30A95048-9674-7CE6-F1DB-1FF855F337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6038536"/>
            <a:ext cx="1800000" cy="360000"/>
          </a:xfrm>
          <a:prstGeom prst="rect">
            <a:avLst/>
          </a:prstGeom>
        </p:spPr>
      </p:pic>
      <p:sp>
        <p:nvSpPr>
          <p:cNvPr id="335" name="CuadroTexto 334">
            <a:extLst>
              <a:ext uri="{FF2B5EF4-FFF2-40B4-BE49-F238E27FC236}">
                <a16:creationId xmlns:a16="http://schemas.microsoft.com/office/drawing/2014/main" id="{A95CB010-ED19-2B1A-1245-8B655D124F13}"/>
              </a:ext>
            </a:extLst>
          </p:cNvPr>
          <p:cNvSpPr txBox="1"/>
          <p:nvPr/>
        </p:nvSpPr>
        <p:spPr>
          <a:xfrm>
            <a:off x="3085441" y="617832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36" name="CuadroTexto 335">
            <a:extLst>
              <a:ext uri="{FF2B5EF4-FFF2-40B4-BE49-F238E27FC236}">
                <a16:creationId xmlns:a16="http://schemas.microsoft.com/office/drawing/2014/main" id="{BD344AC1-0681-00BF-8469-CC7762AD9308}"/>
              </a:ext>
            </a:extLst>
          </p:cNvPr>
          <p:cNvSpPr txBox="1"/>
          <p:nvPr/>
        </p:nvSpPr>
        <p:spPr>
          <a:xfrm>
            <a:off x="3167242" y="626168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37" name="Imagen 336">
            <a:extLst>
              <a:ext uri="{FF2B5EF4-FFF2-40B4-BE49-F238E27FC236}">
                <a16:creationId xmlns:a16="http://schemas.microsoft.com/office/drawing/2014/main" id="{3E585D72-9235-BCF8-6899-CB070DCA6A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6033774"/>
            <a:ext cx="1800000" cy="360000"/>
          </a:xfrm>
          <a:prstGeom prst="rect">
            <a:avLst/>
          </a:prstGeom>
        </p:spPr>
      </p:pic>
      <p:sp>
        <p:nvSpPr>
          <p:cNvPr id="338" name="CuadroTexto 337">
            <a:extLst>
              <a:ext uri="{FF2B5EF4-FFF2-40B4-BE49-F238E27FC236}">
                <a16:creationId xmlns:a16="http://schemas.microsoft.com/office/drawing/2014/main" id="{D4BE970A-906A-C796-55C9-779B68146ECD}"/>
              </a:ext>
            </a:extLst>
          </p:cNvPr>
          <p:cNvSpPr txBox="1"/>
          <p:nvPr/>
        </p:nvSpPr>
        <p:spPr>
          <a:xfrm>
            <a:off x="4894964" y="617356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39" name="CuadroTexto 338">
            <a:extLst>
              <a:ext uri="{FF2B5EF4-FFF2-40B4-BE49-F238E27FC236}">
                <a16:creationId xmlns:a16="http://schemas.microsoft.com/office/drawing/2014/main" id="{74A29874-5F79-054F-AFF2-4C7003D52DDA}"/>
              </a:ext>
            </a:extLst>
          </p:cNvPr>
          <p:cNvSpPr txBox="1"/>
          <p:nvPr/>
        </p:nvSpPr>
        <p:spPr>
          <a:xfrm>
            <a:off x="4976765" y="625692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40654016-7DBF-86A9-1291-32519B98B4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6397653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34699030-732E-478F-0482-4FAB2349D9C6}"/>
              </a:ext>
            </a:extLst>
          </p:cNvPr>
          <p:cNvSpPr txBox="1"/>
          <p:nvPr/>
        </p:nvSpPr>
        <p:spPr>
          <a:xfrm>
            <a:off x="1275918" y="653744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42" name="CuadroTexto 341">
            <a:extLst>
              <a:ext uri="{FF2B5EF4-FFF2-40B4-BE49-F238E27FC236}">
                <a16:creationId xmlns:a16="http://schemas.microsoft.com/office/drawing/2014/main" id="{15AAF941-BBE1-CB50-11E2-099542D73E23}"/>
              </a:ext>
            </a:extLst>
          </p:cNvPr>
          <p:cNvSpPr txBox="1"/>
          <p:nvPr/>
        </p:nvSpPr>
        <p:spPr>
          <a:xfrm>
            <a:off x="1357719" y="662080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3" name="Imagen 342">
            <a:extLst>
              <a:ext uri="{FF2B5EF4-FFF2-40B4-BE49-F238E27FC236}">
                <a16:creationId xmlns:a16="http://schemas.microsoft.com/office/drawing/2014/main" id="{5EE981DC-AB53-4D23-79AD-355D604B44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6398986"/>
            <a:ext cx="1800000" cy="360000"/>
          </a:xfrm>
          <a:prstGeom prst="rect">
            <a:avLst/>
          </a:prstGeom>
        </p:spPr>
      </p:pic>
      <p:sp>
        <p:nvSpPr>
          <p:cNvPr id="344" name="CuadroTexto 343">
            <a:extLst>
              <a:ext uri="{FF2B5EF4-FFF2-40B4-BE49-F238E27FC236}">
                <a16:creationId xmlns:a16="http://schemas.microsoft.com/office/drawing/2014/main" id="{2756793E-E1FC-FFF5-930C-AFCA8F9B3AA0}"/>
              </a:ext>
            </a:extLst>
          </p:cNvPr>
          <p:cNvSpPr txBox="1"/>
          <p:nvPr/>
        </p:nvSpPr>
        <p:spPr>
          <a:xfrm>
            <a:off x="3085441" y="653877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8C83CAF0-A0F9-8DAB-2B43-8963B133683C}"/>
              </a:ext>
            </a:extLst>
          </p:cNvPr>
          <p:cNvSpPr txBox="1"/>
          <p:nvPr/>
        </p:nvSpPr>
        <p:spPr>
          <a:xfrm>
            <a:off x="3167242" y="662213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36F0D070-116C-1536-3B8C-6885404BD8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6394224"/>
            <a:ext cx="1800000" cy="360000"/>
          </a:xfrm>
          <a:prstGeom prst="rect">
            <a:avLst/>
          </a:prstGeom>
        </p:spPr>
      </p:pic>
      <p:sp>
        <p:nvSpPr>
          <p:cNvPr id="347" name="CuadroTexto 346">
            <a:extLst>
              <a:ext uri="{FF2B5EF4-FFF2-40B4-BE49-F238E27FC236}">
                <a16:creationId xmlns:a16="http://schemas.microsoft.com/office/drawing/2014/main" id="{DB6B52EF-C1D9-1EC0-D049-A184F839AF9B}"/>
              </a:ext>
            </a:extLst>
          </p:cNvPr>
          <p:cNvSpPr txBox="1"/>
          <p:nvPr/>
        </p:nvSpPr>
        <p:spPr>
          <a:xfrm>
            <a:off x="4894964" y="653401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48" name="CuadroTexto 347">
            <a:extLst>
              <a:ext uri="{FF2B5EF4-FFF2-40B4-BE49-F238E27FC236}">
                <a16:creationId xmlns:a16="http://schemas.microsoft.com/office/drawing/2014/main" id="{EC9E3C80-B6B1-F4C4-8B5E-10C416BD97CA}"/>
              </a:ext>
            </a:extLst>
          </p:cNvPr>
          <p:cNvSpPr txBox="1"/>
          <p:nvPr/>
        </p:nvSpPr>
        <p:spPr>
          <a:xfrm>
            <a:off x="4976765" y="661737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49" name="Imagen 348">
            <a:extLst>
              <a:ext uri="{FF2B5EF4-FFF2-40B4-BE49-F238E27FC236}">
                <a16:creationId xmlns:a16="http://schemas.microsoft.com/office/drawing/2014/main" id="{6AF9A752-8E6C-461D-2D2B-CF3CE99F47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6753933"/>
            <a:ext cx="1800000" cy="360000"/>
          </a:xfrm>
          <a:prstGeom prst="rect">
            <a:avLst/>
          </a:prstGeom>
        </p:spPr>
      </p:pic>
      <p:sp>
        <p:nvSpPr>
          <p:cNvPr id="350" name="CuadroTexto 349">
            <a:extLst>
              <a:ext uri="{FF2B5EF4-FFF2-40B4-BE49-F238E27FC236}">
                <a16:creationId xmlns:a16="http://schemas.microsoft.com/office/drawing/2014/main" id="{A593B393-95F7-8F6E-0B70-EE58195CB0CF}"/>
              </a:ext>
            </a:extLst>
          </p:cNvPr>
          <p:cNvSpPr txBox="1"/>
          <p:nvPr/>
        </p:nvSpPr>
        <p:spPr>
          <a:xfrm>
            <a:off x="1275918" y="689372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51" name="CuadroTexto 350">
            <a:extLst>
              <a:ext uri="{FF2B5EF4-FFF2-40B4-BE49-F238E27FC236}">
                <a16:creationId xmlns:a16="http://schemas.microsoft.com/office/drawing/2014/main" id="{263DDDFE-7A92-8E28-7303-307DB7457267}"/>
              </a:ext>
            </a:extLst>
          </p:cNvPr>
          <p:cNvSpPr txBox="1"/>
          <p:nvPr/>
        </p:nvSpPr>
        <p:spPr>
          <a:xfrm>
            <a:off x="1357719" y="697708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52" name="Imagen 351">
            <a:extLst>
              <a:ext uri="{FF2B5EF4-FFF2-40B4-BE49-F238E27FC236}">
                <a16:creationId xmlns:a16="http://schemas.microsoft.com/office/drawing/2014/main" id="{8A073765-B096-A114-1CA7-7271A257EE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6755266"/>
            <a:ext cx="1800000" cy="360000"/>
          </a:xfrm>
          <a:prstGeom prst="rect">
            <a:avLst/>
          </a:prstGeom>
        </p:spPr>
      </p:pic>
      <p:sp>
        <p:nvSpPr>
          <p:cNvPr id="353" name="CuadroTexto 352">
            <a:extLst>
              <a:ext uri="{FF2B5EF4-FFF2-40B4-BE49-F238E27FC236}">
                <a16:creationId xmlns:a16="http://schemas.microsoft.com/office/drawing/2014/main" id="{17AC9F1E-6AB2-7AE2-7BCA-4BC16ADE62A1}"/>
              </a:ext>
            </a:extLst>
          </p:cNvPr>
          <p:cNvSpPr txBox="1"/>
          <p:nvPr/>
        </p:nvSpPr>
        <p:spPr>
          <a:xfrm>
            <a:off x="3085441" y="689505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54" name="CuadroTexto 353">
            <a:extLst>
              <a:ext uri="{FF2B5EF4-FFF2-40B4-BE49-F238E27FC236}">
                <a16:creationId xmlns:a16="http://schemas.microsoft.com/office/drawing/2014/main" id="{F584F6D3-1E75-087A-7AB2-3710788830DC}"/>
              </a:ext>
            </a:extLst>
          </p:cNvPr>
          <p:cNvSpPr txBox="1"/>
          <p:nvPr/>
        </p:nvSpPr>
        <p:spPr>
          <a:xfrm>
            <a:off x="3167242" y="697841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55" name="Imagen 354">
            <a:extLst>
              <a:ext uri="{FF2B5EF4-FFF2-40B4-BE49-F238E27FC236}">
                <a16:creationId xmlns:a16="http://schemas.microsoft.com/office/drawing/2014/main" id="{4B6C5484-6045-4964-8F27-68DC27739B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6750504"/>
            <a:ext cx="1800000" cy="360000"/>
          </a:xfrm>
          <a:prstGeom prst="rect">
            <a:avLst/>
          </a:prstGeom>
        </p:spPr>
      </p:pic>
      <p:sp>
        <p:nvSpPr>
          <p:cNvPr id="356" name="CuadroTexto 355">
            <a:extLst>
              <a:ext uri="{FF2B5EF4-FFF2-40B4-BE49-F238E27FC236}">
                <a16:creationId xmlns:a16="http://schemas.microsoft.com/office/drawing/2014/main" id="{9A2083B0-9E54-500C-954A-6A3D89737D02}"/>
              </a:ext>
            </a:extLst>
          </p:cNvPr>
          <p:cNvSpPr txBox="1"/>
          <p:nvPr/>
        </p:nvSpPr>
        <p:spPr>
          <a:xfrm>
            <a:off x="4894964" y="689029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57" name="CuadroTexto 356">
            <a:extLst>
              <a:ext uri="{FF2B5EF4-FFF2-40B4-BE49-F238E27FC236}">
                <a16:creationId xmlns:a16="http://schemas.microsoft.com/office/drawing/2014/main" id="{D7BD89FA-FFC8-B340-FEA4-B326B95E44DC}"/>
              </a:ext>
            </a:extLst>
          </p:cNvPr>
          <p:cNvSpPr txBox="1"/>
          <p:nvPr/>
        </p:nvSpPr>
        <p:spPr>
          <a:xfrm>
            <a:off x="4976765" y="697365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58" name="Imagen 357">
            <a:extLst>
              <a:ext uri="{FF2B5EF4-FFF2-40B4-BE49-F238E27FC236}">
                <a16:creationId xmlns:a16="http://schemas.microsoft.com/office/drawing/2014/main" id="{19023EB5-03B4-122B-9626-8410B32379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80" y="7114383"/>
            <a:ext cx="1800000" cy="360000"/>
          </a:xfrm>
          <a:prstGeom prst="rect">
            <a:avLst/>
          </a:prstGeom>
        </p:spPr>
      </p:pic>
      <p:sp>
        <p:nvSpPr>
          <p:cNvPr id="359" name="CuadroTexto 358">
            <a:extLst>
              <a:ext uri="{FF2B5EF4-FFF2-40B4-BE49-F238E27FC236}">
                <a16:creationId xmlns:a16="http://schemas.microsoft.com/office/drawing/2014/main" id="{85C67398-3885-A319-C395-2DC68C06516E}"/>
              </a:ext>
            </a:extLst>
          </p:cNvPr>
          <p:cNvSpPr txBox="1"/>
          <p:nvPr/>
        </p:nvSpPr>
        <p:spPr>
          <a:xfrm>
            <a:off x="1275918" y="725417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60" name="CuadroTexto 359">
            <a:extLst>
              <a:ext uri="{FF2B5EF4-FFF2-40B4-BE49-F238E27FC236}">
                <a16:creationId xmlns:a16="http://schemas.microsoft.com/office/drawing/2014/main" id="{40FD33CF-66A8-831B-A283-205F3CDC4ABF}"/>
              </a:ext>
            </a:extLst>
          </p:cNvPr>
          <p:cNvSpPr txBox="1"/>
          <p:nvPr/>
        </p:nvSpPr>
        <p:spPr>
          <a:xfrm>
            <a:off x="1357719" y="733753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61" name="Imagen 360">
            <a:extLst>
              <a:ext uri="{FF2B5EF4-FFF2-40B4-BE49-F238E27FC236}">
                <a16:creationId xmlns:a16="http://schemas.microsoft.com/office/drawing/2014/main" id="{3CF6D3C3-97F0-A7F8-4615-C06BCEE80E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403" y="7115716"/>
            <a:ext cx="1800000" cy="360000"/>
          </a:xfrm>
          <a:prstGeom prst="rect">
            <a:avLst/>
          </a:prstGeom>
        </p:spPr>
      </p:pic>
      <p:sp>
        <p:nvSpPr>
          <p:cNvPr id="362" name="CuadroTexto 361">
            <a:extLst>
              <a:ext uri="{FF2B5EF4-FFF2-40B4-BE49-F238E27FC236}">
                <a16:creationId xmlns:a16="http://schemas.microsoft.com/office/drawing/2014/main" id="{CF92D039-1DB9-BFCA-4FCB-BCDE304E0C00}"/>
              </a:ext>
            </a:extLst>
          </p:cNvPr>
          <p:cNvSpPr txBox="1"/>
          <p:nvPr/>
        </p:nvSpPr>
        <p:spPr>
          <a:xfrm>
            <a:off x="3085441" y="725550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63" name="CuadroTexto 362">
            <a:extLst>
              <a:ext uri="{FF2B5EF4-FFF2-40B4-BE49-F238E27FC236}">
                <a16:creationId xmlns:a16="http://schemas.microsoft.com/office/drawing/2014/main" id="{DBBBFC25-3B62-58CF-CD45-DE63B9E25085}"/>
              </a:ext>
            </a:extLst>
          </p:cNvPr>
          <p:cNvSpPr txBox="1"/>
          <p:nvPr/>
        </p:nvSpPr>
        <p:spPr>
          <a:xfrm>
            <a:off x="3167242" y="733886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64" name="Imagen 363">
            <a:extLst>
              <a:ext uri="{FF2B5EF4-FFF2-40B4-BE49-F238E27FC236}">
                <a16:creationId xmlns:a16="http://schemas.microsoft.com/office/drawing/2014/main" id="{1F4E2C40-7601-856D-C7F2-5151A67E52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926" y="7110954"/>
            <a:ext cx="1800000" cy="360000"/>
          </a:xfrm>
          <a:prstGeom prst="rect">
            <a:avLst/>
          </a:prstGeom>
        </p:spPr>
      </p:pic>
      <p:sp>
        <p:nvSpPr>
          <p:cNvPr id="365" name="CuadroTexto 364">
            <a:extLst>
              <a:ext uri="{FF2B5EF4-FFF2-40B4-BE49-F238E27FC236}">
                <a16:creationId xmlns:a16="http://schemas.microsoft.com/office/drawing/2014/main" id="{6E15C150-32AB-4A92-3FD6-F8D520EE4F95}"/>
              </a:ext>
            </a:extLst>
          </p:cNvPr>
          <p:cNvSpPr txBox="1"/>
          <p:nvPr/>
        </p:nvSpPr>
        <p:spPr>
          <a:xfrm>
            <a:off x="4894964" y="725074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66" name="CuadroTexto 365">
            <a:extLst>
              <a:ext uri="{FF2B5EF4-FFF2-40B4-BE49-F238E27FC236}">
                <a16:creationId xmlns:a16="http://schemas.microsoft.com/office/drawing/2014/main" id="{A6E83272-3D4E-1C3B-92F1-6141E8F9908B}"/>
              </a:ext>
            </a:extLst>
          </p:cNvPr>
          <p:cNvSpPr txBox="1"/>
          <p:nvPr/>
        </p:nvSpPr>
        <p:spPr>
          <a:xfrm>
            <a:off x="4976765" y="733410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67" name="Imagen 366">
            <a:extLst>
              <a:ext uri="{FF2B5EF4-FFF2-40B4-BE49-F238E27FC236}">
                <a16:creationId xmlns:a16="http://schemas.microsoft.com/office/drawing/2014/main" id="{4E8A4450-6B06-86E5-9C5C-78960F90ED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77" y="7476643"/>
            <a:ext cx="1800000" cy="360000"/>
          </a:xfrm>
          <a:prstGeom prst="rect">
            <a:avLst/>
          </a:prstGeom>
        </p:spPr>
      </p:pic>
      <p:sp>
        <p:nvSpPr>
          <p:cNvPr id="368" name="CuadroTexto 367">
            <a:extLst>
              <a:ext uri="{FF2B5EF4-FFF2-40B4-BE49-F238E27FC236}">
                <a16:creationId xmlns:a16="http://schemas.microsoft.com/office/drawing/2014/main" id="{C43E73B8-E124-70E2-50B1-8E7CC6BB787D}"/>
              </a:ext>
            </a:extLst>
          </p:cNvPr>
          <p:cNvSpPr txBox="1"/>
          <p:nvPr/>
        </p:nvSpPr>
        <p:spPr>
          <a:xfrm>
            <a:off x="1274015" y="761643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69" name="CuadroTexto 368">
            <a:extLst>
              <a:ext uri="{FF2B5EF4-FFF2-40B4-BE49-F238E27FC236}">
                <a16:creationId xmlns:a16="http://schemas.microsoft.com/office/drawing/2014/main" id="{31E715F9-8DDE-22D9-123D-7A83F33EB3B9}"/>
              </a:ext>
            </a:extLst>
          </p:cNvPr>
          <p:cNvSpPr txBox="1"/>
          <p:nvPr/>
        </p:nvSpPr>
        <p:spPr>
          <a:xfrm>
            <a:off x="1355816" y="769979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0" name="Imagen 369">
            <a:extLst>
              <a:ext uri="{FF2B5EF4-FFF2-40B4-BE49-F238E27FC236}">
                <a16:creationId xmlns:a16="http://schemas.microsoft.com/office/drawing/2014/main" id="{C5BFFE1D-827D-D183-FF24-E0F158C930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00" y="7477976"/>
            <a:ext cx="1800000" cy="360000"/>
          </a:xfrm>
          <a:prstGeom prst="rect">
            <a:avLst/>
          </a:prstGeom>
        </p:spPr>
      </p:pic>
      <p:sp>
        <p:nvSpPr>
          <p:cNvPr id="371" name="CuadroTexto 370">
            <a:extLst>
              <a:ext uri="{FF2B5EF4-FFF2-40B4-BE49-F238E27FC236}">
                <a16:creationId xmlns:a16="http://schemas.microsoft.com/office/drawing/2014/main" id="{62EE5D82-F775-206D-A621-82B36A808A3F}"/>
              </a:ext>
            </a:extLst>
          </p:cNvPr>
          <p:cNvSpPr txBox="1"/>
          <p:nvPr/>
        </p:nvSpPr>
        <p:spPr>
          <a:xfrm>
            <a:off x="3083538" y="761776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72" name="CuadroTexto 371">
            <a:extLst>
              <a:ext uri="{FF2B5EF4-FFF2-40B4-BE49-F238E27FC236}">
                <a16:creationId xmlns:a16="http://schemas.microsoft.com/office/drawing/2014/main" id="{077EA72D-E3FB-7F38-D5FC-2C104D2B43F3}"/>
              </a:ext>
            </a:extLst>
          </p:cNvPr>
          <p:cNvSpPr txBox="1"/>
          <p:nvPr/>
        </p:nvSpPr>
        <p:spPr>
          <a:xfrm>
            <a:off x="3165339" y="770112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3" name="Imagen 372">
            <a:extLst>
              <a:ext uri="{FF2B5EF4-FFF2-40B4-BE49-F238E27FC236}">
                <a16:creationId xmlns:a16="http://schemas.microsoft.com/office/drawing/2014/main" id="{4E6AFC3E-BFD3-ADF7-5F5C-896ECC809A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023" y="7473214"/>
            <a:ext cx="1800000" cy="360000"/>
          </a:xfrm>
          <a:prstGeom prst="rect">
            <a:avLst/>
          </a:prstGeom>
        </p:spPr>
      </p:pic>
      <p:sp>
        <p:nvSpPr>
          <p:cNvPr id="374" name="CuadroTexto 373">
            <a:extLst>
              <a:ext uri="{FF2B5EF4-FFF2-40B4-BE49-F238E27FC236}">
                <a16:creationId xmlns:a16="http://schemas.microsoft.com/office/drawing/2014/main" id="{D6682559-8C81-0D99-FD77-FCD041A29CE8}"/>
              </a:ext>
            </a:extLst>
          </p:cNvPr>
          <p:cNvSpPr txBox="1"/>
          <p:nvPr/>
        </p:nvSpPr>
        <p:spPr>
          <a:xfrm>
            <a:off x="4893061" y="761300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75" name="CuadroTexto 374">
            <a:extLst>
              <a:ext uri="{FF2B5EF4-FFF2-40B4-BE49-F238E27FC236}">
                <a16:creationId xmlns:a16="http://schemas.microsoft.com/office/drawing/2014/main" id="{0DAC291F-1EC9-6D9E-B1F1-C1F145EB225B}"/>
              </a:ext>
            </a:extLst>
          </p:cNvPr>
          <p:cNvSpPr txBox="1"/>
          <p:nvPr/>
        </p:nvSpPr>
        <p:spPr>
          <a:xfrm>
            <a:off x="4974862" y="769636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6" name="Imagen 375">
            <a:extLst>
              <a:ext uri="{FF2B5EF4-FFF2-40B4-BE49-F238E27FC236}">
                <a16:creationId xmlns:a16="http://schemas.microsoft.com/office/drawing/2014/main" id="{506A8B8D-1366-8A90-7BF5-F36CA77677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77" y="7837093"/>
            <a:ext cx="1800000" cy="360000"/>
          </a:xfrm>
          <a:prstGeom prst="rect">
            <a:avLst/>
          </a:prstGeom>
        </p:spPr>
      </p:pic>
      <p:sp>
        <p:nvSpPr>
          <p:cNvPr id="377" name="CuadroTexto 376">
            <a:extLst>
              <a:ext uri="{FF2B5EF4-FFF2-40B4-BE49-F238E27FC236}">
                <a16:creationId xmlns:a16="http://schemas.microsoft.com/office/drawing/2014/main" id="{E4D385D6-6F72-AF40-4730-863B5DD5443B}"/>
              </a:ext>
            </a:extLst>
          </p:cNvPr>
          <p:cNvSpPr txBox="1"/>
          <p:nvPr/>
        </p:nvSpPr>
        <p:spPr>
          <a:xfrm>
            <a:off x="1274015" y="7976880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78" name="CuadroTexto 377">
            <a:extLst>
              <a:ext uri="{FF2B5EF4-FFF2-40B4-BE49-F238E27FC236}">
                <a16:creationId xmlns:a16="http://schemas.microsoft.com/office/drawing/2014/main" id="{40321004-1124-9721-76DA-0254F8E937BC}"/>
              </a:ext>
            </a:extLst>
          </p:cNvPr>
          <p:cNvSpPr txBox="1"/>
          <p:nvPr/>
        </p:nvSpPr>
        <p:spPr>
          <a:xfrm>
            <a:off x="1355816" y="8060241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79" name="Imagen 378">
            <a:extLst>
              <a:ext uri="{FF2B5EF4-FFF2-40B4-BE49-F238E27FC236}">
                <a16:creationId xmlns:a16="http://schemas.microsoft.com/office/drawing/2014/main" id="{3AE62567-3E22-B5EC-C171-3897C66639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500" y="7838426"/>
            <a:ext cx="1800000" cy="360000"/>
          </a:xfrm>
          <a:prstGeom prst="rect">
            <a:avLst/>
          </a:prstGeom>
        </p:spPr>
      </p:pic>
      <p:sp>
        <p:nvSpPr>
          <p:cNvPr id="380" name="CuadroTexto 379">
            <a:extLst>
              <a:ext uri="{FF2B5EF4-FFF2-40B4-BE49-F238E27FC236}">
                <a16:creationId xmlns:a16="http://schemas.microsoft.com/office/drawing/2014/main" id="{A1A4DCAA-7B81-C1A6-ED5A-AB45E7098AC8}"/>
              </a:ext>
            </a:extLst>
          </p:cNvPr>
          <p:cNvSpPr txBox="1"/>
          <p:nvPr/>
        </p:nvSpPr>
        <p:spPr>
          <a:xfrm>
            <a:off x="3083538" y="7978213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81" name="CuadroTexto 380">
            <a:extLst>
              <a:ext uri="{FF2B5EF4-FFF2-40B4-BE49-F238E27FC236}">
                <a16:creationId xmlns:a16="http://schemas.microsoft.com/office/drawing/2014/main" id="{714F01B1-95BE-0A80-DBA9-19B7F25AFE52}"/>
              </a:ext>
            </a:extLst>
          </p:cNvPr>
          <p:cNvSpPr txBox="1"/>
          <p:nvPr/>
        </p:nvSpPr>
        <p:spPr>
          <a:xfrm>
            <a:off x="3165339" y="8061574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  <p:pic>
        <p:nvPicPr>
          <p:cNvPr id="382" name="Imagen 381">
            <a:extLst>
              <a:ext uri="{FF2B5EF4-FFF2-40B4-BE49-F238E27FC236}">
                <a16:creationId xmlns:a16="http://schemas.microsoft.com/office/drawing/2014/main" id="{D7798130-1C78-B649-A982-CFEE0E839E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023" y="7833664"/>
            <a:ext cx="1800000" cy="360000"/>
          </a:xfrm>
          <a:prstGeom prst="rect">
            <a:avLst/>
          </a:prstGeom>
        </p:spPr>
      </p:pic>
      <p:sp>
        <p:nvSpPr>
          <p:cNvPr id="383" name="CuadroTexto 382">
            <a:extLst>
              <a:ext uri="{FF2B5EF4-FFF2-40B4-BE49-F238E27FC236}">
                <a16:creationId xmlns:a16="http://schemas.microsoft.com/office/drawing/2014/main" id="{00D5684E-1485-008A-5C94-8C5884C8638B}"/>
              </a:ext>
            </a:extLst>
          </p:cNvPr>
          <p:cNvSpPr txBox="1"/>
          <p:nvPr/>
        </p:nvSpPr>
        <p:spPr>
          <a:xfrm>
            <a:off x="4893061" y="7973451"/>
            <a:ext cx="60144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atin typeface="African" pitchFamily="2" charset="0"/>
              </a:rPr>
              <a:t>GABRIEL</a:t>
            </a:r>
          </a:p>
        </p:txBody>
      </p:sp>
      <p:sp>
        <p:nvSpPr>
          <p:cNvPr id="384" name="CuadroTexto 383">
            <a:extLst>
              <a:ext uri="{FF2B5EF4-FFF2-40B4-BE49-F238E27FC236}">
                <a16:creationId xmlns:a16="http://schemas.microsoft.com/office/drawing/2014/main" id="{C0F956AE-5281-D5B3-341A-4E8683ACC212}"/>
              </a:ext>
            </a:extLst>
          </p:cNvPr>
          <p:cNvSpPr txBox="1"/>
          <p:nvPr/>
        </p:nvSpPr>
        <p:spPr>
          <a:xfrm>
            <a:off x="4974862" y="8056812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00" dirty="0">
                <a:ln w="31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Bebas Neue Bold" panose="020B0606020202050201" pitchFamily="34" charset="0"/>
              </a:rPr>
              <a:t>DA SILVA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7685</TotalTime>
  <Words>423</Words>
  <Application>Microsoft Office PowerPoint</Application>
  <PresentationFormat>Carta (216 x 279 mm)</PresentationFormat>
  <Paragraphs>282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African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13</cp:revision>
  <dcterms:created xsi:type="dcterms:W3CDTF">2024-07-23T03:15:22Z</dcterms:created>
  <dcterms:modified xsi:type="dcterms:W3CDTF">2024-08-20T22:26:48Z</dcterms:modified>
</cp:coreProperties>
</file>