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Thick Jungle" pitchFamily="50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7F"/>
    <a:srgbClr val="FFFFFF"/>
    <a:srgbClr val="F449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31" autoAdjust="0"/>
    <p:restoredTop sz="94660"/>
  </p:normalViewPr>
  <p:slideViewPr>
    <p:cSldViewPr snapToGrid="0">
      <p:cViewPr>
        <p:scale>
          <a:sx n="75" d="100"/>
          <a:sy n="75" d="100"/>
        </p:scale>
        <p:origin x="341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31/8/2024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31/8/2024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31/8/2024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31/8/2024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31/8/2024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31/8/2024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31/8/2024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31/8/2024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31/8/2024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31/8/2024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31/8/2024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2A8DBEBC-6DA5-7EA1-69F2-0A859130B4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45" y="1298862"/>
            <a:ext cx="3130200" cy="3177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83B864B7-EB11-6EA5-5231-DD12CCE51FAA}"/>
              </a:ext>
            </a:extLst>
          </p:cNvPr>
          <p:cNvSpPr txBox="1"/>
          <p:nvPr/>
        </p:nvSpPr>
        <p:spPr>
          <a:xfrm>
            <a:off x="509765" y="3240903"/>
            <a:ext cx="25105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12923B3-05A9-C5BD-54D1-D9DC3A73531B}"/>
              </a:ext>
            </a:extLst>
          </p:cNvPr>
          <p:cNvSpPr txBox="1"/>
          <p:nvPr/>
        </p:nvSpPr>
        <p:spPr>
          <a:xfrm>
            <a:off x="509765" y="3240903"/>
            <a:ext cx="25105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4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4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4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4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4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4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4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AE1DD6A-C80C-51D1-926B-382A7B7C32CE}"/>
              </a:ext>
            </a:extLst>
          </p:cNvPr>
          <p:cNvSpPr txBox="1"/>
          <p:nvPr/>
        </p:nvSpPr>
        <p:spPr>
          <a:xfrm>
            <a:off x="588536" y="3800415"/>
            <a:ext cx="23530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DFA18BE4-8426-2252-BD3E-7FF197A10F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143" y="1298862"/>
            <a:ext cx="3130200" cy="317700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F2552BF1-ED57-2D30-E4D6-1BCAA3F41870}"/>
              </a:ext>
            </a:extLst>
          </p:cNvPr>
          <p:cNvSpPr txBox="1"/>
          <p:nvPr/>
        </p:nvSpPr>
        <p:spPr>
          <a:xfrm>
            <a:off x="3639963" y="3240903"/>
            <a:ext cx="25105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A8AFD4E-3F14-10E6-86C7-C6B04BD82895}"/>
              </a:ext>
            </a:extLst>
          </p:cNvPr>
          <p:cNvSpPr txBox="1"/>
          <p:nvPr/>
        </p:nvSpPr>
        <p:spPr>
          <a:xfrm>
            <a:off x="3639963" y="3240903"/>
            <a:ext cx="25105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4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4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4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4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4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4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4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513A3E7-0590-C6B3-C3A6-0269C4AA86DD}"/>
              </a:ext>
            </a:extLst>
          </p:cNvPr>
          <p:cNvSpPr txBox="1"/>
          <p:nvPr/>
        </p:nvSpPr>
        <p:spPr>
          <a:xfrm>
            <a:off x="3718734" y="3800415"/>
            <a:ext cx="23530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C978F895-C9FF-67B3-2E15-AE8D05CB07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43" y="4475862"/>
            <a:ext cx="3130200" cy="3177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388D103A-0253-F999-00BC-7A130FB9C02A}"/>
              </a:ext>
            </a:extLst>
          </p:cNvPr>
          <p:cNvSpPr txBox="1"/>
          <p:nvPr/>
        </p:nvSpPr>
        <p:spPr>
          <a:xfrm>
            <a:off x="509763" y="6417903"/>
            <a:ext cx="25105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FADF3C54-4918-12BF-4C08-587A84EF46F6}"/>
              </a:ext>
            </a:extLst>
          </p:cNvPr>
          <p:cNvSpPr txBox="1"/>
          <p:nvPr/>
        </p:nvSpPr>
        <p:spPr>
          <a:xfrm>
            <a:off x="509763" y="6417903"/>
            <a:ext cx="25105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4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4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4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4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4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4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4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DFCA93D-4236-0976-A785-8BDCA94146F3}"/>
              </a:ext>
            </a:extLst>
          </p:cNvPr>
          <p:cNvSpPr txBox="1"/>
          <p:nvPr/>
        </p:nvSpPr>
        <p:spPr>
          <a:xfrm>
            <a:off x="588534" y="6977415"/>
            <a:ext cx="23530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D9ABDD52-F3D6-D48D-5857-FE10059E67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141" y="4475862"/>
            <a:ext cx="3130200" cy="3177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C19B5AAD-C8AB-8EEC-16D8-C3EEEB5090E7}"/>
              </a:ext>
            </a:extLst>
          </p:cNvPr>
          <p:cNvSpPr txBox="1"/>
          <p:nvPr/>
        </p:nvSpPr>
        <p:spPr>
          <a:xfrm>
            <a:off x="3639961" y="6417903"/>
            <a:ext cx="25105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4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F33D24C-9ED2-15CC-6424-BBC6EC33B954}"/>
              </a:ext>
            </a:extLst>
          </p:cNvPr>
          <p:cNvSpPr txBox="1"/>
          <p:nvPr/>
        </p:nvSpPr>
        <p:spPr>
          <a:xfrm>
            <a:off x="3639961" y="6417903"/>
            <a:ext cx="25105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4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4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4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4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4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4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4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DD6B091-3797-83F9-4C62-CD7D8A0E1F7F}"/>
              </a:ext>
            </a:extLst>
          </p:cNvPr>
          <p:cNvSpPr txBox="1"/>
          <p:nvPr/>
        </p:nvSpPr>
        <p:spPr>
          <a:xfrm>
            <a:off x="3718732" y="6977415"/>
            <a:ext cx="23530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18EB63C-FF3D-D276-D2F3-56C8DC180B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5" y="719316"/>
            <a:ext cx="3315600" cy="19224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382E425-2FC3-45F6-CE94-23A1E593A8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30" y="719316"/>
            <a:ext cx="3315600" cy="19224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ACF3B36-83CB-515E-BB77-94B6C7CA3E83}"/>
              </a:ext>
            </a:extLst>
          </p:cNvPr>
          <p:cNvSpPr txBox="1"/>
          <p:nvPr/>
        </p:nvSpPr>
        <p:spPr>
          <a:xfrm>
            <a:off x="1635715" y="1215594"/>
            <a:ext cx="1731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5F14359-80D9-8781-A88F-E428A7EA3FEF}"/>
              </a:ext>
            </a:extLst>
          </p:cNvPr>
          <p:cNvSpPr txBox="1"/>
          <p:nvPr/>
        </p:nvSpPr>
        <p:spPr>
          <a:xfrm>
            <a:off x="1635715" y="1215594"/>
            <a:ext cx="1731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32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32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B202B57-1036-CCAE-112F-973125689D11}"/>
              </a:ext>
            </a:extLst>
          </p:cNvPr>
          <p:cNvSpPr txBox="1"/>
          <p:nvPr/>
        </p:nvSpPr>
        <p:spPr>
          <a:xfrm>
            <a:off x="1728382" y="1629056"/>
            <a:ext cx="1484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54C27CD-8410-5EA9-2D39-A319547A599D}"/>
              </a:ext>
            </a:extLst>
          </p:cNvPr>
          <p:cNvSpPr txBox="1"/>
          <p:nvPr/>
        </p:nvSpPr>
        <p:spPr>
          <a:xfrm>
            <a:off x="4925213" y="1272744"/>
            <a:ext cx="1731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6790616-8793-4A11-CCF9-583500555817}"/>
              </a:ext>
            </a:extLst>
          </p:cNvPr>
          <p:cNvSpPr txBox="1"/>
          <p:nvPr/>
        </p:nvSpPr>
        <p:spPr>
          <a:xfrm>
            <a:off x="4925213" y="1272744"/>
            <a:ext cx="1731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32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32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DF031C6-6713-E7ED-3F55-F22209F0B9E1}"/>
              </a:ext>
            </a:extLst>
          </p:cNvPr>
          <p:cNvSpPr txBox="1"/>
          <p:nvPr/>
        </p:nvSpPr>
        <p:spPr>
          <a:xfrm>
            <a:off x="5017880" y="1686206"/>
            <a:ext cx="1484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C7702DDD-D632-569C-EF6C-EFD8EEFC1D89}"/>
              </a:ext>
            </a:extLst>
          </p:cNvPr>
          <p:cNvSpPr/>
          <p:nvPr/>
        </p:nvSpPr>
        <p:spPr>
          <a:xfrm>
            <a:off x="1882834" y="2101520"/>
            <a:ext cx="1237211" cy="2398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FB8D84C5-2F9B-6A43-A1E7-377AEE85D293}"/>
              </a:ext>
            </a:extLst>
          </p:cNvPr>
          <p:cNvSpPr txBox="1"/>
          <p:nvPr/>
        </p:nvSpPr>
        <p:spPr>
          <a:xfrm>
            <a:off x="2062117" y="2057368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BD4F4750-138A-7E9D-25CA-AAF8B75A37E9}"/>
              </a:ext>
            </a:extLst>
          </p:cNvPr>
          <p:cNvSpPr/>
          <p:nvPr/>
        </p:nvSpPr>
        <p:spPr>
          <a:xfrm>
            <a:off x="5136649" y="2113337"/>
            <a:ext cx="1237211" cy="2398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1F4E4934-E353-E1FC-9B99-F7346025D6DC}"/>
              </a:ext>
            </a:extLst>
          </p:cNvPr>
          <p:cNvSpPr txBox="1"/>
          <p:nvPr/>
        </p:nvSpPr>
        <p:spPr>
          <a:xfrm>
            <a:off x="5315932" y="2069185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7504BEF6-26D5-A66A-2E64-608F448EAB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5" y="2561333"/>
            <a:ext cx="3315600" cy="192240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92FCCCB8-706E-431B-78AF-1BF7E4A8BE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30" y="2561333"/>
            <a:ext cx="3315600" cy="19224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2BB6C8EC-2CA9-0024-05BE-C87E71514D05}"/>
              </a:ext>
            </a:extLst>
          </p:cNvPr>
          <p:cNvSpPr txBox="1"/>
          <p:nvPr/>
        </p:nvSpPr>
        <p:spPr>
          <a:xfrm>
            <a:off x="1635715" y="3057611"/>
            <a:ext cx="1731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8FF437E1-C418-84F4-89D5-1988B001280F}"/>
              </a:ext>
            </a:extLst>
          </p:cNvPr>
          <p:cNvSpPr txBox="1"/>
          <p:nvPr/>
        </p:nvSpPr>
        <p:spPr>
          <a:xfrm>
            <a:off x="1635715" y="3057611"/>
            <a:ext cx="1731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32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32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FE866F99-6FFE-BC1D-8F53-75E192CA2331}"/>
              </a:ext>
            </a:extLst>
          </p:cNvPr>
          <p:cNvSpPr txBox="1"/>
          <p:nvPr/>
        </p:nvSpPr>
        <p:spPr>
          <a:xfrm>
            <a:off x="1728382" y="3471073"/>
            <a:ext cx="1484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AD530CFF-1675-4224-39A1-3B27867FAD8C}"/>
              </a:ext>
            </a:extLst>
          </p:cNvPr>
          <p:cNvSpPr txBox="1"/>
          <p:nvPr/>
        </p:nvSpPr>
        <p:spPr>
          <a:xfrm>
            <a:off x="4925213" y="3114761"/>
            <a:ext cx="1731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BC4363A0-2177-E5A6-94D1-417293AFB704}"/>
              </a:ext>
            </a:extLst>
          </p:cNvPr>
          <p:cNvSpPr txBox="1"/>
          <p:nvPr/>
        </p:nvSpPr>
        <p:spPr>
          <a:xfrm>
            <a:off x="4925213" y="3114761"/>
            <a:ext cx="1731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32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32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F9552A50-735B-BDC2-895D-E76510564560}"/>
              </a:ext>
            </a:extLst>
          </p:cNvPr>
          <p:cNvSpPr txBox="1"/>
          <p:nvPr/>
        </p:nvSpPr>
        <p:spPr>
          <a:xfrm>
            <a:off x="5017880" y="3528223"/>
            <a:ext cx="1484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sp>
        <p:nvSpPr>
          <p:cNvPr id="40" name="Rectángulo: esquinas redondeadas 39">
            <a:extLst>
              <a:ext uri="{FF2B5EF4-FFF2-40B4-BE49-F238E27FC236}">
                <a16:creationId xmlns:a16="http://schemas.microsoft.com/office/drawing/2014/main" id="{58A30D4A-8AE0-6011-58D4-023E17ED10C6}"/>
              </a:ext>
            </a:extLst>
          </p:cNvPr>
          <p:cNvSpPr/>
          <p:nvPr/>
        </p:nvSpPr>
        <p:spPr>
          <a:xfrm>
            <a:off x="1882834" y="3943537"/>
            <a:ext cx="1237211" cy="2398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7E81BD8D-6B54-C8AB-5A79-B118D797FC68}"/>
              </a:ext>
            </a:extLst>
          </p:cNvPr>
          <p:cNvSpPr txBox="1"/>
          <p:nvPr/>
        </p:nvSpPr>
        <p:spPr>
          <a:xfrm>
            <a:off x="2062117" y="3899385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42" name="Rectángulo: esquinas redondeadas 41">
            <a:extLst>
              <a:ext uri="{FF2B5EF4-FFF2-40B4-BE49-F238E27FC236}">
                <a16:creationId xmlns:a16="http://schemas.microsoft.com/office/drawing/2014/main" id="{B02666D3-06A2-AE6C-21CC-189B4892E043}"/>
              </a:ext>
            </a:extLst>
          </p:cNvPr>
          <p:cNvSpPr/>
          <p:nvPr/>
        </p:nvSpPr>
        <p:spPr>
          <a:xfrm>
            <a:off x="5136649" y="3955354"/>
            <a:ext cx="1237211" cy="2398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FD11E4CE-1F0C-978E-E681-BB243AF07830}"/>
              </a:ext>
            </a:extLst>
          </p:cNvPr>
          <p:cNvSpPr txBox="1"/>
          <p:nvPr/>
        </p:nvSpPr>
        <p:spPr>
          <a:xfrm>
            <a:off x="5315932" y="3911202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ED400AA4-3F33-1D3A-3D38-BABA4CC6D1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5" y="4403350"/>
            <a:ext cx="3315600" cy="1922400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88D1B065-AE92-60FC-76AF-E2A0FDFC5F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30" y="4403350"/>
            <a:ext cx="3315600" cy="19224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3EA3A0E5-75D2-A17D-7119-1C66A4440403}"/>
              </a:ext>
            </a:extLst>
          </p:cNvPr>
          <p:cNvSpPr txBox="1"/>
          <p:nvPr/>
        </p:nvSpPr>
        <p:spPr>
          <a:xfrm>
            <a:off x="1635715" y="4899628"/>
            <a:ext cx="1731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F35BACDA-5A2D-FA7E-C3F6-5F15A7642328}"/>
              </a:ext>
            </a:extLst>
          </p:cNvPr>
          <p:cNvSpPr txBox="1"/>
          <p:nvPr/>
        </p:nvSpPr>
        <p:spPr>
          <a:xfrm>
            <a:off x="1635715" y="4899628"/>
            <a:ext cx="1731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32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32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3D46A20A-ED48-335C-151C-785641AE38E3}"/>
              </a:ext>
            </a:extLst>
          </p:cNvPr>
          <p:cNvSpPr txBox="1"/>
          <p:nvPr/>
        </p:nvSpPr>
        <p:spPr>
          <a:xfrm>
            <a:off x="1728382" y="5313090"/>
            <a:ext cx="1484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8EF0A3B4-2123-5573-1708-C8780BD8F267}"/>
              </a:ext>
            </a:extLst>
          </p:cNvPr>
          <p:cNvSpPr txBox="1"/>
          <p:nvPr/>
        </p:nvSpPr>
        <p:spPr>
          <a:xfrm>
            <a:off x="4925213" y="4956778"/>
            <a:ext cx="1731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ABEAF74A-7735-89AE-CC4A-7E7F81A8124F}"/>
              </a:ext>
            </a:extLst>
          </p:cNvPr>
          <p:cNvSpPr txBox="1"/>
          <p:nvPr/>
        </p:nvSpPr>
        <p:spPr>
          <a:xfrm>
            <a:off x="4925213" y="4956778"/>
            <a:ext cx="1731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32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32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7DF02FA4-5166-605F-B685-751214E3B6F4}"/>
              </a:ext>
            </a:extLst>
          </p:cNvPr>
          <p:cNvSpPr txBox="1"/>
          <p:nvPr/>
        </p:nvSpPr>
        <p:spPr>
          <a:xfrm>
            <a:off x="5017880" y="5370240"/>
            <a:ext cx="1484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sp>
        <p:nvSpPr>
          <p:cNvPr id="52" name="Rectángulo: esquinas redondeadas 51">
            <a:extLst>
              <a:ext uri="{FF2B5EF4-FFF2-40B4-BE49-F238E27FC236}">
                <a16:creationId xmlns:a16="http://schemas.microsoft.com/office/drawing/2014/main" id="{0A0102AA-1560-DBE3-5787-F676618C0154}"/>
              </a:ext>
            </a:extLst>
          </p:cNvPr>
          <p:cNvSpPr/>
          <p:nvPr/>
        </p:nvSpPr>
        <p:spPr>
          <a:xfrm>
            <a:off x="1882834" y="5785554"/>
            <a:ext cx="1237211" cy="2398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94EF86D7-B788-7BB6-90B6-69A2376A416B}"/>
              </a:ext>
            </a:extLst>
          </p:cNvPr>
          <p:cNvSpPr txBox="1"/>
          <p:nvPr/>
        </p:nvSpPr>
        <p:spPr>
          <a:xfrm>
            <a:off x="2062117" y="5741402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54" name="Rectángulo: esquinas redondeadas 53">
            <a:extLst>
              <a:ext uri="{FF2B5EF4-FFF2-40B4-BE49-F238E27FC236}">
                <a16:creationId xmlns:a16="http://schemas.microsoft.com/office/drawing/2014/main" id="{F6C2D206-1A15-CB03-05A1-9E2E57CE923E}"/>
              </a:ext>
            </a:extLst>
          </p:cNvPr>
          <p:cNvSpPr/>
          <p:nvPr/>
        </p:nvSpPr>
        <p:spPr>
          <a:xfrm>
            <a:off x="5136649" y="5797371"/>
            <a:ext cx="1237211" cy="2398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5724FBBA-5191-10D3-8C5F-AD6E00D578A1}"/>
              </a:ext>
            </a:extLst>
          </p:cNvPr>
          <p:cNvSpPr txBox="1"/>
          <p:nvPr/>
        </p:nvSpPr>
        <p:spPr>
          <a:xfrm>
            <a:off x="5315932" y="5753219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BFEACCFE-0A9A-8941-11D4-24BDF8FC46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5" y="6245367"/>
            <a:ext cx="3315600" cy="1922400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880686DA-4BF7-E81B-1316-2D4FA48037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30" y="6245367"/>
            <a:ext cx="3315600" cy="19224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8AFDFDC7-4BF1-2EAD-FC76-1D4E74B8B0CF}"/>
              </a:ext>
            </a:extLst>
          </p:cNvPr>
          <p:cNvSpPr txBox="1"/>
          <p:nvPr/>
        </p:nvSpPr>
        <p:spPr>
          <a:xfrm>
            <a:off x="1635715" y="6741645"/>
            <a:ext cx="1731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2FE703B1-F077-23F6-0FA5-5FC32EFCFE1C}"/>
              </a:ext>
            </a:extLst>
          </p:cNvPr>
          <p:cNvSpPr txBox="1"/>
          <p:nvPr/>
        </p:nvSpPr>
        <p:spPr>
          <a:xfrm>
            <a:off x="1635715" y="6741645"/>
            <a:ext cx="1731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32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32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A20967CB-8535-017A-573F-FF6E47C3D363}"/>
              </a:ext>
            </a:extLst>
          </p:cNvPr>
          <p:cNvSpPr txBox="1"/>
          <p:nvPr/>
        </p:nvSpPr>
        <p:spPr>
          <a:xfrm>
            <a:off x="1728382" y="7155107"/>
            <a:ext cx="1484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7B221150-5A66-216A-7DAC-81A9F4CD7022}"/>
              </a:ext>
            </a:extLst>
          </p:cNvPr>
          <p:cNvSpPr txBox="1"/>
          <p:nvPr/>
        </p:nvSpPr>
        <p:spPr>
          <a:xfrm>
            <a:off x="4925213" y="6798795"/>
            <a:ext cx="1731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32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51AD67CE-83AA-3CFB-C591-97A76AD21B0F}"/>
              </a:ext>
            </a:extLst>
          </p:cNvPr>
          <p:cNvSpPr txBox="1"/>
          <p:nvPr/>
        </p:nvSpPr>
        <p:spPr>
          <a:xfrm>
            <a:off x="4925213" y="6798795"/>
            <a:ext cx="1731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32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32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32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32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038B4F9F-F22A-EC41-CFB7-D24ED424D65E}"/>
              </a:ext>
            </a:extLst>
          </p:cNvPr>
          <p:cNvSpPr txBox="1"/>
          <p:nvPr/>
        </p:nvSpPr>
        <p:spPr>
          <a:xfrm>
            <a:off x="5017880" y="7212257"/>
            <a:ext cx="1484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sp>
        <p:nvSpPr>
          <p:cNvPr id="64" name="Rectángulo: esquinas redondeadas 63">
            <a:extLst>
              <a:ext uri="{FF2B5EF4-FFF2-40B4-BE49-F238E27FC236}">
                <a16:creationId xmlns:a16="http://schemas.microsoft.com/office/drawing/2014/main" id="{66F6ADC4-8C63-8ED4-9A94-A324CE8DB975}"/>
              </a:ext>
            </a:extLst>
          </p:cNvPr>
          <p:cNvSpPr/>
          <p:nvPr/>
        </p:nvSpPr>
        <p:spPr>
          <a:xfrm>
            <a:off x="1882834" y="7627571"/>
            <a:ext cx="1237211" cy="2398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EA38DE47-82EF-D9D7-5D34-A913F4EAFABE}"/>
              </a:ext>
            </a:extLst>
          </p:cNvPr>
          <p:cNvSpPr txBox="1"/>
          <p:nvPr/>
        </p:nvSpPr>
        <p:spPr>
          <a:xfrm>
            <a:off x="2062117" y="7583419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66" name="Rectángulo: esquinas redondeadas 65">
            <a:extLst>
              <a:ext uri="{FF2B5EF4-FFF2-40B4-BE49-F238E27FC236}">
                <a16:creationId xmlns:a16="http://schemas.microsoft.com/office/drawing/2014/main" id="{DAD5F81E-8351-CB4A-37AF-410211D65581}"/>
              </a:ext>
            </a:extLst>
          </p:cNvPr>
          <p:cNvSpPr/>
          <p:nvPr/>
        </p:nvSpPr>
        <p:spPr>
          <a:xfrm>
            <a:off x="5136649" y="7639388"/>
            <a:ext cx="1237211" cy="2398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AD119F13-8DC2-45D2-7ED4-D7CD5795DD4D}"/>
              </a:ext>
            </a:extLst>
          </p:cNvPr>
          <p:cNvSpPr txBox="1"/>
          <p:nvPr/>
        </p:nvSpPr>
        <p:spPr>
          <a:xfrm>
            <a:off x="5315932" y="7595236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LENGUAJE</a:t>
            </a:r>
          </a:p>
        </p:txBody>
      </p:sp>
    </p:spTree>
    <p:extLst>
      <p:ext uri="{BB962C8B-B14F-4D97-AF65-F5344CB8AC3E}">
        <p14:creationId xmlns:p14="http://schemas.microsoft.com/office/powerpoint/2010/main" val="2436588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C5353A64-24BB-A0C1-6EA0-2C47633F99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06" y="811469"/>
            <a:ext cx="1440000" cy="180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ACF3B36-83CB-515E-BB77-94B6C7CA3E83}"/>
              </a:ext>
            </a:extLst>
          </p:cNvPr>
          <p:cNvSpPr txBox="1"/>
          <p:nvPr/>
        </p:nvSpPr>
        <p:spPr>
          <a:xfrm>
            <a:off x="476840" y="184587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5F14359-80D9-8781-A88F-E428A7EA3FEF}"/>
              </a:ext>
            </a:extLst>
          </p:cNvPr>
          <p:cNvSpPr txBox="1"/>
          <p:nvPr/>
        </p:nvSpPr>
        <p:spPr>
          <a:xfrm>
            <a:off x="476840" y="184587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B202B57-1036-CCAE-112F-973125689D11}"/>
              </a:ext>
            </a:extLst>
          </p:cNvPr>
          <p:cNvSpPr txBox="1"/>
          <p:nvPr/>
        </p:nvSpPr>
        <p:spPr>
          <a:xfrm>
            <a:off x="607987" y="216904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07A4154-E73F-DA9F-0197-E4F239A56F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282" y="811469"/>
            <a:ext cx="1440000" cy="18000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B55A26EC-3A81-9A58-5FD9-0323BDA375BA}"/>
              </a:ext>
            </a:extLst>
          </p:cNvPr>
          <p:cNvSpPr txBox="1"/>
          <p:nvPr/>
        </p:nvSpPr>
        <p:spPr>
          <a:xfrm>
            <a:off x="1946916" y="184587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64D5C7E-7DAA-FDDE-19DF-BB36BE0A737F}"/>
              </a:ext>
            </a:extLst>
          </p:cNvPr>
          <p:cNvSpPr txBox="1"/>
          <p:nvPr/>
        </p:nvSpPr>
        <p:spPr>
          <a:xfrm>
            <a:off x="1946916" y="184587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B4ED8F1-9F00-AECC-277D-73C0F872CD63}"/>
              </a:ext>
            </a:extLst>
          </p:cNvPr>
          <p:cNvSpPr txBox="1"/>
          <p:nvPr/>
        </p:nvSpPr>
        <p:spPr>
          <a:xfrm>
            <a:off x="2078063" y="216904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CAA35007-18D2-633D-09F3-2965A52548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1358" y="811469"/>
            <a:ext cx="1440000" cy="180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3B6A456A-4895-F22A-F776-B2B9BE2260D3}"/>
              </a:ext>
            </a:extLst>
          </p:cNvPr>
          <p:cNvSpPr txBox="1"/>
          <p:nvPr/>
        </p:nvSpPr>
        <p:spPr>
          <a:xfrm>
            <a:off x="3416992" y="184587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395D3D3-1263-57A7-39B0-9BACD2E27257}"/>
              </a:ext>
            </a:extLst>
          </p:cNvPr>
          <p:cNvSpPr txBox="1"/>
          <p:nvPr/>
        </p:nvSpPr>
        <p:spPr>
          <a:xfrm>
            <a:off x="3416992" y="184587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AF25432-D9BC-CF13-8B2A-F3F628C9B772}"/>
              </a:ext>
            </a:extLst>
          </p:cNvPr>
          <p:cNvSpPr txBox="1"/>
          <p:nvPr/>
        </p:nvSpPr>
        <p:spPr>
          <a:xfrm>
            <a:off x="3548139" y="216904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40215076-0C37-86FE-FCED-94D158B506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1434" y="811469"/>
            <a:ext cx="1440000" cy="180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466B9610-E7D7-3C4C-0019-D409BD3C3DC6}"/>
              </a:ext>
            </a:extLst>
          </p:cNvPr>
          <p:cNvSpPr txBox="1"/>
          <p:nvPr/>
        </p:nvSpPr>
        <p:spPr>
          <a:xfrm>
            <a:off x="4887068" y="184587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5764A56-0E25-91AF-D4D2-EF77B5C2BA6D}"/>
              </a:ext>
            </a:extLst>
          </p:cNvPr>
          <p:cNvSpPr txBox="1"/>
          <p:nvPr/>
        </p:nvSpPr>
        <p:spPr>
          <a:xfrm>
            <a:off x="4887068" y="184587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53224AF-8582-A0A7-A765-885CE133711E}"/>
              </a:ext>
            </a:extLst>
          </p:cNvPr>
          <p:cNvSpPr txBox="1"/>
          <p:nvPr/>
        </p:nvSpPr>
        <p:spPr>
          <a:xfrm>
            <a:off x="5018215" y="216904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5DFFD5FA-422B-AE32-7514-AB5DE64C85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06" y="2643219"/>
            <a:ext cx="1440000" cy="180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0AE05F34-DEB8-5ED8-3E63-BADC1FC18FD8}"/>
              </a:ext>
            </a:extLst>
          </p:cNvPr>
          <p:cNvSpPr txBox="1"/>
          <p:nvPr/>
        </p:nvSpPr>
        <p:spPr>
          <a:xfrm>
            <a:off x="476840" y="367762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5460106-105F-DCA4-807E-1C1BEB24B415}"/>
              </a:ext>
            </a:extLst>
          </p:cNvPr>
          <p:cNvSpPr txBox="1"/>
          <p:nvPr/>
        </p:nvSpPr>
        <p:spPr>
          <a:xfrm>
            <a:off x="476840" y="367762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E98F950-611F-A641-8AFA-81ED5F562389}"/>
              </a:ext>
            </a:extLst>
          </p:cNvPr>
          <p:cNvSpPr txBox="1"/>
          <p:nvPr/>
        </p:nvSpPr>
        <p:spPr>
          <a:xfrm>
            <a:off x="607987" y="400079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68" name="Imagen 67">
            <a:extLst>
              <a:ext uri="{FF2B5EF4-FFF2-40B4-BE49-F238E27FC236}">
                <a16:creationId xmlns:a16="http://schemas.microsoft.com/office/drawing/2014/main" id="{70BAADEE-A31F-E4A3-9803-1482948DB0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282" y="2643219"/>
            <a:ext cx="1440000" cy="1800000"/>
          </a:xfrm>
          <a:prstGeom prst="rect">
            <a:avLst/>
          </a:prstGeom>
        </p:spPr>
      </p:pic>
      <p:sp>
        <p:nvSpPr>
          <p:cNvPr id="69" name="CuadroTexto 68">
            <a:extLst>
              <a:ext uri="{FF2B5EF4-FFF2-40B4-BE49-F238E27FC236}">
                <a16:creationId xmlns:a16="http://schemas.microsoft.com/office/drawing/2014/main" id="{043FCC90-7D39-E529-D6FC-1C3E6049FCA9}"/>
              </a:ext>
            </a:extLst>
          </p:cNvPr>
          <p:cNvSpPr txBox="1"/>
          <p:nvPr/>
        </p:nvSpPr>
        <p:spPr>
          <a:xfrm>
            <a:off x="1946916" y="367762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DF586540-0AF9-20C8-18C9-F8F7F8B07FAA}"/>
              </a:ext>
            </a:extLst>
          </p:cNvPr>
          <p:cNvSpPr txBox="1"/>
          <p:nvPr/>
        </p:nvSpPr>
        <p:spPr>
          <a:xfrm>
            <a:off x="1946916" y="367762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0818646B-7C10-1740-4562-43E12BE457F5}"/>
              </a:ext>
            </a:extLst>
          </p:cNvPr>
          <p:cNvSpPr txBox="1"/>
          <p:nvPr/>
        </p:nvSpPr>
        <p:spPr>
          <a:xfrm>
            <a:off x="2078063" y="400079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4645B77A-D3EE-71E8-1FC3-F7EF38CD45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1358" y="2643219"/>
            <a:ext cx="1440000" cy="180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939F0563-F659-5991-9EFB-A58D92751EC1}"/>
              </a:ext>
            </a:extLst>
          </p:cNvPr>
          <p:cNvSpPr txBox="1"/>
          <p:nvPr/>
        </p:nvSpPr>
        <p:spPr>
          <a:xfrm>
            <a:off x="3416992" y="367762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2628C49B-8962-447D-0989-E3F48DDCA085}"/>
              </a:ext>
            </a:extLst>
          </p:cNvPr>
          <p:cNvSpPr txBox="1"/>
          <p:nvPr/>
        </p:nvSpPr>
        <p:spPr>
          <a:xfrm>
            <a:off x="3416992" y="367762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C0A56A7A-50ED-C611-344B-6F668CBADCB0}"/>
              </a:ext>
            </a:extLst>
          </p:cNvPr>
          <p:cNvSpPr txBox="1"/>
          <p:nvPr/>
        </p:nvSpPr>
        <p:spPr>
          <a:xfrm>
            <a:off x="3548139" y="400079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76" name="Imagen 75">
            <a:extLst>
              <a:ext uri="{FF2B5EF4-FFF2-40B4-BE49-F238E27FC236}">
                <a16:creationId xmlns:a16="http://schemas.microsoft.com/office/drawing/2014/main" id="{8E00E16F-133D-9DB2-309C-AF0F2E6335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1434" y="2643219"/>
            <a:ext cx="1440000" cy="1800000"/>
          </a:xfrm>
          <a:prstGeom prst="rect">
            <a:avLst/>
          </a:prstGeom>
        </p:spPr>
      </p:pic>
      <p:sp>
        <p:nvSpPr>
          <p:cNvPr id="77" name="CuadroTexto 76">
            <a:extLst>
              <a:ext uri="{FF2B5EF4-FFF2-40B4-BE49-F238E27FC236}">
                <a16:creationId xmlns:a16="http://schemas.microsoft.com/office/drawing/2014/main" id="{9863FB2C-5431-224C-AC15-9B8A80EE2787}"/>
              </a:ext>
            </a:extLst>
          </p:cNvPr>
          <p:cNvSpPr txBox="1"/>
          <p:nvPr/>
        </p:nvSpPr>
        <p:spPr>
          <a:xfrm>
            <a:off x="4887068" y="367762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188595EF-663C-833F-44EE-7E903A364F72}"/>
              </a:ext>
            </a:extLst>
          </p:cNvPr>
          <p:cNvSpPr txBox="1"/>
          <p:nvPr/>
        </p:nvSpPr>
        <p:spPr>
          <a:xfrm>
            <a:off x="4887068" y="367762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36DCF8F6-EFB4-48C0-4E53-F2608ED4EF55}"/>
              </a:ext>
            </a:extLst>
          </p:cNvPr>
          <p:cNvSpPr txBox="1"/>
          <p:nvPr/>
        </p:nvSpPr>
        <p:spPr>
          <a:xfrm>
            <a:off x="5018215" y="400079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80" name="Imagen 79">
            <a:extLst>
              <a:ext uri="{FF2B5EF4-FFF2-40B4-BE49-F238E27FC236}">
                <a16:creationId xmlns:a16="http://schemas.microsoft.com/office/drawing/2014/main" id="{A1AB7FF7-C4C7-FF87-854F-CFB1DC30F0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06" y="4474969"/>
            <a:ext cx="1440000" cy="1800000"/>
          </a:xfrm>
          <a:prstGeom prst="rect">
            <a:avLst/>
          </a:prstGeom>
        </p:spPr>
      </p:pic>
      <p:sp>
        <p:nvSpPr>
          <p:cNvPr id="81" name="CuadroTexto 80">
            <a:extLst>
              <a:ext uri="{FF2B5EF4-FFF2-40B4-BE49-F238E27FC236}">
                <a16:creationId xmlns:a16="http://schemas.microsoft.com/office/drawing/2014/main" id="{F1D7AB1C-9432-0E82-814D-563CDE44B9B4}"/>
              </a:ext>
            </a:extLst>
          </p:cNvPr>
          <p:cNvSpPr txBox="1"/>
          <p:nvPr/>
        </p:nvSpPr>
        <p:spPr>
          <a:xfrm>
            <a:off x="476840" y="550937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53DFB566-AC81-93A6-9C96-427C3E15EADC}"/>
              </a:ext>
            </a:extLst>
          </p:cNvPr>
          <p:cNvSpPr txBox="1"/>
          <p:nvPr/>
        </p:nvSpPr>
        <p:spPr>
          <a:xfrm>
            <a:off x="476840" y="550937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35DAD32B-7015-031E-C05C-0B19121F171F}"/>
              </a:ext>
            </a:extLst>
          </p:cNvPr>
          <p:cNvSpPr txBox="1"/>
          <p:nvPr/>
        </p:nvSpPr>
        <p:spPr>
          <a:xfrm>
            <a:off x="607987" y="583254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06CF16D9-880E-FBDF-1816-700B24B128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282" y="4474969"/>
            <a:ext cx="1440000" cy="180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9E465369-681D-3D88-5F6B-A898205866C6}"/>
              </a:ext>
            </a:extLst>
          </p:cNvPr>
          <p:cNvSpPr txBox="1"/>
          <p:nvPr/>
        </p:nvSpPr>
        <p:spPr>
          <a:xfrm>
            <a:off x="1946916" y="550937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F9B77387-21FD-70C5-732E-7796FD5DF95E}"/>
              </a:ext>
            </a:extLst>
          </p:cNvPr>
          <p:cNvSpPr txBox="1"/>
          <p:nvPr/>
        </p:nvSpPr>
        <p:spPr>
          <a:xfrm>
            <a:off x="1946916" y="550937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67202760-6DC4-45DC-9ECF-AC6786566961}"/>
              </a:ext>
            </a:extLst>
          </p:cNvPr>
          <p:cNvSpPr txBox="1"/>
          <p:nvPr/>
        </p:nvSpPr>
        <p:spPr>
          <a:xfrm>
            <a:off x="2078063" y="583254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88" name="Imagen 87">
            <a:extLst>
              <a:ext uri="{FF2B5EF4-FFF2-40B4-BE49-F238E27FC236}">
                <a16:creationId xmlns:a16="http://schemas.microsoft.com/office/drawing/2014/main" id="{49381BD9-74AA-587C-BC48-0C8681EF7B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1358" y="4474969"/>
            <a:ext cx="1440000" cy="1800000"/>
          </a:xfrm>
          <a:prstGeom prst="rect">
            <a:avLst/>
          </a:prstGeom>
        </p:spPr>
      </p:pic>
      <p:sp>
        <p:nvSpPr>
          <p:cNvPr id="89" name="CuadroTexto 88">
            <a:extLst>
              <a:ext uri="{FF2B5EF4-FFF2-40B4-BE49-F238E27FC236}">
                <a16:creationId xmlns:a16="http://schemas.microsoft.com/office/drawing/2014/main" id="{59AF244C-F84C-7E70-93A3-774F2CA938E4}"/>
              </a:ext>
            </a:extLst>
          </p:cNvPr>
          <p:cNvSpPr txBox="1"/>
          <p:nvPr/>
        </p:nvSpPr>
        <p:spPr>
          <a:xfrm>
            <a:off x="3416992" y="550937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810A88A9-89F1-584E-1BC8-3452D815036E}"/>
              </a:ext>
            </a:extLst>
          </p:cNvPr>
          <p:cNvSpPr txBox="1"/>
          <p:nvPr/>
        </p:nvSpPr>
        <p:spPr>
          <a:xfrm>
            <a:off x="3416992" y="550937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47939E95-8B82-4F99-6F96-A9124B1C8E99}"/>
              </a:ext>
            </a:extLst>
          </p:cNvPr>
          <p:cNvSpPr txBox="1"/>
          <p:nvPr/>
        </p:nvSpPr>
        <p:spPr>
          <a:xfrm>
            <a:off x="3548139" y="583254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92" name="Imagen 91">
            <a:extLst>
              <a:ext uri="{FF2B5EF4-FFF2-40B4-BE49-F238E27FC236}">
                <a16:creationId xmlns:a16="http://schemas.microsoft.com/office/drawing/2014/main" id="{1A523E41-3064-55CE-C5CD-ACC9A931B6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1434" y="4474969"/>
            <a:ext cx="1440000" cy="1800000"/>
          </a:xfrm>
          <a:prstGeom prst="rect">
            <a:avLst/>
          </a:prstGeom>
        </p:spPr>
      </p:pic>
      <p:sp>
        <p:nvSpPr>
          <p:cNvPr id="93" name="CuadroTexto 92">
            <a:extLst>
              <a:ext uri="{FF2B5EF4-FFF2-40B4-BE49-F238E27FC236}">
                <a16:creationId xmlns:a16="http://schemas.microsoft.com/office/drawing/2014/main" id="{11816EF4-A241-F891-A356-99F8661A5570}"/>
              </a:ext>
            </a:extLst>
          </p:cNvPr>
          <p:cNvSpPr txBox="1"/>
          <p:nvPr/>
        </p:nvSpPr>
        <p:spPr>
          <a:xfrm>
            <a:off x="4887068" y="550937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258A4EF1-B5D0-45A4-CA3C-86BB07939453}"/>
              </a:ext>
            </a:extLst>
          </p:cNvPr>
          <p:cNvSpPr txBox="1"/>
          <p:nvPr/>
        </p:nvSpPr>
        <p:spPr>
          <a:xfrm>
            <a:off x="4887068" y="550937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6EE18E3C-ECD2-D358-2111-10F8E9D9D0EB}"/>
              </a:ext>
            </a:extLst>
          </p:cNvPr>
          <p:cNvSpPr txBox="1"/>
          <p:nvPr/>
        </p:nvSpPr>
        <p:spPr>
          <a:xfrm>
            <a:off x="5018215" y="583254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F4E33432-F36B-2EB0-429C-1700BD8386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06" y="6306719"/>
            <a:ext cx="1440000" cy="180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72AFFACF-52B2-F254-31B7-10D0469BF121}"/>
              </a:ext>
            </a:extLst>
          </p:cNvPr>
          <p:cNvSpPr txBox="1"/>
          <p:nvPr/>
        </p:nvSpPr>
        <p:spPr>
          <a:xfrm>
            <a:off x="476840" y="734112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00AE8C6E-C2AA-FE16-82FE-D71102C1C482}"/>
              </a:ext>
            </a:extLst>
          </p:cNvPr>
          <p:cNvSpPr txBox="1"/>
          <p:nvPr/>
        </p:nvSpPr>
        <p:spPr>
          <a:xfrm>
            <a:off x="476840" y="734112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1135733C-A439-1BCA-C06D-AED24CED1409}"/>
              </a:ext>
            </a:extLst>
          </p:cNvPr>
          <p:cNvSpPr txBox="1"/>
          <p:nvPr/>
        </p:nvSpPr>
        <p:spPr>
          <a:xfrm>
            <a:off x="607987" y="766429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00" name="Imagen 99">
            <a:extLst>
              <a:ext uri="{FF2B5EF4-FFF2-40B4-BE49-F238E27FC236}">
                <a16:creationId xmlns:a16="http://schemas.microsoft.com/office/drawing/2014/main" id="{59F972C0-BD9D-319E-489A-560BD83DCB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282" y="6306719"/>
            <a:ext cx="1440000" cy="1800000"/>
          </a:xfrm>
          <a:prstGeom prst="rect">
            <a:avLst/>
          </a:prstGeom>
        </p:spPr>
      </p:pic>
      <p:sp>
        <p:nvSpPr>
          <p:cNvPr id="101" name="CuadroTexto 100">
            <a:extLst>
              <a:ext uri="{FF2B5EF4-FFF2-40B4-BE49-F238E27FC236}">
                <a16:creationId xmlns:a16="http://schemas.microsoft.com/office/drawing/2014/main" id="{8401C55A-A4EC-6AE2-D183-83BD7A0A23B3}"/>
              </a:ext>
            </a:extLst>
          </p:cNvPr>
          <p:cNvSpPr txBox="1"/>
          <p:nvPr/>
        </p:nvSpPr>
        <p:spPr>
          <a:xfrm>
            <a:off x="1946916" y="734112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496AD024-6233-C5CB-3613-C349EACACA62}"/>
              </a:ext>
            </a:extLst>
          </p:cNvPr>
          <p:cNvSpPr txBox="1"/>
          <p:nvPr/>
        </p:nvSpPr>
        <p:spPr>
          <a:xfrm>
            <a:off x="1946916" y="734112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0EA68068-9407-22F1-37A5-CABFCA6BF614}"/>
              </a:ext>
            </a:extLst>
          </p:cNvPr>
          <p:cNvSpPr txBox="1"/>
          <p:nvPr/>
        </p:nvSpPr>
        <p:spPr>
          <a:xfrm>
            <a:off x="2078063" y="766429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04" name="Imagen 103">
            <a:extLst>
              <a:ext uri="{FF2B5EF4-FFF2-40B4-BE49-F238E27FC236}">
                <a16:creationId xmlns:a16="http://schemas.microsoft.com/office/drawing/2014/main" id="{ACA6FBB9-8EE5-BE61-7C81-CC9A9318E6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1358" y="6306719"/>
            <a:ext cx="1440000" cy="1800000"/>
          </a:xfrm>
          <a:prstGeom prst="rect">
            <a:avLst/>
          </a:prstGeom>
        </p:spPr>
      </p:pic>
      <p:sp>
        <p:nvSpPr>
          <p:cNvPr id="105" name="CuadroTexto 104">
            <a:extLst>
              <a:ext uri="{FF2B5EF4-FFF2-40B4-BE49-F238E27FC236}">
                <a16:creationId xmlns:a16="http://schemas.microsoft.com/office/drawing/2014/main" id="{15ACEAF7-FF6D-DDF6-7297-D8CEF6A70EB0}"/>
              </a:ext>
            </a:extLst>
          </p:cNvPr>
          <p:cNvSpPr txBox="1"/>
          <p:nvPr/>
        </p:nvSpPr>
        <p:spPr>
          <a:xfrm>
            <a:off x="3416992" y="734112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3AB67DC4-1729-2387-8A27-8E1FF06C6B32}"/>
              </a:ext>
            </a:extLst>
          </p:cNvPr>
          <p:cNvSpPr txBox="1"/>
          <p:nvPr/>
        </p:nvSpPr>
        <p:spPr>
          <a:xfrm>
            <a:off x="3416992" y="734112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BB80E491-E631-D420-7750-0DBC271656C6}"/>
              </a:ext>
            </a:extLst>
          </p:cNvPr>
          <p:cNvSpPr txBox="1"/>
          <p:nvPr/>
        </p:nvSpPr>
        <p:spPr>
          <a:xfrm>
            <a:off x="3548139" y="766429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08" name="Imagen 107">
            <a:extLst>
              <a:ext uri="{FF2B5EF4-FFF2-40B4-BE49-F238E27FC236}">
                <a16:creationId xmlns:a16="http://schemas.microsoft.com/office/drawing/2014/main" id="{D7E6D9FC-B133-00BA-2930-94D852972E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1434" y="6306719"/>
            <a:ext cx="1440000" cy="1800000"/>
          </a:xfrm>
          <a:prstGeom prst="rect">
            <a:avLst/>
          </a:prstGeom>
        </p:spPr>
      </p:pic>
      <p:sp>
        <p:nvSpPr>
          <p:cNvPr id="109" name="CuadroTexto 108">
            <a:extLst>
              <a:ext uri="{FF2B5EF4-FFF2-40B4-BE49-F238E27FC236}">
                <a16:creationId xmlns:a16="http://schemas.microsoft.com/office/drawing/2014/main" id="{B8B2EC95-535D-56B4-8192-E612073C5A3D}"/>
              </a:ext>
            </a:extLst>
          </p:cNvPr>
          <p:cNvSpPr txBox="1"/>
          <p:nvPr/>
        </p:nvSpPr>
        <p:spPr>
          <a:xfrm>
            <a:off x="4887068" y="734112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D7ADB577-1034-B6BF-B2CA-69B0FD2B2389}"/>
              </a:ext>
            </a:extLst>
          </p:cNvPr>
          <p:cNvSpPr txBox="1"/>
          <p:nvPr/>
        </p:nvSpPr>
        <p:spPr>
          <a:xfrm>
            <a:off x="4887068" y="734112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ABDB342F-AC33-E8BD-F860-4B05EFCE3B3E}"/>
              </a:ext>
            </a:extLst>
          </p:cNvPr>
          <p:cNvSpPr txBox="1"/>
          <p:nvPr/>
        </p:nvSpPr>
        <p:spPr>
          <a:xfrm>
            <a:off x="5018215" y="766429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</p:spTree>
    <p:extLst>
      <p:ext uri="{BB962C8B-B14F-4D97-AF65-F5344CB8AC3E}">
        <p14:creationId xmlns:p14="http://schemas.microsoft.com/office/powerpoint/2010/main" val="1720935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41B4173-3F87-C230-C808-F4C967D6F9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38" y="743819"/>
            <a:ext cx="1440000" cy="144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ACF3B36-83CB-515E-BB77-94B6C7CA3E83}"/>
              </a:ext>
            </a:extLst>
          </p:cNvPr>
          <p:cNvSpPr txBox="1"/>
          <p:nvPr/>
        </p:nvSpPr>
        <p:spPr>
          <a:xfrm>
            <a:off x="647459" y="1583893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5F14359-80D9-8781-A88F-E428A7EA3FEF}"/>
              </a:ext>
            </a:extLst>
          </p:cNvPr>
          <p:cNvSpPr txBox="1"/>
          <p:nvPr/>
        </p:nvSpPr>
        <p:spPr>
          <a:xfrm>
            <a:off x="647459" y="1583893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B202B57-1036-CCAE-112F-973125689D11}"/>
              </a:ext>
            </a:extLst>
          </p:cNvPr>
          <p:cNvSpPr txBox="1"/>
          <p:nvPr/>
        </p:nvSpPr>
        <p:spPr>
          <a:xfrm>
            <a:off x="758720" y="1821450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3B3C921-0526-00DB-6B45-B0270D948C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7276" y="743819"/>
            <a:ext cx="1440000" cy="144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EE057A63-2E77-6ED7-E5CB-22AE79B8BFF9}"/>
              </a:ext>
            </a:extLst>
          </p:cNvPr>
          <p:cNvSpPr txBox="1"/>
          <p:nvPr/>
        </p:nvSpPr>
        <p:spPr>
          <a:xfrm>
            <a:off x="2128597" y="1583893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F30B347-7EC1-3AED-55C1-251C65263C4B}"/>
              </a:ext>
            </a:extLst>
          </p:cNvPr>
          <p:cNvSpPr txBox="1"/>
          <p:nvPr/>
        </p:nvSpPr>
        <p:spPr>
          <a:xfrm>
            <a:off x="2128597" y="1583893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7D8C93C-4079-F38C-97B2-36F4180C4BD6}"/>
              </a:ext>
            </a:extLst>
          </p:cNvPr>
          <p:cNvSpPr txBox="1"/>
          <p:nvPr/>
        </p:nvSpPr>
        <p:spPr>
          <a:xfrm>
            <a:off x="2239858" y="1821450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361FDA7B-9F9B-BAE7-F4F5-4B622A97D6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8414" y="743819"/>
            <a:ext cx="1440000" cy="14400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B8A05A71-160B-8B18-8337-0EC684951C9E}"/>
              </a:ext>
            </a:extLst>
          </p:cNvPr>
          <p:cNvSpPr txBox="1"/>
          <p:nvPr/>
        </p:nvSpPr>
        <p:spPr>
          <a:xfrm>
            <a:off x="3609735" y="1583893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A42DD9D-3B95-4838-AFBF-C583832E89A5}"/>
              </a:ext>
            </a:extLst>
          </p:cNvPr>
          <p:cNvSpPr txBox="1"/>
          <p:nvPr/>
        </p:nvSpPr>
        <p:spPr>
          <a:xfrm>
            <a:off x="3609735" y="1583893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8994F85-3A46-CE6C-7B1A-86BF9B6832DE}"/>
              </a:ext>
            </a:extLst>
          </p:cNvPr>
          <p:cNvSpPr txBox="1"/>
          <p:nvPr/>
        </p:nvSpPr>
        <p:spPr>
          <a:xfrm>
            <a:off x="3720996" y="1821450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5EC1DF67-A987-E69F-570C-DCE225F049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552" y="743819"/>
            <a:ext cx="1440000" cy="144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8C6323E3-FCB8-8932-7774-1C3400CDF7A2}"/>
              </a:ext>
            </a:extLst>
          </p:cNvPr>
          <p:cNvSpPr txBox="1"/>
          <p:nvPr/>
        </p:nvSpPr>
        <p:spPr>
          <a:xfrm>
            <a:off x="5090873" y="1583893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ECF5C33-CD98-67BD-55AE-FAF66E178D46}"/>
              </a:ext>
            </a:extLst>
          </p:cNvPr>
          <p:cNvSpPr txBox="1"/>
          <p:nvPr/>
        </p:nvSpPr>
        <p:spPr>
          <a:xfrm>
            <a:off x="5090873" y="1583893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969CA59-E901-227C-0D21-6CF92ACD37D1}"/>
              </a:ext>
            </a:extLst>
          </p:cNvPr>
          <p:cNvSpPr txBox="1"/>
          <p:nvPr/>
        </p:nvSpPr>
        <p:spPr>
          <a:xfrm>
            <a:off x="5202134" y="1821450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F8394D0C-5E9A-08D9-E54B-54ABAB3DA8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38" y="2221560"/>
            <a:ext cx="1440000" cy="144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7A5E34F0-9E26-B8C7-CD43-A57C8DDE36AC}"/>
              </a:ext>
            </a:extLst>
          </p:cNvPr>
          <p:cNvSpPr txBox="1"/>
          <p:nvPr/>
        </p:nvSpPr>
        <p:spPr>
          <a:xfrm>
            <a:off x="647459" y="3061634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09162FE-B210-A6AE-5C15-DC85ECCE6ACD}"/>
              </a:ext>
            </a:extLst>
          </p:cNvPr>
          <p:cNvSpPr txBox="1"/>
          <p:nvPr/>
        </p:nvSpPr>
        <p:spPr>
          <a:xfrm>
            <a:off x="647459" y="3061634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1B89A62-D391-3693-F2B1-56A70A44D98D}"/>
              </a:ext>
            </a:extLst>
          </p:cNvPr>
          <p:cNvSpPr txBox="1"/>
          <p:nvPr/>
        </p:nvSpPr>
        <p:spPr>
          <a:xfrm>
            <a:off x="758720" y="3299191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1C2967BE-394F-7F76-8929-5801E7DB73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7276" y="2221560"/>
            <a:ext cx="1440000" cy="144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EBB27C6E-C0C8-46E8-42A0-95C471590CAB}"/>
              </a:ext>
            </a:extLst>
          </p:cNvPr>
          <p:cNvSpPr txBox="1"/>
          <p:nvPr/>
        </p:nvSpPr>
        <p:spPr>
          <a:xfrm>
            <a:off x="2128597" y="3061634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286494F3-E1BA-2F44-7004-F8445B4E2260}"/>
              </a:ext>
            </a:extLst>
          </p:cNvPr>
          <p:cNvSpPr txBox="1"/>
          <p:nvPr/>
        </p:nvSpPr>
        <p:spPr>
          <a:xfrm>
            <a:off x="2128597" y="3061634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7698DEF-5AEA-AD27-8190-200B6F2D9B65}"/>
              </a:ext>
            </a:extLst>
          </p:cNvPr>
          <p:cNvSpPr txBox="1"/>
          <p:nvPr/>
        </p:nvSpPr>
        <p:spPr>
          <a:xfrm>
            <a:off x="2239858" y="3299191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21D8B102-389D-1425-4613-DFAE488B5A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8414" y="2221560"/>
            <a:ext cx="1440000" cy="1440000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F442767B-01C5-59EE-D782-E2DF3099C3D1}"/>
              </a:ext>
            </a:extLst>
          </p:cNvPr>
          <p:cNvSpPr txBox="1"/>
          <p:nvPr/>
        </p:nvSpPr>
        <p:spPr>
          <a:xfrm>
            <a:off x="3609735" y="3061634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0B382577-1153-99BA-9F1E-704C5895EC37}"/>
              </a:ext>
            </a:extLst>
          </p:cNvPr>
          <p:cNvSpPr txBox="1"/>
          <p:nvPr/>
        </p:nvSpPr>
        <p:spPr>
          <a:xfrm>
            <a:off x="3609735" y="3061634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6891D249-B606-45B6-F837-499809A0E09E}"/>
              </a:ext>
            </a:extLst>
          </p:cNvPr>
          <p:cNvSpPr txBox="1"/>
          <p:nvPr/>
        </p:nvSpPr>
        <p:spPr>
          <a:xfrm>
            <a:off x="3720996" y="3299191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E004D8F8-5A9F-355F-CAFA-5350BDA08E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552" y="2221560"/>
            <a:ext cx="1440000" cy="144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849AEABA-3EA3-01BB-1B60-872537062C07}"/>
              </a:ext>
            </a:extLst>
          </p:cNvPr>
          <p:cNvSpPr txBox="1"/>
          <p:nvPr/>
        </p:nvSpPr>
        <p:spPr>
          <a:xfrm>
            <a:off x="5090873" y="3061634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54329410-5685-E12B-E790-3B4658A18A3B}"/>
              </a:ext>
            </a:extLst>
          </p:cNvPr>
          <p:cNvSpPr txBox="1"/>
          <p:nvPr/>
        </p:nvSpPr>
        <p:spPr>
          <a:xfrm>
            <a:off x="5090873" y="3061634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4D7B2025-76C7-7CA0-79D9-16E7D6D48B43}"/>
              </a:ext>
            </a:extLst>
          </p:cNvPr>
          <p:cNvSpPr txBox="1"/>
          <p:nvPr/>
        </p:nvSpPr>
        <p:spPr>
          <a:xfrm>
            <a:off x="5202134" y="3299191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A1E4FB5F-7CDB-C943-8695-83177CE8BA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38" y="3699301"/>
            <a:ext cx="1440000" cy="144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5CB7E682-16AA-0393-5036-7A2D27AA96B7}"/>
              </a:ext>
            </a:extLst>
          </p:cNvPr>
          <p:cNvSpPr txBox="1"/>
          <p:nvPr/>
        </p:nvSpPr>
        <p:spPr>
          <a:xfrm>
            <a:off x="647459" y="4539375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1D885190-AEEE-2E16-4B43-CC7CB1EF68EE}"/>
              </a:ext>
            </a:extLst>
          </p:cNvPr>
          <p:cNvSpPr txBox="1"/>
          <p:nvPr/>
        </p:nvSpPr>
        <p:spPr>
          <a:xfrm>
            <a:off x="647459" y="4539375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89E30520-BCFC-5771-487B-BA243052C6F4}"/>
              </a:ext>
            </a:extLst>
          </p:cNvPr>
          <p:cNvSpPr txBox="1"/>
          <p:nvPr/>
        </p:nvSpPr>
        <p:spPr>
          <a:xfrm>
            <a:off x="758720" y="4776932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68CA065B-3E58-6439-40EB-26AE6F492D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7276" y="3699301"/>
            <a:ext cx="1440000" cy="1440000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FD8569CE-A2CC-6621-3331-5C55709F3849}"/>
              </a:ext>
            </a:extLst>
          </p:cNvPr>
          <p:cNvSpPr txBox="1"/>
          <p:nvPr/>
        </p:nvSpPr>
        <p:spPr>
          <a:xfrm>
            <a:off x="2128597" y="4539375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9995D3A2-9941-4D76-B1D7-47AF7B3B5E23}"/>
              </a:ext>
            </a:extLst>
          </p:cNvPr>
          <p:cNvSpPr txBox="1"/>
          <p:nvPr/>
        </p:nvSpPr>
        <p:spPr>
          <a:xfrm>
            <a:off x="2128597" y="4539375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5EDE58F5-E6F2-A3D3-CA68-4E20A03862C4}"/>
              </a:ext>
            </a:extLst>
          </p:cNvPr>
          <p:cNvSpPr txBox="1"/>
          <p:nvPr/>
        </p:nvSpPr>
        <p:spPr>
          <a:xfrm>
            <a:off x="2239858" y="4776932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BFC4A052-2CE2-2E6E-2C0B-54DD9A7C49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8414" y="3699301"/>
            <a:ext cx="1440000" cy="144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8D59C6B9-8A1D-7AB3-2EF0-BA767E929752}"/>
              </a:ext>
            </a:extLst>
          </p:cNvPr>
          <p:cNvSpPr txBox="1"/>
          <p:nvPr/>
        </p:nvSpPr>
        <p:spPr>
          <a:xfrm>
            <a:off x="3609735" y="4539375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8714FECE-4724-98C9-8C2F-0F0B5125F3B0}"/>
              </a:ext>
            </a:extLst>
          </p:cNvPr>
          <p:cNvSpPr txBox="1"/>
          <p:nvPr/>
        </p:nvSpPr>
        <p:spPr>
          <a:xfrm>
            <a:off x="3609735" y="4539375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820E10F1-2C3B-1417-FC7A-41D2BEF9C995}"/>
              </a:ext>
            </a:extLst>
          </p:cNvPr>
          <p:cNvSpPr txBox="1"/>
          <p:nvPr/>
        </p:nvSpPr>
        <p:spPr>
          <a:xfrm>
            <a:off x="3720996" y="4776932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AF073155-9D5C-F777-384D-42845214AB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552" y="3699301"/>
            <a:ext cx="1440000" cy="144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511A1088-ED52-6274-0F58-622A966EB41F}"/>
              </a:ext>
            </a:extLst>
          </p:cNvPr>
          <p:cNvSpPr txBox="1"/>
          <p:nvPr/>
        </p:nvSpPr>
        <p:spPr>
          <a:xfrm>
            <a:off x="5090873" y="4539375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AE1D03FF-D500-475A-1382-5A06AB158250}"/>
              </a:ext>
            </a:extLst>
          </p:cNvPr>
          <p:cNvSpPr txBox="1"/>
          <p:nvPr/>
        </p:nvSpPr>
        <p:spPr>
          <a:xfrm>
            <a:off x="5090873" y="4539375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3661D3EA-AC62-E4EA-A58D-167FE411B08A}"/>
              </a:ext>
            </a:extLst>
          </p:cNvPr>
          <p:cNvSpPr txBox="1"/>
          <p:nvPr/>
        </p:nvSpPr>
        <p:spPr>
          <a:xfrm>
            <a:off x="5202134" y="4776932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6901D565-D7DE-F48F-2B49-7065CF8BC6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38" y="5177042"/>
            <a:ext cx="1440000" cy="14400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18767F89-38B3-A60C-54F4-F9B67E097A19}"/>
              </a:ext>
            </a:extLst>
          </p:cNvPr>
          <p:cNvSpPr txBox="1"/>
          <p:nvPr/>
        </p:nvSpPr>
        <p:spPr>
          <a:xfrm>
            <a:off x="647459" y="6017116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A5F23043-0FB7-9E87-DD6B-78F17A250066}"/>
              </a:ext>
            </a:extLst>
          </p:cNvPr>
          <p:cNvSpPr txBox="1"/>
          <p:nvPr/>
        </p:nvSpPr>
        <p:spPr>
          <a:xfrm>
            <a:off x="647459" y="6017116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467DB25B-AA4D-2A2B-BA5E-954FD2EEE1F8}"/>
              </a:ext>
            </a:extLst>
          </p:cNvPr>
          <p:cNvSpPr txBox="1"/>
          <p:nvPr/>
        </p:nvSpPr>
        <p:spPr>
          <a:xfrm>
            <a:off x="758720" y="6254673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C9BB3719-F3C5-9A01-BF8F-175C157589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7276" y="5177042"/>
            <a:ext cx="1440000" cy="144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95662BA0-F12F-2DC7-D118-37B2D7C08132}"/>
              </a:ext>
            </a:extLst>
          </p:cNvPr>
          <p:cNvSpPr txBox="1"/>
          <p:nvPr/>
        </p:nvSpPr>
        <p:spPr>
          <a:xfrm>
            <a:off x="2128597" y="6017116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2FAD5EF3-F5EC-6581-A8C9-82D0278B1C8B}"/>
              </a:ext>
            </a:extLst>
          </p:cNvPr>
          <p:cNvSpPr txBox="1"/>
          <p:nvPr/>
        </p:nvSpPr>
        <p:spPr>
          <a:xfrm>
            <a:off x="2128597" y="6017116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514917DD-6FE0-2063-6CBC-459282F306D2}"/>
              </a:ext>
            </a:extLst>
          </p:cNvPr>
          <p:cNvSpPr txBox="1"/>
          <p:nvPr/>
        </p:nvSpPr>
        <p:spPr>
          <a:xfrm>
            <a:off x="2239858" y="6254673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A5290F5D-4BC6-2C7B-F81E-760764ED2C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8414" y="5177042"/>
            <a:ext cx="1440000" cy="144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AB2F0D58-DA83-A4D0-562B-663C82CABBEF}"/>
              </a:ext>
            </a:extLst>
          </p:cNvPr>
          <p:cNvSpPr txBox="1"/>
          <p:nvPr/>
        </p:nvSpPr>
        <p:spPr>
          <a:xfrm>
            <a:off x="3609735" y="6017116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8434A7F1-7B09-221D-5CDC-55DA19BE3CA8}"/>
              </a:ext>
            </a:extLst>
          </p:cNvPr>
          <p:cNvSpPr txBox="1"/>
          <p:nvPr/>
        </p:nvSpPr>
        <p:spPr>
          <a:xfrm>
            <a:off x="3609735" y="6017116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775B3D4C-8A2F-9288-94C1-9332F3A22FB6}"/>
              </a:ext>
            </a:extLst>
          </p:cNvPr>
          <p:cNvSpPr txBox="1"/>
          <p:nvPr/>
        </p:nvSpPr>
        <p:spPr>
          <a:xfrm>
            <a:off x="3720996" y="6254673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65" name="Imagen 64">
            <a:extLst>
              <a:ext uri="{FF2B5EF4-FFF2-40B4-BE49-F238E27FC236}">
                <a16:creationId xmlns:a16="http://schemas.microsoft.com/office/drawing/2014/main" id="{6A4B7B90-C314-5531-0592-9927F7BF17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552" y="5177042"/>
            <a:ext cx="1440000" cy="1440000"/>
          </a:xfrm>
          <a:prstGeom prst="rect">
            <a:avLst/>
          </a:prstGeom>
        </p:spPr>
      </p:pic>
      <p:sp>
        <p:nvSpPr>
          <p:cNvPr id="66" name="CuadroTexto 65">
            <a:extLst>
              <a:ext uri="{FF2B5EF4-FFF2-40B4-BE49-F238E27FC236}">
                <a16:creationId xmlns:a16="http://schemas.microsoft.com/office/drawing/2014/main" id="{346B6756-646B-E4E4-F5AF-B7D2D42C3D18}"/>
              </a:ext>
            </a:extLst>
          </p:cNvPr>
          <p:cNvSpPr txBox="1"/>
          <p:nvPr/>
        </p:nvSpPr>
        <p:spPr>
          <a:xfrm>
            <a:off x="5090873" y="6017116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9A778AC1-7B77-38D7-0756-89594DF49D6A}"/>
              </a:ext>
            </a:extLst>
          </p:cNvPr>
          <p:cNvSpPr txBox="1"/>
          <p:nvPr/>
        </p:nvSpPr>
        <p:spPr>
          <a:xfrm>
            <a:off x="5090873" y="6017116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6960BF73-76F0-311A-674C-B5A4F8C44A1E}"/>
              </a:ext>
            </a:extLst>
          </p:cNvPr>
          <p:cNvSpPr txBox="1"/>
          <p:nvPr/>
        </p:nvSpPr>
        <p:spPr>
          <a:xfrm>
            <a:off x="5202134" y="6254673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A9E48A8F-3301-FC2F-7E1D-A19D9E223E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38" y="6694301"/>
            <a:ext cx="1440000" cy="144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1EDC09F2-7CA4-DEB1-4529-8A24A17C4158}"/>
              </a:ext>
            </a:extLst>
          </p:cNvPr>
          <p:cNvSpPr txBox="1"/>
          <p:nvPr/>
        </p:nvSpPr>
        <p:spPr>
          <a:xfrm>
            <a:off x="647459" y="7534375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2061266D-9DE3-21B4-CE50-BFF0265A58CC}"/>
              </a:ext>
            </a:extLst>
          </p:cNvPr>
          <p:cNvSpPr txBox="1"/>
          <p:nvPr/>
        </p:nvSpPr>
        <p:spPr>
          <a:xfrm>
            <a:off x="647459" y="7534375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4E7F5141-999D-7AB5-B9D3-4A7B4CB5022F}"/>
              </a:ext>
            </a:extLst>
          </p:cNvPr>
          <p:cNvSpPr txBox="1"/>
          <p:nvPr/>
        </p:nvSpPr>
        <p:spPr>
          <a:xfrm>
            <a:off x="758720" y="7771932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FADCD199-A4B5-3ABF-C436-205F0CE601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7276" y="6694301"/>
            <a:ext cx="1440000" cy="144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39193525-365A-128E-9036-7A479B642C15}"/>
              </a:ext>
            </a:extLst>
          </p:cNvPr>
          <p:cNvSpPr txBox="1"/>
          <p:nvPr/>
        </p:nvSpPr>
        <p:spPr>
          <a:xfrm>
            <a:off x="2128597" y="7534375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FCFCFCAE-D1BA-AFCA-0726-9118E514FB1A}"/>
              </a:ext>
            </a:extLst>
          </p:cNvPr>
          <p:cNvSpPr txBox="1"/>
          <p:nvPr/>
        </p:nvSpPr>
        <p:spPr>
          <a:xfrm>
            <a:off x="2128597" y="7534375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3E919353-2F23-B48F-FA34-EC2B5A9DA784}"/>
              </a:ext>
            </a:extLst>
          </p:cNvPr>
          <p:cNvSpPr txBox="1"/>
          <p:nvPr/>
        </p:nvSpPr>
        <p:spPr>
          <a:xfrm>
            <a:off x="2239858" y="7771932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77" name="Imagen 76">
            <a:extLst>
              <a:ext uri="{FF2B5EF4-FFF2-40B4-BE49-F238E27FC236}">
                <a16:creationId xmlns:a16="http://schemas.microsoft.com/office/drawing/2014/main" id="{CC26D7D5-1BA2-8B93-D486-A99209070F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8414" y="6694301"/>
            <a:ext cx="1440000" cy="1440000"/>
          </a:xfrm>
          <a:prstGeom prst="rect">
            <a:avLst/>
          </a:prstGeom>
        </p:spPr>
      </p:pic>
      <p:sp>
        <p:nvSpPr>
          <p:cNvPr id="78" name="CuadroTexto 77">
            <a:extLst>
              <a:ext uri="{FF2B5EF4-FFF2-40B4-BE49-F238E27FC236}">
                <a16:creationId xmlns:a16="http://schemas.microsoft.com/office/drawing/2014/main" id="{62270158-54F6-25B3-8F7F-0392C8BEF042}"/>
              </a:ext>
            </a:extLst>
          </p:cNvPr>
          <p:cNvSpPr txBox="1"/>
          <p:nvPr/>
        </p:nvSpPr>
        <p:spPr>
          <a:xfrm>
            <a:off x="3609735" y="7534375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E61CA188-E3E9-67E4-2DA3-7A993C130239}"/>
              </a:ext>
            </a:extLst>
          </p:cNvPr>
          <p:cNvSpPr txBox="1"/>
          <p:nvPr/>
        </p:nvSpPr>
        <p:spPr>
          <a:xfrm>
            <a:off x="3609735" y="7534375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25A66655-5F00-4CB0-8417-D449BF66F80A}"/>
              </a:ext>
            </a:extLst>
          </p:cNvPr>
          <p:cNvSpPr txBox="1"/>
          <p:nvPr/>
        </p:nvSpPr>
        <p:spPr>
          <a:xfrm>
            <a:off x="3720996" y="7771932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AD96B613-34EB-4833-208F-C5A0AA4551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552" y="6694301"/>
            <a:ext cx="1440000" cy="144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F383EBAF-9922-7D76-9704-DB5404B1AE75}"/>
              </a:ext>
            </a:extLst>
          </p:cNvPr>
          <p:cNvSpPr txBox="1"/>
          <p:nvPr/>
        </p:nvSpPr>
        <p:spPr>
          <a:xfrm>
            <a:off x="5090873" y="7534375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527ECA8E-9A7D-298E-B570-95F5E9C04F2F}"/>
              </a:ext>
            </a:extLst>
          </p:cNvPr>
          <p:cNvSpPr txBox="1"/>
          <p:nvPr/>
        </p:nvSpPr>
        <p:spPr>
          <a:xfrm>
            <a:off x="5090873" y="7534375"/>
            <a:ext cx="1153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0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0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A7418021-6328-7ADC-36E8-7E6D8D1F489D}"/>
              </a:ext>
            </a:extLst>
          </p:cNvPr>
          <p:cNvSpPr txBox="1"/>
          <p:nvPr/>
        </p:nvSpPr>
        <p:spPr>
          <a:xfrm>
            <a:off x="5202134" y="7771932"/>
            <a:ext cx="944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</p:spTree>
    <p:extLst>
      <p:ext uri="{BB962C8B-B14F-4D97-AF65-F5344CB8AC3E}">
        <p14:creationId xmlns:p14="http://schemas.microsoft.com/office/powerpoint/2010/main" val="1523624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FCE7A64-8169-2AB7-2067-D12D4C38DC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95" y="766456"/>
            <a:ext cx="2160000" cy="72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ACF3B36-83CB-515E-BB77-94B6C7CA3E83}"/>
              </a:ext>
            </a:extLst>
          </p:cNvPr>
          <p:cNvSpPr txBox="1"/>
          <p:nvPr/>
        </p:nvSpPr>
        <p:spPr>
          <a:xfrm>
            <a:off x="821320" y="766456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5F14359-80D9-8781-A88F-E428A7EA3FEF}"/>
              </a:ext>
            </a:extLst>
          </p:cNvPr>
          <p:cNvSpPr txBox="1"/>
          <p:nvPr/>
        </p:nvSpPr>
        <p:spPr>
          <a:xfrm>
            <a:off x="821320" y="766456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B202B57-1036-CCAE-112F-973125689D11}"/>
              </a:ext>
            </a:extLst>
          </p:cNvPr>
          <p:cNvSpPr txBox="1"/>
          <p:nvPr/>
        </p:nvSpPr>
        <p:spPr>
          <a:xfrm>
            <a:off x="900493" y="1089621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80BA0B0-0B9C-3715-7E11-B2AF9F27EC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209" y="766456"/>
            <a:ext cx="2160000" cy="72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2BF1331-A441-C776-29B0-53C1B844A7E3}"/>
              </a:ext>
            </a:extLst>
          </p:cNvPr>
          <p:cNvSpPr txBox="1"/>
          <p:nvPr/>
        </p:nvSpPr>
        <p:spPr>
          <a:xfrm>
            <a:off x="3005134" y="766456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22386AA-04F4-13C5-1863-5115C299DE56}"/>
              </a:ext>
            </a:extLst>
          </p:cNvPr>
          <p:cNvSpPr txBox="1"/>
          <p:nvPr/>
        </p:nvSpPr>
        <p:spPr>
          <a:xfrm>
            <a:off x="3005134" y="766456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2D3FA9B-3193-0DA3-7586-8947C1B7B82E}"/>
              </a:ext>
            </a:extLst>
          </p:cNvPr>
          <p:cNvSpPr txBox="1"/>
          <p:nvPr/>
        </p:nvSpPr>
        <p:spPr>
          <a:xfrm>
            <a:off x="3084307" y="1089621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A2C51552-4D3F-18AD-BCCE-BD150365FD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023" y="765115"/>
            <a:ext cx="2160000" cy="7200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E49B4874-3E62-BCD1-FC1C-3B00C6376164}"/>
              </a:ext>
            </a:extLst>
          </p:cNvPr>
          <p:cNvSpPr txBox="1"/>
          <p:nvPr/>
        </p:nvSpPr>
        <p:spPr>
          <a:xfrm>
            <a:off x="5188948" y="765115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61DA24B-CB40-CA86-F3AE-F9E96C739DC7}"/>
              </a:ext>
            </a:extLst>
          </p:cNvPr>
          <p:cNvSpPr txBox="1"/>
          <p:nvPr/>
        </p:nvSpPr>
        <p:spPr>
          <a:xfrm>
            <a:off x="5188948" y="765115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59CA4BA-CC85-257D-AC41-842F8A33267D}"/>
              </a:ext>
            </a:extLst>
          </p:cNvPr>
          <p:cNvSpPr txBox="1"/>
          <p:nvPr/>
        </p:nvSpPr>
        <p:spPr>
          <a:xfrm>
            <a:off x="5268121" y="1088280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8FF8EEF6-3B5E-074B-7624-2F26C509AD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95" y="1504167"/>
            <a:ext cx="2160000" cy="72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8AD3DC27-90A4-6AFA-6FDE-E50F0F92BAF3}"/>
              </a:ext>
            </a:extLst>
          </p:cNvPr>
          <p:cNvSpPr txBox="1"/>
          <p:nvPr/>
        </p:nvSpPr>
        <p:spPr>
          <a:xfrm>
            <a:off x="821320" y="1504167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634FB78-9B71-B1EB-20C3-E77C0D87F9E3}"/>
              </a:ext>
            </a:extLst>
          </p:cNvPr>
          <p:cNvSpPr txBox="1"/>
          <p:nvPr/>
        </p:nvSpPr>
        <p:spPr>
          <a:xfrm>
            <a:off x="821320" y="1504167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EEA418C-318E-8B0E-B37E-D77A152B29A8}"/>
              </a:ext>
            </a:extLst>
          </p:cNvPr>
          <p:cNvSpPr txBox="1"/>
          <p:nvPr/>
        </p:nvSpPr>
        <p:spPr>
          <a:xfrm>
            <a:off x="900493" y="1827332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DF632C91-C528-0976-FDB8-BC9BF8CDEC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209" y="1504167"/>
            <a:ext cx="2160000" cy="72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96C0B8B8-5A92-19D1-6E65-1D74DE296FC1}"/>
              </a:ext>
            </a:extLst>
          </p:cNvPr>
          <p:cNvSpPr txBox="1"/>
          <p:nvPr/>
        </p:nvSpPr>
        <p:spPr>
          <a:xfrm>
            <a:off x="3005134" y="1504167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EB16FDD2-7358-6B7E-B5FC-88B7342CBEF9}"/>
              </a:ext>
            </a:extLst>
          </p:cNvPr>
          <p:cNvSpPr txBox="1"/>
          <p:nvPr/>
        </p:nvSpPr>
        <p:spPr>
          <a:xfrm>
            <a:off x="3005134" y="1504167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2EE6FA8-47E0-6F52-28BD-4419038B0E3A}"/>
              </a:ext>
            </a:extLst>
          </p:cNvPr>
          <p:cNvSpPr txBox="1"/>
          <p:nvPr/>
        </p:nvSpPr>
        <p:spPr>
          <a:xfrm>
            <a:off x="3084307" y="1827332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165DEAC9-3103-03E1-65C1-3CC7E319BB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023" y="1502826"/>
            <a:ext cx="2160000" cy="72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7B6D41BB-908C-15D3-C564-8422559C4A13}"/>
              </a:ext>
            </a:extLst>
          </p:cNvPr>
          <p:cNvSpPr txBox="1"/>
          <p:nvPr/>
        </p:nvSpPr>
        <p:spPr>
          <a:xfrm>
            <a:off x="5188948" y="1502826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A53BD61-CD69-365E-BC9E-569522371217}"/>
              </a:ext>
            </a:extLst>
          </p:cNvPr>
          <p:cNvSpPr txBox="1"/>
          <p:nvPr/>
        </p:nvSpPr>
        <p:spPr>
          <a:xfrm>
            <a:off x="5188948" y="1502826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169E4165-E53B-4BF4-0879-4A53B8918BC3}"/>
              </a:ext>
            </a:extLst>
          </p:cNvPr>
          <p:cNvSpPr txBox="1"/>
          <p:nvPr/>
        </p:nvSpPr>
        <p:spPr>
          <a:xfrm>
            <a:off x="5268121" y="1825991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BA3B05EC-8FF3-8267-2375-EE2496433E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95" y="2238603"/>
            <a:ext cx="2160000" cy="720000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CAC7735F-E70B-B358-0EB5-E3BF319FE00C}"/>
              </a:ext>
            </a:extLst>
          </p:cNvPr>
          <p:cNvSpPr txBox="1"/>
          <p:nvPr/>
        </p:nvSpPr>
        <p:spPr>
          <a:xfrm>
            <a:off x="821320" y="2238603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67010C3B-B036-3E09-F4C6-D45E3285B557}"/>
              </a:ext>
            </a:extLst>
          </p:cNvPr>
          <p:cNvSpPr txBox="1"/>
          <p:nvPr/>
        </p:nvSpPr>
        <p:spPr>
          <a:xfrm>
            <a:off x="821320" y="2238603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0182A59A-1A18-BABB-2F1A-E1268C0F6884}"/>
              </a:ext>
            </a:extLst>
          </p:cNvPr>
          <p:cNvSpPr txBox="1"/>
          <p:nvPr/>
        </p:nvSpPr>
        <p:spPr>
          <a:xfrm>
            <a:off x="900493" y="2561768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E90BB4E3-A835-6C65-326F-B35F6C8F29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209" y="2238603"/>
            <a:ext cx="2160000" cy="72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B5CAD8C5-C6AF-2BE2-47C7-849D353D4784}"/>
              </a:ext>
            </a:extLst>
          </p:cNvPr>
          <p:cNvSpPr txBox="1"/>
          <p:nvPr/>
        </p:nvSpPr>
        <p:spPr>
          <a:xfrm>
            <a:off x="3005134" y="2238603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8BE32C37-9DCF-F46B-F6C4-09EA3B5D622F}"/>
              </a:ext>
            </a:extLst>
          </p:cNvPr>
          <p:cNvSpPr txBox="1"/>
          <p:nvPr/>
        </p:nvSpPr>
        <p:spPr>
          <a:xfrm>
            <a:off x="3005134" y="2238603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CDC30BFB-AAC7-4142-A153-63071C6728A6}"/>
              </a:ext>
            </a:extLst>
          </p:cNvPr>
          <p:cNvSpPr txBox="1"/>
          <p:nvPr/>
        </p:nvSpPr>
        <p:spPr>
          <a:xfrm>
            <a:off x="3084307" y="2561768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671DA4F0-6807-BAD4-25C8-42061D01E5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023" y="2237262"/>
            <a:ext cx="2160000" cy="72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72A303B2-FA3F-C216-1677-3D90758C2B7C}"/>
              </a:ext>
            </a:extLst>
          </p:cNvPr>
          <p:cNvSpPr txBox="1"/>
          <p:nvPr/>
        </p:nvSpPr>
        <p:spPr>
          <a:xfrm>
            <a:off x="5188948" y="2237262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E5DCE537-8B0D-4EF9-3C02-430305C02212}"/>
              </a:ext>
            </a:extLst>
          </p:cNvPr>
          <p:cNvSpPr txBox="1"/>
          <p:nvPr/>
        </p:nvSpPr>
        <p:spPr>
          <a:xfrm>
            <a:off x="5188948" y="2237262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59D1EFB1-0307-48B8-A041-4C4D4ED6514E}"/>
              </a:ext>
            </a:extLst>
          </p:cNvPr>
          <p:cNvSpPr txBox="1"/>
          <p:nvPr/>
        </p:nvSpPr>
        <p:spPr>
          <a:xfrm>
            <a:off x="5268121" y="2560427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CFBBE0B9-0E47-7362-5581-EDBDAB5B26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95" y="2976314"/>
            <a:ext cx="2160000" cy="720000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2868EBC6-4F02-1B3A-102B-113426EBAA68}"/>
              </a:ext>
            </a:extLst>
          </p:cNvPr>
          <p:cNvSpPr txBox="1"/>
          <p:nvPr/>
        </p:nvSpPr>
        <p:spPr>
          <a:xfrm>
            <a:off x="821320" y="2976314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E61E457E-4A69-FED5-173E-18AABEE85A4F}"/>
              </a:ext>
            </a:extLst>
          </p:cNvPr>
          <p:cNvSpPr txBox="1"/>
          <p:nvPr/>
        </p:nvSpPr>
        <p:spPr>
          <a:xfrm>
            <a:off x="821320" y="2976314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058C1903-03FD-3E98-2A3E-BB43E7D92C5A}"/>
              </a:ext>
            </a:extLst>
          </p:cNvPr>
          <p:cNvSpPr txBox="1"/>
          <p:nvPr/>
        </p:nvSpPr>
        <p:spPr>
          <a:xfrm>
            <a:off x="900493" y="3299479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DAE94C3C-BA11-369F-434F-E0E5D9CF11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209" y="2976314"/>
            <a:ext cx="2160000" cy="72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EEED087F-277A-C58D-2FA4-A1CEB4A6E6E9}"/>
              </a:ext>
            </a:extLst>
          </p:cNvPr>
          <p:cNvSpPr txBox="1"/>
          <p:nvPr/>
        </p:nvSpPr>
        <p:spPr>
          <a:xfrm>
            <a:off x="3005134" y="2976314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8D95070B-3443-4332-CF02-46396FC9FF38}"/>
              </a:ext>
            </a:extLst>
          </p:cNvPr>
          <p:cNvSpPr txBox="1"/>
          <p:nvPr/>
        </p:nvSpPr>
        <p:spPr>
          <a:xfrm>
            <a:off x="3005134" y="2976314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40418E85-E08B-F861-2BBF-461A04B2EB29}"/>
              </a:ext>
            </a:extLst>
          </p:cNvPr>
          <p:cNvSpPr txBox="1"/>
          <p:nvPr/>
        </p:nvSpPr>
        <p:spPr>
          <a:xfrm>
            <a:off x="3084307" y="3299479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1B75A478-F09A-48E3-E91A-EDCFC65712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023" y="2974973"/>
            <a:ext cx="2160000" cy="72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B81FABBC-1A86-B806-628C-89BAC3781A0A}"/>
              </a:ext>
            </a:extLst>
          </p:cNvPr>
          <p:cNvSpPr txBox="1"/>
          <p:nvPr/>
        </p:nvSpPr>
        <p:spPr>
          <a:xfrm>
            <a:off x="5188948" y="2974973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D5ED7FB3-A7F0-19D3-F9B7-4FA11A04F81B}"/>
              </a:ext>
            </a:extLst>
          </p:cNvPr>
          <p:cNvSpPr txBox="1"/>
          <p:nvPr/>
        </p:nvSpPr>
        <p:spPr>
          <a:xfrm>
            <a:off x="5188948" y="2974973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602C79A4-C43C-4179-E2B3-EB58E2F07F2C}"/>
              </a:ext>
            </a:extLst>
          </p:cNvPr>
          <p:cNvSpPr txBox="1"/>
          <p:nvPr/>
        </p:nvSpPr>
        <p:spPr>
          <a:xfrm>
            <a:off x="5268121" y="3298138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AFE4B018-E5A5-0AF9-905C-6498B283A3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95" y="3712608"/>
            <a:ext cx="2160000" cy="7200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A46CB363-F460-7D9A-DCC1-D518DC2B7C0C}"/>
              </a:ext>
            </a:extLst>
          </p:cNvPr>
          <p:cNvSpPr txBox="1"/>
          <p:nvPr/>
        </p:nvSpPr>
        <p:spPr>
          <a:xfrm>
            <a:off x="821320" y="3712608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C557ECF6-8C5E-3D67-DA5B-CCDEB0EF2E77}"/>
              </a:ext>
            </a:extLst>
          </p:cNvPr>
          <p:cNvSpPr txBox="1"/>
          <p:nvPr/>
        </p:nvSpPr>
        <p:spPr>
          <a:xfrm>
            <a:off x="821320" y="3712608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9309FA02-C0F4-146A-CED7-5B7A5C59494E}"/>
              </a:ext>
            </a:extLst>
          </p:cNvPr>
          <p:cNvSpPr txBox="1"/>
          <p:nvPr/>
        </p:nvSpPr>
        <p:spPr>
          <a:xfrm>
            <a:off x="900493" y="4035773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8ABEA07F-BBC7-387C-2025-74EFA67BCD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209" y="3712608"/>
            <a:ext cx="2160000" cy="72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016D733B-6462-5B90-7657-89A52CB391A7}"/>
              </a:ext>
            </a:extLst>
          </p:cNvPr>
          <p:cNvSpPr txBox="1"/>
          <p:nvPr/>
        </p:nvSpPr>
        <p:spPr>
          <a:xfrm>
            <a:off x="3005134" y="3712608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70A8D9B9-1EC6-D596-A9EB-D687F2990DC5}"/>
              </a:ext>
            </a:extLst>
          </p:cNvPr>
          <p:cNvSpPr txBox="1"/>
          <p:nvPr/>
        </p:nvSpPr>
        <p:spPr>
          <a:xfrm>
            <a:off x="3005134" y="3712608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3B0AD409-825E-D8FB-15F8-CB0506A52DAE}"/>
              </a:ext>
            </a:extLst>
          </p:cNvPr>
          <p:cNvSpPr txBox="1"/>
          <p:nvPr/>
        </p:nvSpPr>
        <p:spPr>
          <a:xfrm>
            <a:off x="3084307" y="4035773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5B9E4C3F-F3FB-9591-2B59-A6822C77F6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023" y="3711267"/>
            <a:ext cx="2160000" cy="72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25F0E6AB-52F2-09D8-B4FA-C09B0DCB12D0}"/>
              </a:ext>
            </a:extLst>
          </p:cNvPr>
          <p:cNvSpPr txBox="1"/>
          <p:nvPr/>
        </p:nvSpPr>
        <p:spPr>
          <a:xfrm>
            <a:off x="5188948" y="3711267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D9BD0E99-D742-D572-7993-A624A2A02D92}"/>
              </a:ext>
            </a:extLst>
          </p:cNvPr>
          <p:cNvSpPr txBox="1"/>
          <p:nvPr/>
        </p:nvSpPr>
        <p:spPr>
          <a:xfrm>
            <a:off x="5188948" y="3711267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BBAD4956-D49A-459A-4343-571BDFFF25C4}"/>
              </a:ext>
            </a:extLst>
          </p:cNvPr>
          <p:cNvSpPr txBox="1"/>
          <p:nvPr/>
        </p:nvSpPr>
        <p:spPr>
          <a:xfrm>
            <a:off x="5268121" y="4034432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65" name="Imagen 64">
            <a:extLst>
              <a:ext uri="{FF2B5EF4-FFF2-40B4-BE49-F238E27FC236}">
                <a16:creationId xmlns:a16="http://schemas.microsoft.com/office/drawing/2014/main" id="{AD4F863E-CF44-0016-E8EB-9A7DF15FE3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95" y="4450319"/>
            <a:ext cx="2160000" cy="720000"/>
          </a:xfrm>
          <a:prstGeom prst="rect">
            <a:avLst/>
          </a:prstGeom>
        </p:spPr>
      </p:pic>
      <p:sp>
        <p:nvSpPr>
          <p:cNvPr id="66" name="CuadroTexto 65">
            <a:extLst>
              <a:ext uri="{FF2B5EF4-FFF2-40B4-BE49-F238E27FC236}">
                <a16:creationId xmlns:a16="http://schemas.microsoft.com/office/drawing/2014/main" id="{0D7330B3-611E-0ECB-A577-32510EAD7B42}"/>
              </a:ext>
            </a:extLst>
          </p:cNvPr>
          <p:cNvSpPr txBox="1"/>
          <p:nvPr/>
        </p:nvSpPr>
        <p:spPr>
          <a:xfrm>
            <a:off x="821320" y="445031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D173E94C-D64C-5024-C364-407011E3DF28}"/>
              </a:ext>
            </a:extLst>
          </p:cNvPr>
          <p:cNvSpPr txBox="1"/>
          <p:nvPr/>
        </p:nvSpPr>
        <p:spPr>
          <a:xfrm>
            <a:off x="821320" y="445031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74A38D22-09CD-D25B-FB35-47A240EFDEB4}"/>
              </a:ext>
            </a:extLst>
          </p:cNvPr>
          <p:cNvSpPr txBox="1"/>
          <p:nvPr/>
        </p:nvSpPr>
        <p:spPr>
          <a:xfrm>
            <a:off x="900493" y="477348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31B16FE6-6ADE-FBF8-A558-04D061AEB1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209" y="4450319"/>
            <a:ext cx="2160000" cy="72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227E9A31-9D8D-A968-BDDD-3E9453D28835}"/>
              </a:ext>
            </a:extLst>
          </p:cNvPr>
          <p:cNvSpPr txBox="1"/>
          <p:nvPr/>
        </p:nvSpPr>
        <p:spPr>
          <a:xfrm>
            <a:off x="3005134" y="445031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309EAF33-8674-C320-7E38-41D8C851265F}"/>
              </a:ext>
            </a:extLst>
          </p:cNvPr>
          <p:cNvSpPr txBox="1"/>
          <p:nvPr/>
        </p:nvSpPr>
        <p:spPr>
          <a:xfrm>
            <a:off x="3005134" y="4450319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414EDC35-68B0-19D6-AFB9-99950F5C2C68}"/>
              </a:ext>
            </a:extLst>
          </p:cNvPr>
          <p:cNvSpPr txBox="1"/>
          <p:nvPr/>
        </p:nvSpPr>
        <p:spPr>
          <a:xfrm>
            <a:off x="3084307" y="4773484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B99D6AA4-9701-24C4-1D8F-C21F11ACC4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023" y="4448978"/>
            <a:ext cx="2160000" cy="72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BB23A3D5-5A0A-5F6A-9AE6-EC5D9F788B0B}"/>
              </a:ext>
            </a:extLst>
          </p:cNvPr>
          <p:cNvSpPr txBox="1"/>
          <p:nvPr/>
        </p:nvSpPr>
        <p:spPr>
          <a:xfrm>
            <a:off x="5188948" y="4448978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2B4B7D39-1279-B606-8501-2C6D8BF641A8}"/>
              </a:ext>
            </a:extLst>
          </p:cNvPr>
          <p:cNvSpPr txBox="1"/>
          <p:nvPr/>
        </p:nvSpPr>
        <p:spPr>
          <a:xfrm>
            <a:off x="5188948" y="4448978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87BC380E-944D-0D0D-345F-30033F514E27}"/>
              </a:ext>
            </a:extLst>
          </p:cNvPr>
          <p:cNvSpPr txBox="1"/>
          <p:nvPr/>
        </p:nvSpPr>
        <p:spPr>
          <a:xfrm>
            <a:off x="5268121" y="4772143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77" name="Imagen 76">
            <a:extLst>
              <a:ext uri="{FF2B5EF4-FFF2-40B4-BE49-F238E27FC236}">
                <a16:creationId xmlns:a16="http://schemas.microsoft.com/office/drawing/2014/main" id="{E1A7F3B2-ECFE-D449-E755-356BB4920F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95" y="5184755"/>
            <a:ext cx="2160000" cy="720000"/>
          </a:xfrm>
          <a:prstGeom prst="rect">
            <a:avLst/>
          </a:prstGeom>
        </p:spPr>
      </p:pic>
      <p:sp>
        <p:nvSpPr>
          <p:cNvPr id="78" name="CuadroTexto 77">
            <a:extLst>
              <a:ext uri="{FF2B5EF4-FFF2-40B4-BE49-F238E27FC236}">
                <a16:creationId xmlns:a16="http://schemas.microsoft.com/office/drawing/2014/main" id="{02C154A2-FAA1-5357-10BB-66FA261F9B46}"/>
              </a:ext>
            </a:extLst>
          </p:cNvPr>
          <p:cNvSpPr txBox="1"/>
          <p:nvPr/>
        </p:nvSpPr>
        <p:spPr>
          <a:xfrm>
            <a:off x="821320" y="5184755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48EDBCF8-F823-405A-4FBB-D18D6DADCC90}"/>
              </a:ext>
            </a:extLst>
          </p:cNvPr>
          <p:cNvSpPr txBox="1"/>
          <p:nvPr/>
        </p:nvSpPr>
        <p:spPr>
          <a:xfrm>
            <a:off x="821320" y="5184755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0F4CFBAF-4A6C-45A0-AE20-0DCC6147C84F}"/>
              </a:ext>
            </a:extLst>
          </p:cNvPr>
          <p:cNvSpPr txBox="1"/>
          <p:nvPr/>
        </p:nvSpPr>
        <p:spPr>
          <a:xfrm>
            <a:off x="900493" y="5507920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3E8C551C-2883-4090-DE9F-3AA77A87A7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209" y="5184755"/>
            <a:ext cx="2160000" cy="72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DA609236-08F4-9D88-13FC-04EBAAC79ABA}"/>
              </a:ext>
            </a:extLst>
          </p:cNvPr>
          <p:cNvSpPr txBox="1"/>
          <p:nvPr/>
        </p:nvSpPr>
        <p:spPr>
          <a:xfrm>
            <a:off x="3005134" y="5184755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EFEE0F9B-0F61-6047-492D-4398ECB21E41}"/>
              </a:ext>
            </a:extLst>
          </p:cNvPr>
          <p:cNvSpPr txBox="1"/>
          <p:nvPr/>
        </p:nvSpPr>
        <p:spPr>
          <a:xfrm>
            <a:off x="3005134" y="5184755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5BC474E7-7834-6696-48AC-0FD7682A10EB}"/>
              </a:ext>
            </a:extLst>
          </p:cNvPr>
          <p:cNvSpPr txBox="1"/>
          <p:nvPr/>
        </p:nvSpPr>
        <p:spPr>
          <a:xfrm>
            <a:off x="3084307" y="5507920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85" name="Imagen 84">
            <a:extLst>
              <a:ext uri="{FF2B5EF4-FFF2-40B4-BE49-F238E27FC236}">
                <a16:creationId xmlns:a16="http://schemas.microsoft.com/office/drawing/2014/main" id="{FBDF5354-40B4-72E7-3851-6422431986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023" y="5183414"/>
            <a:ext cx="2160000" cy="720000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2BCFA101-EC21-6357-1020-67D077B523A6}"/>
              </a:ext>
            </a:extLst>
          </p:cNvPr>
          <p:cNvSpPr txBox="1"/>
          <p:nvPr/>
        </p:nvSpPr>
        <p:spPr>
          <a:xfrm>
            <a:off x="5188948" y="5183414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FDEEBB04-EA04-49EA-0B7D-DD91A709E915}"/>
              </a:ext>
            </a:extLst>
          </p:cNvPr>
          <p:cNvSpPr txBox="1"/>
          <p:nvPr/>
        </p:nvSpPr>
        <p:spPr>
          <a:xfrm>
            <a:off x="5188948" y="5183414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1C4AB08E-1239-964D-DECF-B68C13EFDC25}"/>
              </a:ext>
            </a:extLst>
          </p:cNvPr>
          <p:cNvSpPr txBox="1"/>
          <p:nvPr/>
        </p:nvSpPr>
        <p:spPr>
          <a:xfrm>
            <a:off x="5268121" y="5506579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89" name="Imagen 88">
            <a:extLst>
              <a:ext uri="{FF2B5EF4-FFF2-40B4-BE49-F238E27FC236}">
                <a16:creationId xmlns:a16="http://schemas.microsoft.com/office/drawing/2014/main" id="{75A4BA65-29A6-D6A3-A79D-BBD384C39B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95" y="5922466"/>
            <a:ext cx="2160000" cy="720000"/>
          </a:xfrm>
          <a:prstGeom prst="rect">
            <a:avLst/>
          </a:prstGeom>
        </p:spPr>
      </p:pic>
      <p:sp>
        <p:nvSpPr>
          <p:cNvPr id="90" name="CuadroTexto 89">
            <a:extLst>
              <a:ext uri="{FF2B5EF4-FFF2-40B4-BE49-F238E27FC236}">
                <a16:creationId xmlns:a16="http://schemas.microsoft.com/office/drawing/2014/main" id="{3E959176-96FA-D294-74EE-44EB8A5B3FBD}"/>
              </a:ext>
            </a:extLst>
          </p:cNvPr>
          <p:cNvSpPr txBox="1"/>
          <p:nvPr/>
        </p:nvSpPr>
        <p:spPr>
          <a:xfrm>
            <a:off x="821320" y="5922466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9F3D1DCB-7DC7-FDAE-9B30-E62AA9797B62}"/>
              </a:ext>
            </a:extLst>
          </p:cNvPr>
          <p:cNvSpPr txBox="1"/>
          <p:nvPr/>
        </p:nvSpPr>
        <p:spPr>
          <a:xfrm>
            <a:off x="821320" y="5922466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923A3E25-5989-28A7-B49D-23D2B6833511}"/>
              </a:ext>
            </a:extLst>
          </p:cNvPr>
          <p:cNvSpPr txBox="1"/>
          <p:nvPr/>
        </p:nvSpPr>
        <p:spPr>
          <a:xfrm>
            <a:off x="900493" y="6245631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FE2A1550-B45C-7789-2C87-0082FBC2B8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209" y="5922466"/>
            <a:ext cx="2160000" cy="72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1C91246F-D6FA-7CD9-D645-DE7E7EB3B3EE}"/>
              </a:ext>
            </a:extLst>
          </p:cNvPr>
          <p:cNvSpPr txBox="1"/>
          <p:nvPr/>
        </p:nvSpPr>
        <p:spPr>
          <a:xfrm>
            <a:off x="3005134" y="5922466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9BE78044-2A0A-C0B1-5E9F-F9B00E4B4CC4}"/>
              </a:ext>
            </a:extLst>
          </p:cNvPr>
          <p:cNvSpPr txBox="1"/>
          <p:nvPr/>
        </p:nvSpPr>
        <p:spPr>
          <a:xfrm>
            <a:off x="3005134" y="5922466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C0B1E687-ACD5-6AAB-1BD9-18966AFE5A61}"/>
              </a:ext>
            </a:extLst>
          </p:cNvPr>
          <p:cNvSpPr txBox="1"/>
          <p:nvPr/>
        </p:nvSpPr>
        <p:spPr>
          <a:xfrm>
            <a:off x="3084307" y="6245631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97" name="Imagen 96">
            <a:extLst>
              <a:ext uri="{FF2B5EF4-FFF2-40B4-BE49-F238E27FC236}">
                <a16:creationId xmlns:a16="http://schemas.microsoft.com/office/drawing/2014/main" id="{A2AD92D9-4750-0432-B22D-EDCCEBA5B7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023" y="5921125"/>
            <a:ext cx="2160000" cy="720000"/>
          </a:xfrm>
          <a:prstGeom prst="rect">
            <a:avLst/>
          </a:prstGeom>
        </p:spPr>
      </p:pic>
      <p:sp>
        <p:nvSpPr>
          <p:cNvPr id="98" name="CuadroTexto 97">
            <a:extLst>
              <a:ext uri="{FF2B5EF4-FFF2-40B4-BE49-F238E27FC236}">
                <a16:creationId xmlns:a16="http://schemas.microsoft.com/office/drawing/2014/main" id="{A20658FD-9AE5-D4A8-8A6E-B2B57D40EA65}"/>
              </a:ext>
            </a:extLst>
          </p:cNvPr>
          <p:cNvSpPr txBox="1"/>
          <p:nvPr/>
        </p:nvSpPr>
        <p:spPr>
          <a:xfrm>
            <a:off x="5188948" y="5921125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B457425D-99C9-557C-0CFB-A7CDD356C2C6}"/>
              </a:ext>
            </a:extLst>
          </p:cNvPr>
          <p:cNvSpPr txBox="1"/>
          <p:nvPr/>
        </p:nvSpPr>
        <p:spPr>
          <a:xfrm>
            <a:off x="5188948" y="5921125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5470C89E-B653-0A08-B642-88BE59AC0665}"/>
              </a:ext>
            </a:extLst>
          </p:cNvPr>
          <p:cNvSpPr txBox="1"/>
          <p:nvPr/>
        </p:nvSpPr>
        <p:spPr>
          <a:xfrm>
            <a:off x="5268121" y="6244290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01" name="Imagen 100">
            <a:extLst>
              <a:ext uri="{FF2B5EF4-FFF2-40B4-BE49-F238E27FC236}">
                <a16:creationId xmlns:a16="http://schemas.microsoft.com/office/drawing/2014/main" id="{AA12F77E-C330-80DE-8837-A4A86AC5EA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95" y="6668067"/>
            <a:ext cx="2160000" cy="720000"/>
          </a:xfrm>
          <a:prstGeom prst="rect">
            <a:avLst/>
          </a:prstGeom>
        </p:spPr>
      </p:pic>
      <p:sp>
        <p:nvSpPr>
          <p:cNvPr id="102" name="CuadroTexto 101">
            <a:extLst>
              <a:ext uri="{FF2B5EF4-FFF2-40B4-BE49-F238E27FC236}">
                <a16:creationId xmlns:a16="http://schemas.microsoft.com/office/drawing/2014/main" id="{58DC5064-54AA-2DA1-6F5F-A9AA94D4461D}"/>
              </a:ext>
            </a:extLst>
          </p:cNvPr>
          <p:cNvSpPr txBox="1"/>
          <p:nvPr/>
        </p:nvSpPr>
        <p:spPr>
          <a:xfrm>
            <a:off x="821320" y="6668067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5640D366-FA32-5841-96D5-368347AE7731}"/>
              </a:ext>
            </a:extLst>
          </p:cNvPr>
          <p:cNvSpPr txBox="1"/>
          <p:nvPr/>
        </p:nvSpPr>
        <p:spPr>
          <a:xfrm>
            <a:off x="821320" y="6668067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23FAD7EB-4684-683B-33C1-75C40DF6B705}"/>
              </a:ext>
            </a:extLst>
          </p:cNvPr>
          <p:cNvSpPr txBox="1"/>
          <p:nvPr/>
        </p:nvSpPr>
        <p:spPr>
          <a:xfrm>
            <a:off x="900493" y="6991232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05" name="Imagen 104">
            <a:extLst>
              <a:ext uri="{FF2B5EF4-FFF2-40B4-BE49-F238E27FC236}">
                <a16:creationId xmlns:a16="http://schemas.microsoft.com/office/drawing/2014/main" id="{0ADA54CD-0EA1-D707-5C54-AED8913C9E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209" y="6668067"/>
            <a:ext cx="2160000" cy="720000"/>
          </a:xfrm>
          <a:prstGeom prst="rect">
            <a:avLst/>
          </a:prstGeom>
        </p:spPr>
      </p:pic>
      <p:sp>
        <p:nvSpPr>
          <p:cNvPr id="106" name="CuadroTexto 105">
            <a:extLst>
              <a:ext uri="{FF2B5EF4-FFF2-40B4-BE49-F238E27FC236}">
                <a16:creationId xmlns:a16="http://schemas.microsoft.com/office/drawing/2014/main" id="{F2811E81-F8F9-0276-367D-2F59C7CB0AED}"/>
              </a:ext>
            </a:extLst>
          </p:cNvPr>
          <p:cNvSpPr txBox="1"/>
          <p:nvPr/>
        </p:nvSpPr>
        <p:spPr>
          <a:xfrm>
            <a:off x="3005134" y="6668067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28A36E17-0131-B82D-3186-DE72E90852B0}"/>
              </a:ext>
            </a:extLst>
          </p:cNvPr>
          <p:cNvSpPr txBox="1"/>
          <p:nvPr/>
        </p:nvSpPr>
        <p:spPr>
          <a:xfrm>
            <a:off x="3005134" y="6668067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43628730-25A5-C645-4E8F-5CA3A643EDF7}"/>
              </a:ext>
            </a:extLst>
          </p:cNvPr>
          <p:cNvSpPr txBox="1"/>
          <p:nvPr/>
        </p:nvSpPr>
        <p:spPr>
          <a:xfrm>
            <a:off x="3084307" y="6991232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026F3336-721E-C3A2-0774-9C46375CD9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023" y="6666726"/>
            <a:ext cx="2160000" cy="720000"/>
          </a:xfrm>
          <a:prstGeom prst="rect">
            <a:avLst/>
          </a:prstGeom>
        </p:spPr>
      </p:pic>
      <p:sp>
        <p:nvSpPr>
          <p:cNvPr id="110" name="CuadroTexto 109">
            <a:extLst>
              <a:ext uri="{FF2B5EF4-FFF2-40B4-BE49-F238E27FC236}">
                <a16:creationId xmlns:a16="http://schemas.microsoft.com/office/drawing/2014/main" id="{782C76D7-9BD4-E439-F408-91612BCD00A8}"/>
              </a:ext>
            </a:extLst>
          </p:cNvPr>
          <p:cNvSpPr txBox="1"/>
          <p:nvPr/>
        </p:nvSpPr>
        <p:spPr>
          <a:xfrm>
            <a:off x="5188948" y="6666726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338894B4-5B74-B89F-1EA5-9C6DF896AB85}"/>
              </a:ext>
            </a:extLst>
          </p:cNvPr>
          <p:cNvSpPr txBox="1"/>
          <p:nvPr/>
        </p:nvSpPr>
        <p:spPr>
          <a:xfrm>
            <a:off x="5188948" y="6666726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8F2A0718-B358-06E1-9F36-2930B3D17DBD}"/>
              </a:ext>
            </a:extLst>
          </p:cNvPr>
          <p:cNvSpPr txBox="1"/>
          <p:nvPr/>
        </p:nvSpPr>
        <p:spPr>
          <a:xfrm>
            <a:off x="5268121" y="6989891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13" name="Imagen 112">
            <a:extLst>
              <a:ext uri="{FF2B5EF4-FFF2-40B4-BE49-F238E27FC236}">
                <a16:creationId xmlns:a16="http://schemas.microsoft.com/office/drawing/2014/main" id="{2EF83DA1-7B51-9A74-E62B-10FE475CCA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95" y="7405778"/>
            <a:ext cx="2160000" cy="720000"/>
          </a:xfrm>
          <a:prstGeom prst="rect">
            <a:avLst/>
          </a:prstGeom>
        </p:spPr>
      </p:pic>
      <p:sp>
        <p:nvSpPr>
          <p:cNvPr id="114" name="CuadroTexto 113">
            <a:extLst>
              <a:ext uri="{FF2B5EF4-FFF2-40B4-BE49-F238E27FC236}">
                <a16:creationId xmlns:a16="http://schemas.microsoft.com/office/drawing/2014/main" id="{376FAF2B-AEE1-ED63-43F0-F971F403B9DD}"/>
              </a:ext>
            </a:extLst>
          </p:cNvPr>
          <p:cNvSpPr txBox="1"/>
          <p:nvPr/>
        </p:nvSpPr>
        <p:spPr>
          <a:xfrm>
            <a:off x="821320" y="7405778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99ECCDE2-CD60-685E-AF74-382CDD23D466}"/>
              </a:ext>
            </a:extLst>
          </p:cNvPr>
          <p:cNvSpPr txBox="1"/>
          <p:nvPr/>
        </p:nvSpPr>
        <p:spPr>
          <a:xfrm>
            <a:off x="821320" y="7405778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41F42637-8A6A-DF06-A628-E93D9D76653C}"/>
              </a:ext>
            </a:extLst>
          </p:cNvPr>
          <p:cNvSpPr txBox="1"/>
          <p:nvPr/>
        </p:nvSpPr>
        <p:spPr>
          <a:xfrm>
            <a:off x="900493" y="7728943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17" name="Imagen 116">
            <a:extLst>
              <a:ext uri="{FF2B5EF4-FFF2-40B4-BE49-F238E27FC236}">
                <a16:creationId xmlns:a16="http://schemas.microsoft.com/office/drawing/2014/main" id="{690EDE8E-9680-439F-3692-3933B9364C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209" y="7405778"/>
            <a:ext cx="2160000" cy="720000"/>
          </a:xfrm>
          <a:prstGeom prst="rect">
            <a:avLst/>
          </a:prstGeom>
        </p:spPr>
      </p:pic>
      <p:sp>
        <p:nvSpPr>
          <p:cNvPr id="118" name="CuadroTexto 117">
            <a:extLst>
              <a:ext uri="{FF2B5EF4-FFF2-40B4-BE49-F238E27FC236}">
                <a16:creationId xmlns:a16="http://schemas.microsoft.com/office/drawing/2014/main" id="{851B3C2B-BBA9-4CA3-3DDE-F6DEAAABD08E}"/>
              </a:ext>
            </a:extLst>
          </p:cNvPr>
          <p:cNvSpPr txBox="1"/>
          <p:nvPr/>
        </p:nvSpPr>
        <p:spPr>
          <a:xfrm>
            <a:off x="3005134" y="7405778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801BCCF9-8116-2288-D333-10ED7E69EA93}"/>
              </a:ext>
            </a:extLst>
          </p:cNvPr>
          <p:cNvSpPr txBox="1"/>
          <p:nvPr/>
        </p:nvSpPr>
        <p:spPr>
          <a:xfrm>
            <a:off x="3005134" y="7405778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57FBDA86-5C90-2098-B7A4-305DC2DC61D5}"/>
              </a:ext>
            </a:extLst>
          </p:cNvPr>
          <p:cNvSpPr txBox="1"/>
          <p:nvPr/>
        </p:nvSpPr>
        <p:spPr>
          <a:xfrm>
            <a:off x="3084307" y="7728943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21" name="Imagen 120">
            <a:extLst>
              <a:ext uri="{FF2B5EF4-FFF2-40B4-BE49-F238E27FC236}">
                <a16:creationId xmlns:a16="http://schemas.microsoft.com/office/drawing/2014/main" id="{132B44BE-9306-4E46-82C7-79AB82F27B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023" y="7404437"/>
            <a:ext cx="2160000" cy="720000"/>
          </a:xfrm>
          <a:prstGeom prst="rect">
            <a:avLst/>
          </a:prstGeom>
        </p:spPr>
      </p:pic>
      <p:sp>
        <p:nvSpPr>
          <p:cNvPr id="122" name="CuadroTexto 121">
            <a:extLst>
              <a:ext uri="{FF2B5EF4-FFF2-40B4-BE49-F238E27FC236}">
                <a16:creationId xmlns:a16="http://schemas.microsoft.com/office/drawing/2014/main" id="{194A80B9-8B27-BEE9-C2A7-C173CBCF4D6F}"/>
              </a:ext>
            </a:extLst>
          </p:cNvPr>
          <p:cNvSpPr txBox="1"/>
          <p:nvPr/>
        </p:nvSpPr>
        <p:spPr>
          <a:xfrm>
            <a:off x="5188948" y="7404437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C85B8BE5-BDF1-112C-09C7-1292551BE6BA}"/>
              </a:ext>
            </a:extLst>
          </p:cNvPr>
          <p:cNvSpPr txBox="1"/>
          <p:nvPr/>
        </p:nvSpPr>
        <p:spPr>
          <a:xfrm>
            <a:off x="5188948" y="7404437"/>
            <a:ext cx="1538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28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28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4465F62D-7178-FC1C-09CA-983EE9A8CF42}"/>
              </a:ext>
            </a:extLst>
          </p:cNvPr>
          <p:cNvSpPr txBox="1"/>
          <p:nvPr/>
        </p:nvSpPr>
        <p:spPr>
          <a:xfrm>
            <a:off x="5268121" y="7727602"/>
            <a:ext cx="1266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6350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</p:spTree>
    <p:extLst>
      <p:ext uri="{BB962C8B-B14F-4D97-AF65-F5344CB8AC3E}">
        <p14:creationId xmlns:p14="http://schemas.microsoft.com/office/powerpoint/2010/main" val="714383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F6ED16F-0075-CA9D-60E4-F3A6DF53D1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50" y="524335"/>
            <a:ext cx="1800000" cy="36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ACF3B36-83CB-515E-BB77-94B6C7CA3E83}"/>
              </a:ext>
            </a:extLst>
          </p:cNvPr>
          <p:cNvSpPr txBox="1"/>
          <p:nvPr/>
        </p:nvSpPr>
        <p:spPr>
          <a:xfrm>
            <a:off x="3160150" y="46466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5F14359-80D9-8781-A88F-E428A7EA3FEF}"/>
              </a:ext>
            </a:extLst>
          </p:cNvPr>
          <p:cNvSpPr txBox="1"/>
          <p:nvPr/>
        </p:nvSpPr>
        <p:spPr>
          <a:xfrm>
            <a:off x="3160150" y="46466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B202B57-1036-CCAE-112F-973125689D11}"/>
              </a:ext>
            </a:extLst>
          </p:cNvPr>
          <p:cNvSpPr txBox="1"/>
          <p:nvPr/>
        </p:nvSpPr>
        <p:spPr>
          <a:xfrm>
            <a:off x="3221929" y="664714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D95393B-D7B3-AF18-4BFE-C67FAA52EE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475" y="524335"/>
            <a:ext cx="1800000" cy="36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E03D3F1-8610-0C85-AA5D-7D671D8BEDBB}"/>
              </a:ext>
            </a:extLst>
          </p:cNvPr>
          <p:cNvSpPr txBox="1"/>
          <p:nvPr/>
        </p:nvSpPr>
        <p:spPr>
          <a:xfrm>
            <a:off x="4969675" y="46466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5C7AA60-92D3-52DE-0D69-D0E27654AF12}"/>
              </a:ext>
            </a:extLst>
          </p:cNvPr>
          <p:cNvSpPr txBox="1"/>
          <p:nvPr/>
        </p:nvSpPr>
        <p:spPr>
          <a:xfrm>
            <a:off x="4969675" y="46466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846B0E1-1575-AE5B-10E2-EA0147841867}"/>
              </a:ext>
            </a:extLst>
          </p:cNvPr>
          <p:cNvSpPr txBox="1"/>
          <p:nvPr/>
        </p:nvSpPr>
        <p:spPr>
          <a:xfrm>
            <a:off x="5031454" y="664714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1F11809-0BE8-F8F3-AC4F-EE126C46F8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188" y="524335"/>
            <a:ext cx="1800000" cy="3600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7A86EC7D-8250-956E-4CEA-65AF1F0F91E5}"/>
              </a:ext>
            </a:extLst>
          </p:cNvPr>
          <p:cNvSpPr txBox="1"/>
          <p:nvPr/>
        </p:nvSpPr>
        <p:spPr>
          <a:xfrm>
            <a:off x="1355388" y="46466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FEB8D49-0652-5081-96B7-8520A5FF98C5}"/>
              </a:ext>
            </a:extLst>
          </p:cNvPr>
          <p:cNvSpPr txBox="1"/>
          <p:nvPr/>
        </p:nvSpPr>
        <p:spPr>
          <a:xfrm>
            <a:off x="1355388" y="46466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165FECD-5149-A708-8F4D-F24DC003D120}"/>
              </a:ext>
            </a:extLst>
          </p:cNvPr>
          <p:cNvSpPr txBox="1"/>
          <p:nvPr/>
        </p:nvSpPr>
        <p:spPr>
          <a:xfrm>
            <a:off x="1417167" y="664714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2CACF3D9-DBC9-2243-35BA-ECD8B5F743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539" y="902092"/>
            <a:ext cx="1800000" cy="36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5665C508-1121-A0CF-54FF-1A008FEDE1D2}"/>
              </a:ext>
            </a:extLst>
          </p:cNvPr>
          <p:cNvSpPr txBox="1"/>
          <p:nvPr/>
        </p:nvSpPr>
        <p:spPr>
          <a:xfrm>
            <a:off x="3160739" y="842417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F0CA951-289A-F8D7-91E7-8F6A7E00B485}"/>
              </a:ext>
            </a:extLst>
          </p:cNvPr>
          <p:cNvSpPr txBox="1"/>
          <p:nvPr/>
        </p:nvSpPr>
        <p:spPr>
          <a:xfrm>
            <a:off x="3160739" y="842417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B9E3DF8-DDCC-5731-A2D7-2AAF3BEDD9EE}"/>
              </a:ext>
            </a:extLst>
          </p:cNvPr>
          <p:cNvSpPr txBox="1"/>
          <p:nvPr/>
        </p:nvSpPr>
        <p:spPr>
          <a:xfrm>
            <a:off x="3222518" y="1042471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510967DF-4067-EFCF-1451-A715E3088F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064" y="902092"/>
            <a:ext cx="1800000" cy="36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D9D41CB3-5947-5CD1-6EEE-8C18C33DF6C3}"/>
              </a:ext>
            </a:extLst>
          </p:cNvPr>
          <p:cNvSpPr txBox="1"/>
          <p:nvPr/>
        </p:nvSpPr>
        <p:spPr>
          <a:xfrm>
            <a:off x="4970264" y="842417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72E5A80-388D-E00C-6168-021F52F7B91A}"/>
              </a:ext>
            </a:extLst>
          </p:cNvPr>
          <p:cNvSpPr txBox="1"/>
          <p:nvPr/>
        </p:nvSpPr>
        <p:spPr>
          <a:xfrm>
            <a:off x="4970264" y="842417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5F675D7-0F52-DFC4-DBA2-44E90F906A78}"/>
              </a:ext>
            </a:extLst>
          </p:cNvPr>
          <p:cNvSpPr txBox="1"/>
          <p:nvPr/>
        </p:nvSpPr>
        <p:spPr>
          <a:xfrm>
            <a:off x="5032043" y="1042471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757E41EB-5973-DFC6-6CEF-31E942E023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777" y="902092"/>
            <a:ext cx="1800000" cy="36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09C668C2-DBFB-6AFA-C020-FED2C0171D60}"/>
              </a:ext>
            </a:extLst>
          </p:cNvPr>
          <p:cNvSpPr txBox="1"/>
          <p:nvPr/>
        </p:nvSpPr>
        <p:spPr>
          <a:xfrm>
            <a:off x="1355977" y="842417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1AE6974-AB8C-057A-8A35-8569E49E1A27}"/>
              </a:ext>
            </a:extLst>
          </p:cNvPr>
          <p:cNvSpPr txBox="1"/>
          <p:nvPr/>
        </p:nvSpPr>
        <p:spPr>
          <a:xfrm>
            <a:off x="1355977" y="842417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2B055D1-939F-FA8B-E5B5-41E6CB293980}"/>
              </a:ext>
            </a:extLst>
          </p:cNvPr>
          <p:cNvSpPr txBox="1"/>
          <p:nvPr/>
        </p:nvSpPr>
        <p:spPr>
          <a:xfrm>
            <a:off x="1417756" y="1042471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20DB79FC-58D2-333F-1065-2B382B17B3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361" y="1275086"/>
            <a:ext cx="1800000" cy="360000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69EECEAE-8B01-65E2-2C66-F7EAB97A6CFD}"/>
              </a:ext>
            </a:extLst>
          </p:cNvPr>
          <p:cNvSpPr txBox="1"/>
          <p:nvPr/>
        </p:nvSpPr>
        <p:spPr>
          <a:xfrm>
            <a:off x="3159561" y="121541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7EECBFC6-E08D-0B96-275A-336B8E2F67CA}"/>
              </a:ext>
            </a:extLst>
          </p:cNvPr>
          <p:cNvSpPr txBox="1"/>
          <p:nvPr/>
        </p:nvSpPr>
        <p:spPr>
          <a:xfrm>
            <a:off x="3159561" y="121541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63A724FD-AFF6-51C7-D76C-A64CC46E8F7E}"/>
              </a:ext>
            </a:extLst>
          </p:cNvPr>
          <p:cNvSpPr txBox="1"/>
          <p:nvPr/>
        </p:nvSpPr>
        <p:spPr>
          <a:xfrm>
            <a:off x="3221340" y="1415465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A8B8D67D-E375-468A-3EB0-2420F67C9E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886" y="1275086"/>
            <a:ext cx="1800000" cy="36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302CBA23-D7C6-D221-13E3-C854C9B3F0DB}"/>
              </a:ext>
            </a:extLst>
          </p:cNvPr>
          <p:cNvSpPr txBox="1"/>
          <p:nvPr/>
        </p:nvSpPr>
        <p:spPr>
          <a:xfrm>
            <a:off x="4969086" y="121541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8CCA061A-65AC-D481-4BB8-7195A280E864}"/>
              </a:ext>
            </a:extLst>
          </p:cNvPr>
          <p:cNvSpPr txBox="1"/>
          <p:nvPr/>
        </p:nvSpPr>
        <p:spPr>
          <a:xfrm>
            <a:off x="4969086" y="121541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429142BE-D6C9-BD38-BC98-89B368AF22A1}"/>
              </a:ext>
            </a:extLst>
          </p:cNvPr>
          <p:cNvSpPr txBox="1"/>
          <p:nvPr/>
        </p:nvSpPr>
        <p:spPr>
          <a:xfrm>
            <a:off x="5030865" y="1415465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29153BAD-7E38-0ED0-3BBB-97094F20F3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599" y="1275086"/>
            <a:ext cx="1800000" cy="36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46F534ED-97C4-F017-2043-AD0815DEECF3}"/>
              </a:ext>
            </a:extLst>
          </p:cNvPr>
          <p:cNvSpPr txBox="1"/>
          <p:nvPr/>
        </p:nvSpPr>
        <p:spPr>
          <a:xfrm>
            <a:off x="1354799" y="121541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3A0E47A0-FF5B-F2D7-04F1-19745C757015}"/>
              </a:ext>
            </a:extLst>
          </p:cNvPr>
          <p:cNvSpPr txBox="1"/>
          <p:nvPr/>
        </p:nvSpPr>
        <p:spPr>
          <a:xfrm>
            <a:off x="1354799" y="121541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522F15FC-728C-F75F-D240-21111FC325FB}"/>
              </a:ext>
            </a:extLst>
          </p:cNvPr>
          <p:cNvSpPr txBox="1"/>
          <p:nvPr/>
        </p:nvSpPr>
        <p:spPr>
          <a:xfrm>
            <a:off x="1416578" y="1415465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3EB6520E-EAE3-425C-7908-4981A1BB59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50" y="1652843"/>
            <a:ext cx="1800000" cy="360000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208BFE94-8B4F-B678-7FBE-FF6CA37628DD}"/>
              </a:ext>
            </a:extLst>
          </p:cNvPr>
          <p:cNvSpPr txBox="1"/>
          <p:nvPr/>
        </p:nvSpPr>
        <p:spPr>
          <a:xfrm>
            <a:off x="3160150" y="1593168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3A27B57E-1304-C396-32FB-A91476C30921}"/>
              </a:ext>
            </a:extLst>
          </p:cNvPr>
          <p:cNvSpPr txBox="1"/>
          <p:nvPr/>
        </p:nvSpPr>
        <p:spPr>
          <a:xfrm>
            <a:off x="3160150" y="1593168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46FDE4E0-5FD4-1519-2A09-41E74356A355}"/>
              </a:ext>
            </a:extLst>
          </p:cNvPr>
          <p:cNvSpPr txBox="1"/>
          <p:nvPr/>
        </p:nvSpPr>
        <p:spPr>
          <a:xfrm>
            <a:off x="3221929" y="1793222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1DBCA992-729B-5D44-0111-2B6D6E14D9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475" y="1652843"/>
            <a:ext cx="1800000" cy="36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0D55C4F1-38B6-16BD-5146-BE3551A744BF}"/>
              </a:ext>
            </a:extLst>
          </p:cNvPr>
          <p:cNvSpPr txBox="1"/>
          <p:nvPr/>
        </p:nvSpPr>
        <p:spPr>
          <a:xfrm>
            <a:off x="4969675" y="1593168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ED768C06-3E98-7878-BBE5-1BECEF22135C}"/>
              </a:ext>
            </a:extLst>
          </p:cNvPr>
          <p:cNvSpPr txBox="1"/>
          <p:nvPr/>
        </p:nvSpPr>
        <p:spPr>
          <a:xfrm>
            <a:off x="4969675" y="1593168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EA12D6CF-BD6E-C3E7-3400-13A2D34D89B6}"/>
              </a:ext>
            </a:extLst>
          </p:cNvPr>
          <p:cNvSpPr txBox="1"/>
          <p:nvPr/>
        </p:nvSpPr>
        <p:spPr>
          <a:xfrm>
            <a:off x="5031454" y="1793222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0C3429F4-ABED-8E3A-2854-376ACAE327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188" y="1652843"/>
            <a:ext cx="1800000" cy="36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829B9B96-111A-4543-00C3-D25532376482}"/>
              </a:ext>
            </a:extLst>
          </p:cNvPr>
          <p:cNvSpPr txBox="1"/>
          <p:nvPr/>
        </p:nvSpPr>
        <p:spPr>
          <a:xfrm>
            <a:off x="1355388" y="1593168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F5F5F06F-A5DF-67CA-2ADE-B08710C25676}"/>
              </a:ext>
            </a:extLst>
          </p:cNvPr>
          <p:cNvSpPr txBox="1"/>
          <p:nvPr/>
        </p:nvSpPr>
        <p:spPr>
          <a:xfrm>
            <a:off x="1355388" y="1593168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0327A6E9-EC0C-12C4-5871-398E8274E100}"/>
              </a:ext>
            </a:extLst>
          </p:cNvPr>
          <p:cNvSpPr txBox="1"/>
          <p:nvPr/>
        </p:nvSpPr>
        <p:spPr>
          <a:xfrm>
            <a:off x="1417167" y="1793222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98C9256B-A575-99A7-FE6E-8345263C9B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361" y="2028354"/>
            <a:ext cx="1800000" cy="3600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1FD42BD2-1701-0023-847C-79FB4934BA4A}"/>
              </a:ext>
            </a:extLst>
          </p:cNvPr>
          <p:cNvSpPr txBox="1"/>
          <p:nvPr/>
        </p:nvSpPr>
        <p:spPr>
          <a:xfrm>
            <a:off x="3159561" y="196867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2A569A8C-2873-1E72-30D0-0149C7444B9F}"/>
              </a:ext>
            </a:extLst>
          </p:cNvPr>
          <p:cNvSpPr txBox="1"/>
          <p:nvPr/>
        </p:nvSpPr>
        <p:spPr>
          <a:xfrm>
            <a:off x="3159561" y="196867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75C8A0C3-35CF-D036-073F-6B2FE2DCAB9C}"/>
              </a:ext>
            </a:extLst>
          </p:cNvPr>
          <p:cNvSpPr txBox="1"/>
          <p:nvPr/>
        </p:nvSpPr>
        <p:spPr>
          <a:xfrm>
            <a:off x="3221340" y="2168733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8E7D3512-7288-369F-7CE5-55FC723AE9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886" y="2028354"/>
            <a:ext cx="1800000" cy="36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16182881-8094-C5A8-6270-67AA4120E204}"/>
              </a:ext>
            </a:extLst>
          </p:cNvPr>
          <p:cNvSpPr txBox="1"/>
          <p:nvPr/>
        </p:nvSpPr>
        <p:spPr>
          <a:xfrm>
            <a:off x="4969086" y="196867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0DBA0AE3-4452-50D8-C8AF-CD2266BCE66F}"/>
              </a:ext>
            </a:extLst>
          </p:cNvPr>
          <p:cNvSpPr txBox="1"/>
          <p:nvPr/>
        </p:nvSpPr>
        <p:spPr>
          <a:xfrm>
            <a:off x="4969086" y="196867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D4B3CEDB-71C1-E664-082D-8DB564DDF0A5}"/>
              </a:ext>
            </a:extLst>
          </p:cNvPr>
          <p:cNvSpPr txBox="1"/>
          <p:nvPr/>
        </p:nvSpPr>
        <p:spPr>
          <a:xfrm>
            <a:off x="5030865" y="2168733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18C6E62E-1E9F-9B38-FAAB-F1C1410E9F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599" y="2028354"/>
            <a:ext cx="1800000" cy="36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8B473559-9763-05A4-7E2F-95F201D1654F}"/>
              </a:ext>
            </a:extLst>
          </p:cNvPr>
          <p:cNvSpPr txBox="1"/>
          <p:nvPr/>
        </p:nvSpPr>
        <p:spPr>
          <a:xfrm>
            <a:off x="1354799" y="196867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8D1B5551-0FD7-9BAE-4AA8-BB27842BBCA4}"/>
              </a:ext>
            </a:extLst>
          </p:cNvPr>
          <p:cNvSpPr txBox="1"/>
          <p:nvPr/>
        </p:nvSpPr>
        <p:spPr>
          <a:xfrm>
            <a:off x="1354799" y="196867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6413F02C-0198-178B-16FD-91A691C02C9F}"/>
              </a:ext>
            </a:extLst>
          </p:cNvPr>
          <p:cNvSpPr txBox="1"/>
          <p:nvPr/>
        </p:nvSpPr>
        <p:spPr>
          <a:xfrm>
            <a:off x="1416578" y="2168733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65" name="Imagen 64">
            <a:extLst>
              <a:ext uri="{FF2B5EF4-FFF2-40B4-BE49-F238E27FC236}">
                <a16:creationId xmlns:a16="http://schemas.microsoft.com/office/drawing/2014/main" id="{75FBCBFA-9B58-A645-78BC-E2F5C1C56D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50" y="2406111"/>
            <a:ext cx="1800000" cy="360000"/>
          </a:xfrm>
          <a:prstGeom prst="rect">
            <a:avLst/>
          </a:prstGeom>
        </p:spPr>
      </p:pic>
      <p:sp>
        <p:nvSpPr>
          <p:cNvPr id="66" name="CuadroTexto 65">
            <a:extLst>
              <a:ext uri="{FF2B5EF4-FFF2-40B4-BE49-F238E27FC236}">
                <a16:creationId xmlns:a16="http://schemas.microsoft.com/office/drawing/2014/main" id="{35D19E5F-6795-0262-E658-892177DDB1CD}"/>
              </a:ext>
            </a:extLst>
          </p:cNvPr>
          <p:cNvSpPr txBox="1"/>
          <p:nvPr/>
        </p:nvSpPr>
        <p:spPr>
          <a:xfrm>
            <a:off x="3160150" y="2346436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998F1435-F6A2-D98C-C73B-185FEF99DFA9}"/>
              </a:ext>
            </a:extLst>
          </p:cNvPr>
          <p:cNvSpPr txBox="1"/>
          <p:nvPr/>
        </p:nvSpPr>
        <p:spPr>
          <a:xfrm>
            <a:off x="3160150" y="2346436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B42660ED-B549-538B-6635-943E6BF07895}"/>
              </a:ext>
            </a:extLst>
          </p:cNvPr>
          <p:cNvSpPr txBox="1"/>
          <p:nvPr/>
        </p:nvSpPr>
        <p:spPr>
          <a:xfrm>
            <a:off x="3221929" y="2546490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5939C861-4A03-3C7A-CDCD-D7CD46B911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475" y="2406111"/>
            <a:ext cx="1800000" cy="36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07AF2B6C-7FED-5968-37CE-9A9AC7D30D21}"/>
              </a:ext>
            </a:extLst>
          </p:cNvPr>
          <p:cNvSpPr txBox="1"/>
          <p:nvPr/>
        </p:nvSpPr>
        <p:spPr>
          <a:xfrm>
            <a:off x="4969675" y="2346436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83ED5418-4DA4-981C-EBB1-A794F8C4BAC2}"/>
              </a:ext>
            </a:extLst>
          </p:cNvPr>
          <p:cNvSpPr txBox="1"/>
          <p:nvPr/>
        </p:nvSpPr>
        <p:spPr>
          <a:xfrm>
            <a:off x="4969675" y="2346436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AB89F2BE-76F4-89FF-D294-9A68E9093EFE}"/>
              </a:ext>
            </a:extLst>
          </p:cNvPr>
          <p:cNvSpPr txBox="1"/>
          <p:nvPr/>
        </p:nvSpPr>
        <p:spPr>
          <a:xfrm>
            <a:off x="5031454" y="2546490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E788359C-ECBB-BA0F-E135-B045D01FD4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188" y="2406111"/>
            <a:ext cx="1800000" cy="36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0D7A103F-41BA-AA0A-171A-90F8462D2B9B}"/>
              </a:ext>
            </a:extLst>
          </p:cNvPr>
          <p:cNvSpPr txBox="1"/>
          <p:nvPr/>
        </p:nvSpPr>
        <p:spPr>
          <a:xfrm>
            <a:off x="1355388" y="2346436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88FB55C0-7701-7397-0E5D-F38FC48C3518}"/>
              </a:ext>
            </a:extLst>
          </p:cNvPr>
          <p:cNvSpPr txBox="1"/>
          <p:nvPr/>
        </p:nvSpPr>
        <p:spPr>
          <a:xfrm>
            <a:off x="1355388" y="2346436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5B1DF8A5-AA3F-5ED6-5F60-AD7DA09E4D54}"/>
              </a:ext>
            </a:extLst>
          </p:cNvPr>
          <p:cNvSpPr txBox="1"/>
          <p:nvPr/>
        </p:nvSpPr>
        <p:spPr>
          <a:xfrm>
            <a:off x="1417167" y="2546490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77" name="Imagen 76">
            <a:extLst>
              <a:ext uri="{FF2B5EF4-FFF2-40B4-BE49-F238E27FC236}">
                <a16:creationId xmlns:a16="http://schemas.microsoft.com/office/drawing/2014/main" id="{0D88A08B-695D-0525-ECFD-1BCEA6505A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772" y="2779105"/>
            <a:ext cx="1800000" cy="360000"/>
          </a:xfrm>
          <a:prstGeom prst="rect">
            <a:avLst/>
          </a:prstGeom>
        </p:spPr>
      </p:pic>
      <p:sp>
        <p:nvSpPr>
          <p:cNvPr id="78" name="CuadroTexto 77">
            <a:extLst>
              <a:ext uri="{FF2B5EF4-FFF2-40B4-BE49-F238E27FC236}">
                <a16:creationId xmlns:a16="http://schemas.microsoft.com/office/drawing/2014/main" id="{56735BEC-7F2B-06F3-BF2D-4E0F4B85AC66}"/>
              </a:ext>
            </a:extLst>
          </p:cNvPr>
          <p:cNvSpPr txBox="1"/>
          <p:nvPr/>
        </p:nvSpPr>
        <p:spPr>
          <a:xfrm>
            <a:off x="3158972" y="271943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582FB604-069C-D2C5-1FE6-514BF2C24586}"/>
              </a:ext>
            </a:extLst>
          </p:cNvPr>
          <p:cNvSpPr txBox="1"/>
          <p:nvPr/>
        </p:nvSpPr>
        <p:spPr>
          <a:xfrm>
            <a:off x="3158972" y="271943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30E15A52-4F64-9D28-BE76-C7038391F6DE}"/>
              </a:ext>
            </a:extLst>
          </p:cNvPr>
          <p:cNvSpPr txBox="1"/>
          <p:nvPr/>
        </p:nvSpPr>
        <p:spPr>
          <a:xfrm>
            <a:off x="3220751" y="2919484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5323A229-64DA-40B5-5FC1-43DA1E260A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297" y="2779105"/>
            <a:ext cx="1800000" cy="36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67A75773-EB2F-C1DF-CC8D-45373222F7BC}"/>
              </a:ext>
            </a:extLst>
          </p:cNvPr>
          <p:cNvSpPr txBox="1"/>
          <p:nvPr/>
        </p:nvSpPr>
        <p:spPr>
          <a:xfrm>
            <a:off x="4968497" y="271943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FBD384A1-414C-C9D5-56E6-DE436F88DC02}"/>
              </a:ext>
            </a:extLst>
          </p:cNvPr>
          <p:cNvSpPr txBox="1"/>
          <p:nvPr/>
        </p:nvSpPr>
        <p:spPr>
          <a:xfrm>
            <a:off x="4968497" y="271943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3126A1FE-CE02-E808-D139-0EE9E6A63D08}"/>
              </a:ext>
            </a:extLst>
          </p:cNvPr>
          <p:cNvSpPr txBox="1"/>
          <p:nvPr/>
        </p:nvSpPr>
        <p:spPr>
          <a:xfrm>
            <a:off x="5030276" y="2919484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85" name="Imagen 84">
            <a:extLst>
              <a:ext uri="{FF2B5EF4-FFF2-40B4-BE49-F238E27FC236}">
                <a16:creationId xmlns:a16="http://schemas.microsoft.com/office/drawing/2014/main" id="{92D0495E-C3D8-5D29-F481-423CE27F0C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10" y="2779105"/>
            <a:ext cx="1800000" cy="360000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68AF5DBC-D95E-DCA4-8114-3E2E4BBE0F90}"/>
              </a:ext>
            </a:extLst>
          </p:cNvPr>
          <p:cNvSpPr txBox="1"/>
          <p:nvPr/>
        </p:nvSpPr>
        <p:spPr>
          <a:xfrm>
            <a:off x="1354210" y="271943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E99D5414-CB8E-191F-C6B8-62D911EEE04C}"/>
              </a:ext>
            </a:extLst>
          </p:cNvPr>
          <p:cNvSpPr txBox="1"/>
          <p:nvPr/>
        </p:nvSpPr>
        <p:spPr>
          <a:xfrm>
            <a:off x="1354210" y="271943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D4750BED-6B08-2550-21D2-08F88201C340}"/>
              </a:ext>
            </a:extLst>
          </p:cNvPr>
          <p:cNvSpPr txBox="1"/>
          <p:nvPr/>
        </p:nvSpPr>
        <p:spPr>
          <a:xfrm>
            <a:off x="1415989" y="2919484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89" name="Imagen 88">
            <a:extLst>
              <a:ext uri="{FF2B5EF4-FFF2-40B4-BE49-F238E27FC236}">
                <a16:creationId xmlns:a16="http://schemas.microsoft.com/office/drawing/2014/main" id="{8F483C13-911C-2591-D7FC-1F85F04D4C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361" y="3156862"/>
            <a:ext cx="1800000" cy="360000"/>
          </a:xfrm>
          <a:prstGeom prst="rect">
            <a:avLst/>
          </a:prstGeom>
        </p:spPr>
      </p:pic>
      <p:sp>
        <p:nvSpPr>
          <p:cNvPr id="90" name="CuadroTexto 89">
            <a:extLst>
              <a:ext uri="{FF2B5EF4-FFF2-40B4-BE49-F238E27FC236}">
                <a16:creationId xmlns:a16="http://schemas.microsoft.com/office/drawing/2014/main" id="{D3027874-1437-539B-76B9-511E641723E5}"/>
              </a:ext>
            </a:extLst>
          </p:cNvPr>
          <p:cNvSpPr txBox="1"/>
          <p:nvPr/>
        </p:nvSpPr>
        <p:spPr>
          <a:xfrm>
            <a:off x="3159561" y="3097187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BA7425B5-4FD8-85EB-2D30-AE1604581011}"/>
              </a:ext>
            </a:extLst>
          </p:cNvPr>
          <p:cNvSpPr txBox="1"/>
          <p:nvPr/>
        </p:nvSpPr>
        <p:spPr>
          <a:xfrm>
            <a:off x="3159561" y="3097187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A3D595B6-8FE7-9184-3B0F-9ECF0BF0A8EF}"/>
              </a:ext>
            </a:extLst>
          </p:cNvPr>
          <p:cNvSpPr txBox="1"/>
          <p:nvPr/>
        </p:nvSpPr>
        <p:spPr>
          <a:xfrm>
            <a:off x="3221340" y="3297241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E0934183-93A1-241A-87DE-F9199226D6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886" y="3156862"/>
            <a:ext cx="1800000" cy="36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47478F64-72B2-D951-32AC-283FDE656996}"/>
              </a:ext>
            </a:extLst>
          </p:cNvPr>
          <p:cNvSpPr txBox="1"/>
          <p:nvPr/>
        </p:nvSpPr>
        <p:spPr>
          <a:xfrm>
            <a:off x="4969086" y="3097187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1C7C4FFB-26D8-388C-734F-A4D494010641}"/>
              </a:ext>
            </a:extLst>
          </p:cNvPr>
          <p:cNvSpPr txBox="1"/>
          <p:nvPr/>
        </p:nvSpPr>
        <p:spPr>
          <a:xfrm>
            <a:off x="4969086" y="3097187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98DEDEED-F5E6-28E4-4739-EF189A117D57}"/>
              </a:ext>
            </a:extLst>
          </p:cNvPr>
          <p:cNvSpPr txBox="1"/>
          <p:nvPr/>
        </p:nvSpPr>
        <p:spPr>
          <a:xfrm>
            <a:off x="5030865" y="3297241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97" name="Imagen 96">
            <a:extLst>
              <a:ext uri="{FF2B5EF4-FFF2-40B4-BE49-F238E27FC236}">
                <a16:creationId xmlns:a16="http://schemas.microsoft.com/office/drawing/2014/main" id="{EBC6D442-72CF-0C78-5094-ECA16A24DA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599" y="3156862"/>
            <a:ext cx="1800000" cy="360000"/>
          </a:xfrm>
          <a:prstGeom prst="rect">
            <a:avLst/>
          </a:prstGeom>
        </p:spPr>
      </p:pic>
      <p:sp>
        <p:nvSpPr>
          <p:cNvPr id="98" name="CuadroTexto 97">
            <a:extLst>
              <a:ext uri="{FF2B5EF4-FFF2-40B4-BE49-F238E27FC236}">
                <a16:creationId xmlns:a16="http://schemas.microsoft.com/office/drawing/2014/main" id="{47010CC2-2ECF-DAA3-0FF4-A3412DC7B78C}"/>
              </a:ext>
            </a:extLst>
          </p:cNvPr>
          <p:cNvSpPr txBox="1"/>
          <p:nvPr/>
        </p:nvSpPr>
        <p:spPr>
          <a:xfrm>
            <a:off x="1354799" y="3097187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6A40E3D5-9338-413D-7B07-BB839FBCA2A1}"/>
              </a:ext>
            </a:extLst>
          </p:cNvPr>
          <p:cNvSpPr txBox="1"/>
          <p:nvPr/>
        </p:nvSpPr>
        <p:spPr>
          <a:xfrm>
            <a:off x="1354799" y="3097187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2CA27519-11DB-D08C-334F-CB7CD565D830}"/>
              </a:ext>
            </a:extLst>
          </p:cNvPr>
          <p:cNvSpPr txBox="1"/>
          <p:nvPr/>
        </p:nvSpPr>
        <p:spPr>
          <a:xfrm>
            <a:off x="1416578" y="3297241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01" name="Imagen 100">
            <a:extLst>
              <a:ext uri="{FF2B5EF4-FFF2-40B4-BE49-F238E27FC236}">
                <a16:creationId xmlns:a16="http://schemas.microsoft.com/office/drawing/2014/main" id="{C71773FD-62AC-5D42-CABE-2EC78F50E1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301" y="3545367"/>
            <a:ext cx="1800000" cy="360000"/>
          </a:xfrm>
          <a:prstGeom prst="rect">
            <a:avLst/>
          </a:prstGeom>
        </p:spPr>
      </p:pic>
      <p:sp>
        <p:nvSpPr>
          <p:cNvPr id="102" name="CuadroTexto 101">
            <a:extLst>
              <a:ext uri="{FF2B5EF4-FFF2-40B4-BE49-F238E27FC236}">
                <a16:creationId xmlns:a16="http://schemas.microsoft.com/office/drawing/2014/main" id="{10A3B96D-C935-7E8F-E078-EF928F797DBA}"/>
              </a:ext>
            </a:extLst>
          </p:cNvPr>
          <p:cNvSpPr txBox="1"/>
          <p:nvPr/>
        </p:nvSpPr>
        <p:spPr>
          <a:xfrm>
            <a:off x="3165501" y="3485692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0CE2E4AB-4653-5C00-16FD-24D27575236D}"/>
              </a:ext>
            </a:extLst>
          </p:cNvPr>
          <p:cNvSpPr txBox="1"/>
          <p:nvPr/>
        </p:nvSpPr>
        <p:spPr>
          <a:xfrm>
            <a:off x="3165501" y="3485692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A65D9722-5702-A042-EE95-20EC2297681F}"/>
              </a:ext>
            </a:extLst>
          </p:cNvPr>
          <p:cNvSpPr txBox="1"/>
          <p:nvPr/>
        </p:nvSpPr>
        <p:spPr>
          <a:xfrm>
            <a:off x="3227280" y="3685746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05" name="Imagen 104">
            <a:extLst>
              <a:ext uri="{FF2B5EF4-FFF2-40B4-BE49-F238E27FC236}">
                <a16:creationId xmlns:a16="http://schemas.microsoft.com/office/drawing/2014/main" id="{3310B398-CD66-7DBF-7E32-421BC241D0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826" y="3545367"/>
            <a:ext cx="1800000" cy="360000"/>
          </a:xfrm>
          <a:prstGeom prst="rect">
            <a:avLst/>
          </a:prstGeom>
        </p:spPr>
      </p:pic>
      <p:sp>
        <p:nvSpPr>
          <p:cNvPr id="106" name="CuadroTexto 105">
            <a:extLst>
              <a:ext uri="{FF2B5EF4-FFF2-40B4-BE49-F238E27FC236}">
                <a16:creationId xmlns:a16="http://schemas.microsoft.com/office/drawing/2014/main" id="{0CD3C9EF-EB07-4544-4275-DA37744B62FC}"/>
              </a:ext>
            </a:extLst>
          </p:cNvPr>
          <p:cNvSpPr txBox="1"/>
          <p:nvPr/>
        </p:nvSpPr>
        <p:spPr>
          <a:xfrm>
            <a:off x="4975026" y="3485692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9A4DC98B-3689-69A9-B456-411FE79E078E}"/>
              </a:ext>
            </a:extLst>
          </p:cNvPr>
          <p:cNvSpPr txBox="1"/>
          <p:nvPr/>
        </p:nvSpPr>
        <p:spPr>
          <a:xfrm>
            <a:off x="4975026" y="3485692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9EB86FF8-8458-AD18-D41E-B2047E7D4CBB}"/>
              </a:ext>
            </a:extLst>
          </p:cNvPr>
          <p:cNvSpPr txBox="1"/>
          <p:nvPr/>
        </p:nvSpPr>
        <p:spPr>
          <a:xfrm>
            <a:off x="5036805" y="3685746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9AAB4F81-00E6-BD54-6757-D041934025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539" y="3545367"/>
            <a:ext cx="1800000" cy="360000"/>
          </a:xfrm>
          <a:prstGeom prst="rect">
            <a:avLst/>
          </a:prstGeom>
        </p:spPr>
      </p:pic>
      <p:sp>
        <p:nvSpPr>
          <p:cNvPr id="110" name="CuadroTexto 109">
            <a:extLst>
              <a:ext uri="{FF2B5EF4-FFF2-40B4-BE49-F238E27FC236}">
                <a16:creationId xmlns:a16="http://schemas.microsoft.com/office/drawing/2014/main" id="{1A42DB22-61D9-63B9-8B8D-BAA5216A9FE8}"/>
              </a:ext>
            </a:extLst>
          </p:cNvPr>
          <p:cNvSpPr txBox="1"/>
          <p:nvPr/>
        </p:nvSpPr>
        <p:spPr>
          <a:xfrm>
            <a:off x="1360739" y="3485692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80FD49D3-1DE1-88CB-DBE7-93F98EB3CD1C}"/>
              </a:ext>
            </a:extLst>
          </p:cNvPr>
          <p:cNvSpPr txBox="1"/>
          <p:nvPr/>
        </p:nvSpPr>
        <p:spPr>
          <a:xfrm>
            <a:off x="1360739" y="3485692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4D5BF269-3757-9714-4B65-28665140FD5F}"/>
              </a:ext>
            </a:extLst>
          </p:cNvPr>
          <p:cNvSpPr txBox="1"/>
          <p:nvPr/>
        </p:nvSpPr>
        <p:spPr>
          <a:xfrm>
            <a:off x="1422518" y="3685746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13" name="Imagen 112">
            <a:extLst>
              <a:ext uri="{FF2B5EF4-FFF2-40B4-BE49-F238E27FC236}">
                <a16:creationId xmlns:a16="http://schemas.microsoft.com/office/drawing/2014/main" id="{93426814-9312-010C-89F1-49831A7088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890" y="3923124"/>
            <a:ext cx="1800000" cy="360000"/>
          </a:xfrm>
          <a:prstGeom prst="rect">
            <a:avLst/>
          </a:prstGeom>
        </p:spPr>
      </p:pic>
      <p:sp>
        <p:nvSpPr>
          <p:cNvPr id="114" name="CuadroTexto 113">
            <a:extLst>
              <a:ext uri="{FF2B5EF4-FFF2-40B4-BE49-F238E27FC236}">
                <a16:creationId xmlns:a16="http://schemas.microsoft.com/office/drawing/2014/main" id="{79D2FBF9-832D-3F81-B6A1-FD7A20108AE9}"/>
              </a:ext>
            </a:extLst>
          </p:cNvPr>
          <p:cNvSpPr txBox="1"/>
          <p:nvPr/>
        </p:nvSpPr>
        <p:spPr>
          <a:xfrm>
            <a:off x="3166090" y="386344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79ED2055-9857-FB2F-A5D7-3B2113ACA8FF}"/>
              </a:ext>
            </a:extLst>
          </p:cNvPr>
          <p:cNvSpPr txBox="1"/>
          <p:nvPr/>
        </p:nvSpPr>
        <p:spPr>
          <a:xfrm>
            <a:off x="3166090" y="386344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3DB31D3A-6945-7149-3286-3CC3EF4E2FE5}"/>
              </a:ext>
            </a:extLst>
          </p:cNvPr>
          <p:cNvSpPr txBox="1"/>
          <p:nvPr/>
        </p:nvSpPr>
        <p:spPr>
          <a:xfrm>
            <a:off x="3227869" y="4063503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17" name="Imagen 116">
            <a:extLst>
              <a:ext uri="{FF2B5EF4-FFF2-40B4-BE49-F238E27FC236}">
                <a16:creationId xmlns:a16="http://schemas.microsoft.com/office/drawing/2014/main" id="{25240A5D-0AEE-B667-289B-A2B262777F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5415" y="3923124"/>
            <a:ext cx="1800000" cy="360000"/>
          </a:xfrm>
          <a:prstGeom prst="rect">
            <a:avLst/>
          </a:prstGeom>
        </p:spPr>
      </p:pic>
      <p:sp>
        <p:nvSpPr>
          <p:cNvPr id="118" name="CuadroTexto 117">
            <a:extLst>
              <a:ext uri="{FF2B5EF4-FFF2-40B4-BE49-F238E27FC236}">
                <a16:creationId xmlns:a16="http://schemas.microsoft.com/office/drawing/2014/main" id="{3C173D3E-5E04-D674-BC64-A4CA5C2031A9}"/>
              </a:ext>
            </a:extLst>
          </p:cNvPr>
          <p:cNvSpPr txBox="1"/>
          <p:nvPr/>
        </p:nvSpPr>
        <p:spPr>
          <a:xfrm>
            <a:off x="4975615" y="386344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F1550C4C-7554-7416-BC23-64E9C2783A72}"/>
              </a:ext>
            </a:extLst>
          </p:cNvPr>
          <p:cNvSpPr txBox="1"/>
          <p:nvPr/>
        </p:nvSpPr>
        <p:spPr>
          <a:xfrm>
            <a:off x="4975615" y="386344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DC384864-C9E2-FB10-15CA-AF9F0E4C8501}"/>
              </a:ext>
            </a:extLst>
          </p:cNvPr>
          <p:cNvSpPr txBox="1"/>
          <p:nvPr/>
        </p:nvSpPr>
        <p:spPr>
          <a:xfrm>
            <a:off x="5037394" y="4063503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21" name="Imagen 120">
            <a:extLst>
              <a:ext uri="{FF2B5EF4-FFF2-40B4-BE49-F238E27FC236}">
                <a16:creationId xmlns:a16="http://schemas.microsoft.com/office/drawing/2014/main" id="{12AB9AF7-EF2F-A6D6-40C4-FB6E4C317C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128" y="3923124"/>
            <a:ext cx="1800000" cy="360000"/>
          </a:xfrm>
          <a:prstGeom prst="rect">
            <a:avLst/>
          </a:prstGeom>
        </p:spPr>
      </p:pic>
      <p:sp>
        <p:nvSpPr>
          <p:cNvPr id="122" name="CuadroTexto 121">
            <a:extLst>
              <a:ext uri="{FF2B5EF4-FFF2-40B4-BE49-F238E27FC236}">
                <a16:creationId xmlns:a16="http://schemas.microsoft.com/office/drawing/2014/main" id="{03711BC5-7100-F185-6DBA-300ED1D004C7}"/>
              </a:ext>
            </a:extLst>
          </p:cNvPr>
          <p:cNvSpPr txBox="1"/>
          <p:nvPr/>
        </p:nvSpPr>
        <p:spPr>
          <a:xfrm>
            <a:off x="1361328" y="386344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EF4428D5-4F1B-0A8A-4A07-D79A63206488}"/>
              </a:ext>
            </a:extLst>
          </p:cNvPr>
          <p:cNvSpPr txBox="1"/>
          <p:nvPr/>
        </p:nvSpPr>
        <p:spPr>
          <a:xfrm>
            <a:off x="1361328" y="386344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CD323106-5F3A-3805-C41D-60227406E884}"/>
              </a:ext>
            </a:extLst>
          </p:cNvPr>
          <p:cNvSpPr txBox="1"/>
          <p:nvPr/>
        </p:nvSpPr>
        <p:spPr>
          <a:xfrm>
            <a:off x="1423107" y="4063503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25" name="Imagen 124">
            <a:extLst>
              <a:ext uri="{FF2B5EF4-FFF2-40B4-BE49-F238E27FC236}">
                <a16:creationId xmlns:a16="http://schemas.microsoft.com/office/drawing/2014/main" id="{2C971F63-C910-B75E-7494-AC5DDB4CCC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712" y="4296118"/>
            <a:ext cx="1800000" cy="360000"/>
          </a:xfrm>
          <a:prstGeom prst="rect">
            <a:avLst/>
          </a:prstGeom>
        </p:spPr>
      </p:pic>
      <p:sp>
        <p:nvSpPr>
          <p:cNvPr id="126" name="CuadroTexto 125">
            <a:extLst>
              <a:ext uri="{FF2B5EF4-FFF2-40B4-BE49-F238E27FC236}">
                <a16:creationId xmlns:a16="http://schemas.microsoft.com/office/drawing/2014/main" id="{5A6B3C74-02F7-952A-96A0-527FFEC52A71}"/>
              </a:ext>
            </a:extLst>
          </p:cNvPr>
          <p:cNvSpPr txBox="1"/>
          <p:nvPr/>
        </p:nvSpPr>
        <p:spPr>
          <a:xfrm>
            <a:off x="3164912" y="4236443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ED42F0FE-9414-6208-1268-3A1FD31F4D96}"/>
              </a:ext>
            </a:extLst>
          </p:cNvPr>
          <p:cNvSpPr txBox="1"/>
          <p:nvPr/>
        </p:nvSpPr>
        <p:spPr>
          <a:xfrm>
            <a:off x="3164912" y="4236443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C3D63845-563F-B210-D4D2-269C26A7A137}"/>
              </a:ext>
            </a:extLst>
          </p:cNvPr>
          <p:cNvSpPr txBox="1"/>
          <p:nvPr/>
        </p:nvSpPr>
        <p:spPr>
          <a:xfrm>
            <a:off x="3226691" y="4436497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6A47D0F7-0144-29AD-08A2-972BDD21BF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4296118"/>
            <a:ext cx="1800000" cy="360000"/>
          </a:xfrm>
          <a:prstGeom prst="rect">
            <a:avLst/>
          </a:prstGeom>
        </p:spPr>
      </p:pic>
      <p:sp>
        <p:nvSpPr>
          <p:cNvPr id="130" name="CuadroTexto 129">
            <a:extLst>
              <a:ext uri="{FF2B5EF4-FFF2-40B4-BE49-F238E27FC236}">
                <a16:creationId xmlns:a16="http://schemas.microsoft.com/office/drawing/2014/main" id="{940B3801-9D73-B10E-0545-A0A83637F926}"/>
              </a:ext>
            </a:extLst>
          </p:cNvPr>
          <p:cNvSpPr txBox="1"/>
          <p:nvPr/>
        </p:nvSpPr>
        <p:spPr>
          <a:xfrm>
            <a:off x="4974437" y="4236443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1E36FF77-8193-33F4-AA05-7DA64C4E9E22}"/>
              </a:ext>
            </a:extLst>
          </p:cNvPr>
          <p:cNvSpPr txBox="1"/>
          <p:nvPr/>
        </p:nvSpPr>
        <p:spPr>
          <a:xfrm>
            <a:off x="4974437" y="4236443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C459EEC1-217B-A6F7-A12A-F8999DDBB40A}"/>
              </a:ext>
            </a:extLst>
          </p:cNvPr>
          <p:cNvSpPr txBox="1"/>
          <p:nvPr/>
        </p:nvSpPr>
        <p:spPr>
          <a:xfrm>
            <a:off x="5036216" y="4436497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33" name="Imagen 132">
            <a:extLst>
              <a:ext uri="{FF2B5EF4-FFF2-40B4-BE49-F238E27FC236}">
                <a16:creationId xmlns:a16="http://schemas.microsoft.com/office/drawing/2014/main" id="{31C9FF93-4FED-6616-5680-71077FFAF2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950" y="4296118"/>
            <a:ext cx="1800000" cy="360000"/>
          </a:xfrm>
          <a:prstGeom prst="rect">
            <a:avLst/>
          </a:prstGeom>
        </p:spPr>
      </p:pic>
      <p:sp>
        <p:nvSpPr>
          <p:cNvPr id="134" name="CuadroTexto 133">
            <a:extLst>
              <a:ext uri="{FF2B5EF4-FFF2-40B4-BE49-F238E27FC236}">
                <a16:creationId xmlns:a16="http://schemas.microsoft.com/office/drawing/2014/main" id="{8476CE96-606C-6CF1-C14F-9BB17C2F25C1}"/>
              </a:ext>
            </a:extLst>
          </p:cNvPr>
          <p:cNvSpPr txBox="1"/>
          <p:nvPr/>
        </p:nvSpPr>
        <p:spPr>
          <a:xfrm>
            <a:off x="1360150" y="4236443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E66E7798-666E-F2FD-1EF8-6438E1114444}"/>
              </a:ext>
            </a:extLst>
          </p:cNvPr>
          <p:cNvSpPr txBox="1"/>
          <p:nvPr/>
        </p:nvSpPr>
        <p:spPr>
          <a:xfrm>
            <a:off x="1360150" y="4236443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94187E3C-FD40-7711-3FF9-AA3D8A957B4A}"/>
              </a:ext>
            </a:extLst>
          </p:cNvPr>
          <p:cNvSpPr txBox="1"/>
          <p:nvPr/>
        </p:nvSpPr>
        <p:spPr>
          <a:xfrm>
            <a:off x="1421929" y="4436497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37" name="Imagen 136">
            <a:extLst>
              <a:ext uri="{FF2B5EF4-FFF2-40B4-BE49-F238E27FC236}">
                <a16:creationId xmlns:a16="http://schemas.microsoft.com/office/drawing/2014/main" id="{5BBA105C-E8F3-90DA-0D0E-CB8F5EA10C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301" y="4673875"/>
            <a:ext cx="1800000" cy="360000"/>
          </a:xfrm>
          <a:prstGeom prst="rect">
            <a:avLst/>
          </a:prstGeom>
        </p:spPr>
      </p:pic>
      <p:sp>
        <p:nvSpPr>
          <p:cNvPr id="138" name="CuadroTexto 137">
            <a:extLst>
              <a:ext uri="{FF2B5EF4-FFF2-40B4-BE49-F238E27FC236}">
                <a16:creationId xmlns:a16="http://schemas.microsoft.com/office/drawing/2014/main" id="{6DFDC7A0-92BC-BA04-9572-07517C23F58A}"/>
              </a:ext>
            </a:extLst>
          </p:cNvPr>
          <p:cNvSpPr txBox="1"/>
          <p:nvPr/>
        </p:nvSpPr>
        <p:spPr>
          <a:xfrm>
            <a:off x="3165501" y="461420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6FEC636C-528F-E04F-BE95-17159D87C89C}"/>
              </a:ext>
            </a:extLst>
          </p:cNvPr>
          <p:cNvSpPr txBox="1"/>
          <p:nvPr/>
        </p:nvSpPr>
        <p:spPr>
          <a:xfrm>
            <a:off x="3165501" y="461420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0" name="CuadroTexto 139">
            <a:extLst>
              <a:ext uri="{FF2B5EF4-FFF2-40B4-BE49-F238E27FC236}">
                <a16:creationId xmlns:a16="http://schemas.microsoft.com/office/drawing/2014/main" id="{2B6948E8-FB09-CAB0-F6AD-7C407A424075}"/>
              </a:ext>
            </a:extLst>
          </p:cNvPr>
          <p:cNvSpPr txBox="1"/>
          <p:nvPr/>
        </p:nvSpPr>
        <p:spPr>
          <a:xfrm>
            <a:off x="3227280" y="4814254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41" name="Imagen 140">
            <a:extLst>
              <a:ext uri="{FF2B5EF4-FFF2-40B4-BE49-F238E27FC236}">
                <a16:creationId xmlns:a16="http://schemas.microsoft.com/office/drawing/2014/main" id="{B19478B1-6C68-0677-C919-343D219B0F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826" y="4673875"/>
            <a:ext cx="1800000" cy="360000"/>
          </a:xfrm>
          <a:prstGeom prst="rect">
            <a:avLst/>
          </a:prstGeom>
        </p:spPr>
      </p:pic>
      <p:sp>
        <p:nvSpPr>
          <p:cNvPr id="142" name="CuadroTexto 141">
            <a:extLst>
              <a:ext uri="{FF2B5EF4-FFF2-40B4-BE49-F238E27FC236}">
                <a16:creationId xmlns:a16="http://schemas.microsoft.com/office/drawing/2014/main" id="{436CC90A-0E15-3D48-AEC3-DF77CB2C4F45}"/>
              </a:ext>
            </a:extLst>
          </p:cNvPr>
          <p:cNvSpPr txBox="1"/>
          <p:nvPr/>
        </p:nvSpPr>
        <p:spPr>
          <a:xfrm>
            <a:off x="4975026" y="461420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2075C1C6-C0EE-9C57-2F6B-DD7E6FB4C813}"/>
              </a:ext>
            </a:extLst>
          </p:cNvPr>
          <p:cNvSpPr txBox="1"/>
          <p:nvPr/>
        </p:nvSpPr>
        <p:spPr>
          <a:xfrm>
            <a:off x="4975026" y="461420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4" name="CuadroTexto 143">
            <a:extLst>
              <a:ext uri="{FF2B5EF4-FFF2-40B4-BE49-F238E27FC236}">
                <a16:creationId xmlns:a16="http://schemas.microsoft.com/office/drawing/2014/main" id="{28686464-D71A-34F4-0BC9-6246B0F65AA9}"/>
              </a:ext>
            </a:extLst>
          </p:cNvPr>
          <p:cNvSpPr txBox="1"/>
          <p:nvPr/>
        </p:nvSpPr>
        <p:spPr>
          <a:xfrm>
            <a:off x="5036805" y="4814254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45" name="Imagen 144">
            <a:extLst>
              <a:ext uri="{FF2B5EF4-FFF2-40B4-BE49-F238E27FC236}">
                <a16:creationId xmlns:a16="http://schemas.microsoft.com/office/drawing/2014/main" id="{47CA749E-1FC2-D6BD-242F-576B16243C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539" y="4673875"/>
            <a:ext cx="1800000" cy="360000"/>
          </a:xfrm>
          <a:prstGeom prst="rect">
            <a:avLst/>
          </a:prstGeom>
        </p:spPr>
      </p:pic>
      <p:sp>
        <p:nvSpPr>
          <p:cNvPr id="146" name="CuadroTexto 145">
            <a:extLst>
              <a:ext uri="{FF2B5EF4-FFF2-40B4-BE49-F238E27FC236}">
                <a16:creationId xmlns:a16="http://schemas.microsoft.com/office/drawing/2014/main" id="{DE6F5CC7-B1A0-9E1D-8F22-9ACAC9264CA8}"/>
              </a:ext>
            </a:extLst>
          </p:cNvPr>
          <p:cNvSpPr txBox="1"/>
          <p:nvPr/>
        </p:nvSpPr>
        <p:spPr>
          <a:xfrm>
            <a:off x="1360739" y="461420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E6784D78-0DCC-5AF3-2F7F-DB06BBB16DA8}"/>
              </a:ext>
            </a:extLst>
          </p:cNvPr>
          <p:cNvSpPr txBox="1"/>
          <p:nvPr/>
        </p:nvSpPr>
        <p:spPr>
          <a:xfrm>
            <a:off x="1360739" y="461420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712713A6-8E93-3025-D47B-6A952424416F}"/>
              </a:ext>
            </a:extLst>
          </p:cNvPr>
          <p:cNvSpPr txBox="1"/>
          <p:nvPr/>
        </p:nvSpPr>
        <p:spPr>
          <a:xfrm>
            <a:off x="1422518" y="4814254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8A287D49-9414-A8E3-D2EB-0439747ED6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712" y="5049386"/>
            <a:ext cx="1800000" cy="36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F3C23566-DE6A-D87E-4158-94E17C69E40F}"/>
              </a:ext>
            </a:extLst>
          </p:cNvPr>
          <p:cNvSpPr txBox="1"/>
          <p:nvPr/>
        </p:nvSpPr>
        <p:spPr>
          <a:xfrm>
            <a:off x="3164912" y="498971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7E78C4EC-FEC1-7A68-D329-7E077A1AABFB}"/>
              </a:ext>
            </a:extLst>
          </p:cNvPr>
          <p:cNvSpPr txBox="1"/>
          <p:nvPr/>
        </p:nvSpPr>
        <p:spPr>
          <a:xfrm>
            <a:off x="3164912" y="498971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5296B4A0-BD31-F707-64CE-1DF8EF448D84}"/>
              </a:ext>
            </a:extLst>
          </p:cNvPr>
          <p:cNvSpPr txBox="1"/>
          <p:nvPr/>
        </p:nvSpPr>
        <p:spPr>
          <a:xfrm>
            <a:off x="3226691" y="5189765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53" name="Imagen 152">
            <a:extLst>
              <a:ext uri="{FF2B5EF4-FFF2-40B4-BE49-F238E27FC236}">
                <a16:creationId xmlns:a16="http://schemas.microsoft.com/office/drawing/2014/main" id="{F8B07F17-5D0C-359F-BE8A-1B0A056D4D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5049386"/>
            <a:ext cx="1800000" cy="360000"/>
          </a:xfrm>
          <a:prstGeom prst="rect">
            <a:avLst/>
          </a:prstGeom>
        </p:spPr>
      </p:pic>
      <p:sp>
        <p:nvSpPr>
          <p:cNvPr id="154" name="CuadroTexto 153">
            <a:extLst>
              <a:ext uri="{FF2B5EF4-FFF2-40B4-BE49-F238E27FC236}">
                <a16:creationId xmlns:a16="http://schemas.microsoft.com/office/drawing/2014/main" id="{8AAE5996-01FC-77B7-AF54-E4EB6ED16801}"/>
              </a:ext>
            </a:extLst>
          </p:cNvPr>
          <p:cNvSpPr txBox="1"/>
          <p:nvPr/>
        </p:nvSpPr>
        <p:spPr>
          <a:xfrm>
            <a:off x="4974437" y="498971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085A050B-2787-9121-EBFF-230DE72AE05E}"/>
              </a:ext>
            </a:extLst>
          </p:cNvPr>
          <p:cNvSpPr txBox="1"/>
          <p:nvPr/>
        </p:nvSpPr>
        <p:spPr>
          <a:xfrm>
            <a:off x="4974437" y="498971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56" name="CuadroTexto 155">
            <a:extLst>
              <a:ext uri="{FF2B5EF4-FFF2-40B4-BE49-F238E27FC236}">
                <a16:creationId xmlns:a16="http://schemas.microsoft.com/office/drawing/2014/main" id="{369B828C-8C01-8526-720E-D401C99974F6}"/>
              </a:ext>
            </a:extLst>
          </p:cNvPr>
          <p:cNvSpPr txBox="1"/>
          <p:nvPr/>
        </p:nvSpPr>
        <p:spPr>
          <a:xfrm>
            <a:off x="5036216" y="5189765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57" name="Imagen 156">
            <a:extLst>
              <a:ext uri="{FF2B5EF4-FFF2-40B4-BE49-F238E27FC236}">
                <a16:creationId xmlns:a16="http://schemas.microsoft.com/office/drawing/2014/main" id="{6F7EE57B-1BB5-3E05-0520-C2CA1900A6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950" y="5049386"/>
            <a:ext cx="1800000" cy="360000"/>
          </a:xfrm>
          <a:prstGeom prst="rect">
            <a:avLst/>
          </a:prstGeom>
        </p:spPr>
      </p:pic>
      <p:sp>
        <p:nvSpPr>
          <p:cNvPr id="158" name="CuadroTexto 157">
            <a:extLst>
              <a:ext uri="{FF2B5EF4-FFF2-40B4-BE49-F238E27FC236}">
                <a16:creationId xmlns:a16="http://schemas.microsoft.com/office/drawing/2014/main" id="{8BE770D1-37DB-9A40-9BF4-50FF0F375ECD}"/>
              </a:ext>
            </a:extLst>
          </p:cNvPr>
          <p:cNvSpPr txBox="1"/>
          <p:nvPr/>
        </p:nvSpPr>
        <p:spPr>
          <a:xfrm>
            <a:off x="1360150" y="498971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59" name="CuadroTexto 158">
            <a:extLst>
              <a:ext uri="{FF2B5EF4-FFF2-40B4-BE49-F238E27FC236}">
                <a16:creationId xmlns:a16="http://schemas.microsoft.com/office/drawing/2014/main" id="{FBDABB39-2B12-A534-037B-4F63BE1C45CF}"/>
              </a:ext>
            </a:extLst>
          </p:cNvPr>
          <p:cNvSpPr txBox="1"/>
          <p:nvPr/>
        </p:nvSpPr>
        <p:spPr>
          <a:xfrm>
            <a:off x="1360150" y="498971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A43DC4A2-AB3F-CD47-22FA-377F42622C94}"/>
              </a:ext>
            </a:extLst>
          </p:cNvPr>
          <p:cNvSpPr txBox="1"/>
          <p:nvPr/>
        </p:nvSpPr>
        <p:spPr>
          <a:xfrm>
            <a:off x="1421929" y="5189765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61" name="Imagen 160">
            <a:extLst>
              <a:ext uri="{FF2B5EF4-FFF2-40B4-BE49-F238E27FC236}">
                <a16:creationId xmlns:a16="http://schemas.microsoft.com/office/drawing/2014/main" id="{85C22F36-370C-AF39-7A25-AC3689F80B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301" y="5427143"/>
            <a:ext cx="1800000" cy="360000"/>
          </a:xfrm>
          <a:prstGeom prst="rect">
            <a:avLst/>
          </a:prstGeom>
        </p:spPr>
      </p:pic>
      <p:sp>
        <p:nvSpPr>
          <p:cNvPr id="162" name="CuadroTexto 161">
            <a:extLst>
              <a:ext uri="{FF2B5EF4-FFF2-40B4-BE49-F238E27FC236}">
                <a16:creationId xmlns:a16="http://schemas.microsoft.com/office/drawing/2014/main" id="{642D61DA-5EFF-9A34-B15B-9A5765652AFA}"/>
              </a:ext>
            </a:extLst>
          </p:cNvPr>
          <p:cNvSpPr txBox="1"/>
          <p:nvPr/>
        </p:nvSpPr>
        <p:spPr>
          <a:xfrm>
            <a:off x="3165501" y="5367468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97231CB3-3427-5159-BC51-81F19B55A683}"/>
              </a:ext>
            </a:extLst>
          </p:cNvPr>
          <p:cNvSpPr txBox="1"/>
          <p:nvPr/>
        </p:nvSpPr>
        <p:spPr>
          <a:xfrm>
            <a:off x="3165501" y="5367468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4" name="CuadroTexto 163">
            <a:extLst>
              <a:ext uri="{FF2B5EF4-FFF2-40B4-BE49-F238E27FC236}">
                <a16:creationId xmlns:a16="http://schemas.microsoft.com/office/drawing/2014/main" id="{4707CCC4-CDF1-7A90-B9EA-9838BEB64A8B}"/>
              </a:ext>
            </a:extLst>
          </p:cNvPr>
          <p:cNvSpPr txBox="1"/>
          <p:nvPr/>
        </p:nvSpPr>
        <p:spPr>
          <a:xfrm>
            <a:off x="3227280" y="5567522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65" name="Imagen 164">
            <a:extLst>
              <a:ext uri="{FF2B5EF4-FFF2-40B4-BE49-F238E27FC236}">
                <a16:creationId xmlns:a16="http://schemas.microsoft.com/office/drawing/2014/main" id="{B55BE2A4-7981-ABB9-85B7-1C3C09A0BF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826" y="5427143"/>
            <a:ext cx="1800000" cy="360000"/>
          </a:xfrm>
          <a:prstGeom prst="rect">
            <a:avLst/>
          </a:prstGeom>
        </p:spPr>
      </p:pic>
      <p:sp>
        <p:nvSpPr>
          <p:cNvPr id="166" name="CuadroTexto 165">
            <a:extLst>
              <a:ext uri="{FF2B5EF4-FFF2-40B4-BE49-F238E27FC236}">
                <a16:creationId xmlns:a16="http://schemas.microsoft.com/office/drawing/2014/main" id="{7E71D99B-76D8-1F67-B6AA-5439F3A4BA5F}"/>
              </a:ext>
            </a:extLst>
          </p:cNvPr>
          <p:cNvSpPr txBox="1"/>
          <p:nvPr/>
        </p:nvSpPr>
        <p:spPr>
          <a:xfrm>
            <a:off x="4975026" y="5367468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9B6E7B02-EA4C-10CB-2C5B-C17A80629DBA}"/>
              </a:ext>
            </a:extLst>
          </p:cNvPr>
          <p:cNvSpPr txBox="1"/>
          <p:nvPr/>
        </p:nvSpPr>
        <p:spPr>
          <a:xfrm>
            <a:off x="4975026" y="5367468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8" name="CuadroTexto 167">
            <a:extLst>
              <a:ext uri="{FF2B5EF4-FFF2-40B4-BE49-F238E27FC236}">
                <a16:creationId xmlns:a16="http://schemas.microsoft.com/office/drawing/2014/main" id="{985A0FCF-2C7C-A83A-7823-A5D15C0CF3E9}"/>
              </a:ext>
            </a:extLst>
          </p:cNvPr>
          <p:cNvSpPr txBox="1"/>
          <p:nvPr/>
        </p:nvSpPr>
        <p:spPr>
          <a:xfrm>
            <a:off x="5036805" y="5567522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69" name="Imagen 168">
            <a:extLst>
              <a:ext uri="{FF2B5EF4-FFF2-40B4-BE49-F238E27FC236}">
                <a16:creationId xmlns:a16="http://schemas.microsoft.com/office/drawing/2014/main" id="{A97E830E-62F8-2CD6-F144-15A6319B3A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539" y="5427143"/>
            <a:ext cx="1800000" cy="360000"/>
          </a:xfrm>
          <a:prstGeom prst="rect">
            <a:avLst/>
          </a:prstGeom>
        </p:spPr>
      </p:pic>
      <p:sp>
        <p:nvSpPr>
          <p:cNvPr id="170" name="CuadroTexto 169">
            <a:extLst>
              <a:ext uri="{FF2B5EF4-FFF2-40B4-BE49-F238E27FC236}">
                <a16:creationId xmlns:a16="http://schemas.microsoft.com/office/drawing/2014/main" id="{79E910DE-3097-CD4D-CD6D-5CFDA5F3BCC0}"/>
              </a:ext>
            </a:extLst>
          </p:cNvPr>
          <p:cNvSpPr txBox="1"/>
          <p:nvPr/>
        </p:nvSpPr>
        <p:spPr>
          <a:xfrm>
            <a:off x="1360739" y="5367468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1" name="CuadroTexto 170">
            <a:extLst>
              <a:ext uri="{FF2B5EF4-FFF2-40B4-BE49-F238E27FC236}">
                <a16:creationId xmlns:a16="http://schemas.microsoft.com/office/drawing/2014/main" id="{E113535A-4ADD-56E9-5D5C-A40EF6DBAD94}"/>
              </a:ext>
            </a:extLst>
          </p:cNvPr>
          <p:cNvSpPr txBox="1"/>
          <p:nvPr/>
        </p:nvSpPr>
        <p:spPr>
          <a:xfrm>
            <a:off x="1360739" y="5367468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2" name="CuadroTexto 171">
            <a:extLst>
              <a:ext uri="{FF2B5EF4-FFF2-40B4-BE49-F238E27FC236}">
                <a16:creationId xmlns:a16="http://schemas.microsoft.com/office/drawing/2014/main" id="{CF9A5A9C-D2CE-F4FF-E716-ACB4CB353CC0}"/>
              </a:ext>
            </a:extLst>
          </p:cNvPr>
          <p:cNvSpPr txBox="1"/>
          <p:nvPr/>
        </p:nvSpPr>
        <p:spPr>
          <a:xfrm>
            <a:off x="1422518" y="5567522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73" name="Imagen 172">
            <a:extLst>
              <a:ext uri="{FF2B5EF4-FFF2-40B4-BE49-F238E27FC236}">
                <a16:creationId xmlns:a16="http://schemas.microsoft.com/office/drawing/2014/main" id="{CF3D4EEA-1C34-97AE-3D37-83024CC407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123" y="5800137"/>
            <a:ext cx="1800000" cy="360000"/>
          </a:xfrm>
          <a:prstGeom prst="rect">
            <a:avLst/>
          </a:prstGeom>
        </p:spPr>
      </p:pic>
      <p:sp>
        <p:nvSpPr>
          <p:cNvPr id="174" name="CuadroTexto 173">
            <a:extLst>
              <a:ext uri="{FF2B5EF4-FFF2-40B4-BE49-F238E27FC236}">
                <a16:creationId xmlns:a16="http://schemas.microsoft.com/office/drawing/2014/main" id="{3CB7C1D7-0512-FA27-1E91-BA297770E484}"/>
              </a:ext>
            </a:extLst>
          </p:cNvPr>
          <p:cNvSpPr txBox="1"/>
          <p:nvPr/>
        </p:nvSpPr>
        <p:spPr>
          <a:xfrm>
            <a:off x="3164323" y="5740462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5" name="CuadroTexto 174">
            <a:extLst>
              <a:ext uri="{FF2B5EF4-FFF2-40B4-BE49-F238E27FC236}">
                <a16:creationId xmlns:a16="http://schemas.microsoft.com/office/drawing/2014/main" id="{D85580D5-F8C8-FFEC-6EB9-DED504D9CD4A}"/>
              </a:ext>
            </a:extLst>
          </p:cNvPr>
          <p:cNvSpPr txBox="1"/>
          <p:nvPr/>
        </p:nvSpPr>
        <p:spPr>
          <a:xfrm>
            <a:off x="3164323" y="5740462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6" name="CuadroTexto 175">
            <a:extLst>
              <a:ext uri="{FF2B5EF4-FFF2-40B4-BE49-F238E27FC236}">
                <a16:creationId xmlns:a16="http://schemas.microsoft.com/office/drawing/2014/main" id="{2E57AF62-B841-2F23-21CB-CF63C9590BF4}"/>
              </a:ext>
            </a:extLst>
          </p:cNvPr>
          <p:cNvSpPr txBox="1"/>
          <p:nvPr/>
        </p:nvSpPr>
        <p:spPr>
          <a:xfrm>
            <a:off x="3226102" y="5940516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77" name="Imagen 176">
            <a:extLst>
              <a:ext uri="{FF2B5EF4-FFF2-40B4-BE49-F238E27FC236}">
                <a16:creationId xmlns:a16="http://schemas.microsoft.com/office/drawing/2014/main" id="{CDABE8A3-1C13-015A-673F-F0045CA8AB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648" y="5800137"/>
            <a:ext cx="1800000" cy="360000"/>
          </a:xfrm>
          <a:prstGeom prst="rect">
            <a:avLst/>
          </a:prstGeom>
        </p:spPr>
      </p:pic>
      <p:sp>
        <p:nvSpPr>
          <p:cNvPr id="178" name="CuadroTexto 177">
            <a:extLst>
              <a:ext uri="{FF2B5EF4-FFF2-40B4-BE49-F238E27FC236}">
                <a16:creationId xmlns:a16="http://schemas.microsoft.com/office/drawing/2014/main" id="{DC7CA6AD-69D9-4E7F-414C-631AC2176804}"/>
              </a:ext>
            </a:extLst>
          </p:cNvPr>
          <p:cNvSpPr txBox="1"/>
          <p:nvPr/>
        </p:nvSpPr>
        <p:spPr>
          <a:xfrm>
            <a:off x="4973848" y="5740462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D4D28C76-5D1F-FFF6-F5DE-91A47D568320}"/>
              </a:ext>
            </a:extLst>
          </p:cNvPr>
          <p:cNvSpPr txBox="1"/>
          <p:nvPr/>
        </p:nvSpPr>
        <p:spPr>
          <a:xfrm>
            <a:off x="4973848" y="5740462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80" name="CuadroTexto 179">
            <a:extLst>
              <a:ext uri="{FF2B5EF4-FFF2-40B4-BE49-F238E27FC236}">
                <a16:creationId xmlns:a16="http://schemas.microsoft.com/office/drawing/2014/main" id="{E914FB4C-3997-DF91-BA09-CA14608655AE}"/>
              </a:ext>
            </a:extLst>
          </p:cNvPr>
          <p:cNvSpPr txBox="1"/>
          <p:nvPr/>
        </p:nvSpPr>
        <p:spPr>
          <a:xfrm>
            <a:off x="5035627" y="5940516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81" name="Imagen 180">
            <a:extLst>
              <a:ext uri="{FF2B5EF4-FFF2-40B4-BE49-F238E27FC236}">
                <a16:creationId xmlns:a16="http://schemas.microsoft.com/office/drawing/2014/main" id="{C4B211B8-55BF-7C6B-8941-53477B66ED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61" y="5800137"/>
            <a:ext cx="1800000" cy="360000"/>
          </a:xfrm>
          <a:prstGeom prst="rect">
            <a:avLst/>
          </a:prstGeom>
        </p:spPr>
      </p:pic>
      <p:sp>
        <p:nvSpPr>
          <p:cNvPr id="182" name="CuadroTexto 181">
            <a:extLst>
              <a:ext uri="{FF2B5EF4-FFF2-40B4-BE49-F238E27FC236}">
                <a16:creationId xmlns:a16="http://schemas.microsoft.com/office/drawing/2014/main" id="{DB5E7CB6-5E3F-F296-9468-A6E25B7C4DD6}"/>
              </a:ext>
            </a:extLst>
          </p:cNvPr>
          <p:cNvSpPr txBox="1"/>
          <p:nvPr/>
        </p:nvSpPr>
        <p:spPr>
          <a:xfrm>
            <a:off x="1359561" y="5740462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83" name="CuadroTexto 182">
            <a:extLst>
              <a:ext uri="{FF2B5EF4-FFF2-40B4-BE49-F238E27FC236}">
                <a16:creationId xmlns:a16="http://schemas.microsoft.com/office/drawing/2014/main" id="{0914FA3B-AD51-F2E2-6197-C74740791B3B}"/>
              </a:ext>
            </a:extLst>
          </p:cNvPr>
          <p:cNvSpPr txBox="1"/>
          <p:nvPr/>
        </p:nvSpPr>
        <p:spPr>
          <a:xfrm>
            <a:off x="1359561" y="5740462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84" name="CuadroTexto 183">
            <a:extLst>
              <a:ext uri="{FF2B5EF4-FFF2-40B4-BE49-F238E27FC236}">
                <a16:creationId xmlns:a16="http://schemas.microsoft.com/office/drawing/2014/main" id="{3F1AC274-FDD5-D228-0602-DAAD5BA37211}"/>
              </a:ext>
            </a:extLst>
          </p:cNvPr>
          <p:cNvSpPr txBox="1"/>
          <p:nvPr/>
        </p:nvSpPr>
        <p:spPr>
          <a:xfrm>
            <a:off x="1421340" y="5940516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85" name="Imagen 184">
            <a:extLst>
              <a:ext uri="{FF2B5EF4-FFF2-40B4-BE49-F238E27FC236}">
                <a16:creationId xmlns:a16="http://schemas.microsoft.com/office/drawing/2014/main" id="{10A000E9-50E5-71C6-C7EA-DC2765ADAE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712" y="6177894"/>
            <a:ext cx="1800000" cy="360000"/>
          </a:xfrm>
          <a:prstGeom prst="rect">
            <a:avLst/>
          </a:prstGeom>
        </p:spPr>
      </p:pic>
      <p:sp>
        <p:nvSpPr>
          <p:cNvPr id="186" name="CuadroTexto 185">
            <a:extLst>
              <a:ext uri="{FF2B5EF4-FFF2-40B4-BE49-F238E27FC236}">
                <a16:creationId xmlns:a16="http://schemas.microsoft.com/office/drawing/2014/main" id="{0F3926C1-B560-06EB-6F0B-9E3E353AE5E5}"/>
              </a:ext>
            </a:extLst>
          </p:cNvPr>
          <p:cNvSpPr txBox="1"/>
          <p:nvPr/>
        </p:nvSpPr>
        <p:spPr>
          <a:xfrm>
            <a:off x="3164912" y="611821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87" name="CuadroTexto 186">
            <a:extLst>
              <a:ext uri="{FF2B5EF4-FFF2-40B4-BE49-F238E27FC236}">
                <a16:creationId xmlns:a16="http://schemas.microsoft.com/office/drawing/2014/main" id="{EC261DB5-548E-904C-C4D5-865E17521819}"/>
              </a:ext>
            </a:extLst>
          </p:cNvPr>
          <p:cNvSpPr txBox="1"/>
          <p:nvPr/>
        </p:nvSpPr>
        <p:spPr>
          <a:xfrm>
            <a:off x="3164912" y="611821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88" name="CuadroTexto 187">
            <a:extLst>
              <a:ext uri="{FF2B5EF4-FFF2-40B4-BE49-F238E27FC236}">
                <a16:creationId xmlns:a16="http://schemas.microsoft.com/office/drawing/2014/main" id="{54AC01E4-3FEA-2D1D-A241-87B5FB4EFA47}"/>
              </a:ext>
            </a:extLst>
          </p:cNvPr>
          <p:cNvSpPr txBox="1"/>
          <p:nvPr/>
        </p:nvSpPr>
        <p:spPr>
          <a:xfrm>
            <a:off x="3226691" y="6318273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89" name="Imagen 188">
            <a:extLst>
              <a:ext uri="{FF2B5EF4-FFF2-40B4-BE49-F238E27FC236}">
                <a16:creationId xmlns:a16="http://schemas.microsoft.com/office/drawing/2014/main" id="{A4B5ACEF-05E5-A279-4C21-9992C499F9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6177894"/>
            <a:ext cx="1800000" cy="360000"/>
          </a:xfrm>
          <a:prstGeom prst="rect">
            <a:avLst/>
          </a:prstGeom>
        </p:spPr>
      </p:pic>
      <p:sp>
        <p:nvSpPr>
          <p:cNvPr id="190" name="CuadroTexto 189">
            <a:extLst>
              <a:ext uri="{FF2B5EF4-FFF2-40B4-BE49-F238E27FC236}">
                <a16:creationId xmlns:a16="http://schemas.microsoft.com/office/drawing/2014/main" id="{F9B8500C-2D97-D6F4-86A0-B1D47A417983}"/>
              </a:ext>
            </a:extLst>
          </p:cNvPr>
          <p:cNvSpPr txBox="1"/>
          <p:nvPr/>
        </p:nvSpPr>
        <p:spPr>
          <a:xfrm>
            <a:off x="4974437" y="611821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91" name="CuadroTexto 190">
            <a:extLst>
              <a:ext uri="{FF2B5EF4-FFF2-40B4-BE49-F238E27FC236}">
                <a16:creationId xmlns:a16="http://schemas.microsoft.com/office/drawing/2014/main" id="{24C1310C-7DA0-503E-3738-47D4BDA1313F}"/>
              </a:ext>
            </a:extLst>
          </p:cNvPr>
          <p:cNvSpPr txBox="1"/>
          <p:nvPr/>
        </p:nvSpPr>
        <p:spPr>
          <a:xfrm>
            <a:off x="4974437" y="611821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92" name="CuadroTexto 191">
            <a:extLst>
              <a:ext uri="{FF2B5EF4-FFF2-40B4-BE49-F238E27FC236}">
                <a16:creationId xmlns:a16="http://schemas.microsoft.com/office/drawing/2014/main" id="{49533637-B41B-88CC-2586-5B3040FA98AA}"/>
              </a:ext>
            </a:extLst>
          </p:cNvPr>
          <p:cNvSpPr txBox="1"/>
          <p:nvPr/>
        </p:nvSpPr>
        <p:spPr>
          <a:xfrm>
            <a:off x="5036216" y="6318273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93" name="Imagen 192">
            <a:extLst>
              <a:ext uri="{FF2B5EF4-FFF2-40B4-BE49-F238E27FC236}">
                <a16:creationId xmlns:a16="http://schemas.microsoft.com/office/drawing/2014/main" id="{33DB5D41-3133-6CD1-D105-8FCDB8D131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950" y="6177894"/>
            <a:ext cx="1800000" cy="360000"/>
          </a:xfrm>
          <a:prstGeom prst="rect">
            <a:avLst/>
          </a:prstGeom>
        </p:spPr>
      </p:pic>
      <p:sp>
        <p:nvSpPr>
          <p:cNvPr id="194" name="CuadroTexto 193">
            <a:extLst>
              <a:ext uri="{FF2B5EF4-FFF2-40B4-BE49-F238E27FC236}">
                <a16:creationId xmlns:a16="http://schemas.microsoft.com/office/drawing/2014/main" id="{277A1AC4-ABF5-C593-1D51-9F39532B23CA}"/>
              </a:ext>
            </a:extLst>
          </p:cNvPr>
          <p:cNvSpPr txBox="1"/>
          <p:nvPr/>
        </p:nvSpPr>
        <p:spPr>
          <a:xfrm>
            <a:off x="1360150" y="611821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95" name="CuadroTexto 194">
            <a:extLst>
              <a:ext uri="{FF2B5EF4-FFF2-40B4-BE49-F238E27FC236}">
                <a16:creationId xmlns:a16="http://schemas.microsoft.com/office/drawing/2014/main" id="{664F5F37-E561-1F27-7F83-6DE1E5C1A70D}"/>
              </a:ext>
            </a:extLst>
          </p:cNvPr>
          <p:cNvSpPr txBox="1"/>
          <p:nvPr/>
        </p:nvSpPr>
        <p:spPr>
          <a:xfrm>
            <a:off x="1360150" y="611821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96" name="CuadroTexto 195">
            <a:extLst>
              <a:ext uri="{FF2B5EF4-FFF2-40B4-BE49-F238E27FC236}">
                <a16:creationId xmlns:a16="http://schemas.microsoft.com/office/drawing/2014/main" id="{431339C2-0969-BB1E-8CC7-27261E8C5EA4}"/>
              </a:ext>
            </a:extLst>
          </p:cNvPr>
          <p:cNvSpPr txBox="1"/>
          <p:nvPr/>
        </p:nvSpPr>
        <p:spPr>
          <a:xfrm>
            <a:off x="1421929" y="6318273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197" name="Imagen 196">
            <a:extLst>
              <a:ext uri="{FF2B5EF4-FFF2-40B4-BE49-F238E27FC236}">
                <a16:creationId xmlns:a16="http://schemas.microsoft.com/office/drawing/2014/main" id="{CF2BD772-FD15-C1BD-DC2E-806DD38769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772" y="6543294"/>
            <a:ext cx="1800000" cy="360000"/>
          </a:xfrm>
          <a:prstGeom prst="rect">
            <a:avLst/>
          </a:prstGeom>
        </p:spPr>
      </p:pic>
      <p:sp>
        <p:nvSpPr>
          <p:cNvPr id="198" name="CuadroTexto 197">
            <a:extLst>
              <a:ext uri="{FF2B5EF4-FFF2-40B4-BE49-F238E27FC236}">
                <a16:creationId xmlns:a16="http://schemas.microsoft.com/office/drawing/2014/main" id="{3B30DC26-6178-967B-3D2B-5971D029772D}"/>
              </a:ext>
            </a:extLst>
          </p:cNvPr>
          <p:cNvSpPr txBox="1"/>
          <p:nvPr/>
        </p:nvSpPr>
        <p:spPr>
          <a:xfrm>
            <a:off x="3158972" y="648361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99" name="CuadroTexto 198">
            <a:extLst>
              <a:ext uri="{FF2B5EF4-FFF2-40B4-BE49-F238E27FC236}">
                <a16:creationId xmlns:a16="http://schemas.microsoft.com/office/drawing/2014/main" id="{8228129C-00B4-1583-179A-E9C74722967E}"/>
              </a:ext>
            </a:extLst>
          </p:cNvPr>
          <p:cNvSpPr txBox="1"/>
          <p:nvPr/>
        </p:nvSpPr>
        <p:spPr>
          <a:xfrm>
            <a:off x="3158972" y="648361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00" name="CuadroTexto 199">
            <a:extLst>
              <a:ext uri="{FF2B5EF4-FFF2-40B4-BE49-F238E27FC236}">
                <a16:creationId xmlns:a16="http://schemas.microsoft.com/office/drawing/2014/main" id="{1CD07187-9599-939D-0033-5D1537FAEBCA}"/>
              </a:ext>
            </a:extLst>
          </p:cNvPr>
          <p:cNvSpPr txBox="1"/>
          <p:nvPr/>
        </p:nvSpPr>
        <p:spPr>
          <a:xfrm>
            <a:off x="3220751" y="6683673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01" name="Imagen 200">
            <a:extLst>
              <a:ext uri="{FF2B5EF4-FFF2-40B4-BE49-F238E27FC236}">
                <a16:creationId xmlns:a16="http://schemas.microsoft.com/office/drawing/2014/main" id="{B0B1313F-C027-B5F2-C311-4AA18A813F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297" y="6543294"/>
            <a:ext cx="1800000" cy="360000"/>
          </a:xfrm>
          <a:prstGeom prst="rect">
            <a:avLst/>
          </a:prstGeom>
        </p:spPr>
      </p:pic>
      <p:sp>
        <p:nvSpPr>
          <p:cNvPr id="202" name="CuadroTexto 201">
            <a:extLst>
              <a:ext uri="{FF2B5EF4-FFF2-40B4-BE49-F238E27FC236}">
                <a16:creationId xmlns:a16="http://schemas.microsoft.com/office/drawing/2014/main" id="{DBF13F63-EA60-F099-B33E-5D07FE8F4A9A}"/>
              </a:ext>
            </a:extLst>
          </p:cNvPr>
          <p:cNvSpPr txBox="1"/>
          <p:nvPr/>
        </p:nvSpPr>
        <p:spPr>
          <a:xfrm>
            <a:off x="4968497" y="648361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03" name="CuadroTexto 202">
            <a:extLst>
              <a:ext uri="{FF2B5EF4-FFF2-40B4-BE49-F238E27FC236}">
                <a16:creationId xmlns:a16="http://schemas.microsoft.com/office/drawing/2014/main" id="{7DF1822E-7F8A-DE71-636F-B80219419EBD}"/>
              </a:ext>
            </a:extLst>
          </p:cNvPr>
          <p:cNvSpPr txBox="1"/>
          <p:nvPr/>
        </p:nvSpPr>
        <p:spPr>
          <a:xfrm>
            <a:off x="4968497" y="648361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04" name="CuadroTexto 203">
            <a:extLst>
              <a:ext uri="{FF2B5EF4-FFF2-40B4-BE49-F238E27FC236}">
                <a16:creationId xmlns:a16="http://schemas.microsoft.com/office/drawing/2014/main" id="{D3612C56-9E5E-7EB5-157C-54686D91C0A2}"/>
              </a:ext>
            </a:extLst>
          </p:cNvPr>
          <p:cNvSpPr txBox="1"/>
          <p:nvPr/>
        </p:nvSpPr>
        <p:spPr>
          <a:xfrm>
            <a:off x="5030276" y="6683673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05" name="Imagen 204">
            <a:extLst>
              <a:ext uri="{FF2B5EF4-FFF2-40B4-BE49-F238E27FC236}">
                <a16:creationId xmlns:a16="http://schemas.microsoft.com/office/drawing/2014/main" id="{A1551218-6172-44CB-F3F3-70371DD77F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10" y="6543294"/>
            <a:ext cx="1800000" cy="360000"/>
          </a:xfrm>
          <a:prstGeom prst="rect">
            <a:avLst/>
          </a:prstGeom>
        </p:spPr>
      </p:pic>
      <p:sp>
        <p:nvSpPr>
          <p:cNvPr id="206" name="CuadroTexto 205">
            <a:extLst>
              <a:ext uri="{FF2B5EF4-FFF2-40B4-BE49-F238E27FC236}">
                <a16:creationId xmlns:a16="http://schemas.microsoft.com/office/drawing/2014/main" id="{A9E4D8F6-E001-213F-823B-E7AE57415291}"/>
              </a:ext>
            </a:extLst>
          </p:cNvPr>
          <p:cNvSpPr txBox="1"/>
          <p:nvPr/>
        </p:nvSpPr>
        <p:spPr>
          <a:xfrm>
            <a:off x="1354210" y="648361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07" name="CuadroTexto 206">
            <a:extLst>
              <a:ext uri="{FF2B5EF4-FFF2-40B4-BE49-F238E27FC236}">
                <a16:creationId xmlns:a16="http://schemas.microsoft.com/office/drawing/2014/main" id="{C3951105-B069-D6C9-286C-B8C3B7562E54}"/>
              </a:ext>
            </a:extLst>
          </p:cNvPr>
          <p:cNvSpPr txBox="1"/>
          <p:nvPr/>
        </p:nvSpPr>
        <p:spPr>
          <a:xfrm>
            <a:off x="1354210" y="6483619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08" name="CuadroTexto 207">
            <a:extLst>
              <a:ext uri="{FF2B5EF4-FFF2-40B4-BE49-F238E27FC236}">
                <a16:creationId xmlns:a16="http://schemas.microsoft.com/office/drawing/2014/main" id="{6CB28984-1BC7-0D76-949E-E3032A7742DE}"/>
              </a:ext>
            </a:extLst>
          </p:cNvPr>
          <p:cNvSpPr txBox="1"/>
          <p:nvPr/>
        </p:nvSpPr>
        <p:spPr>
          <a:xfrm>
            <a:off x="1415989" y="6683673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09" name="Imagen 208">
            <a:extLst>
              <a:ext uri="{FF2B5EF4-FFF2-40B4-BE49-F238E27FC236}">
                <a16:creationId xmlns:a16="http://schemas.microsoft.com/office/drawing/2014/main" id="{8B6173BB-EDA3-CD4E-8F16-9A6FFFAF20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7594" y="6916288"/>
            <a:ext cx="1800000" cy="360000"/>
          </a:xfrm>
          <a:prstGeom prst="rect">
            <a:avLst/>
          </a:prstGeom>
        </p:spPr>
      </p:pic>
      <p:sp>
        <p:nvSpPr>
          <p:cNvPr id="210" name="CuadroTexto 209">
            <a:extLst>
              <a:ext uri="{FF2B5EF4-FFF2-40B4-BE49-F238E27FC236}">
                <a16:creationId xmlns:a16="http://schemas.microsoft.com/office/drawing/2014/main" id="{93D01671-93B7-BFCF-92B4-9C44E1C6C7E2}"/>
              </a:ext>
            </a:extLst>
          </p:cNvPr>
          <p:cNvSpPr txBox="1"/>
          <p:nvPr/>
        </p:nvSpPr>
        <p:spPr>
          <a:xfrm>
            <a:off x="3157794" y="6856613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11" name="CuadroTexto 210">
            <a:extLst>
              <a:ext uri="{FF2B5EF4-FFF2-40B4-BE49-F238E27FC236}">
                <a16:creationId xmlns:a16="http://schemas.microsoft.com/office/drawing/2014/main" id="{31E5F8EE-E8E2-7B6C-4045-18725957BA14}"/>
              </a:ext>
            </a:extLst>
          </p:cNvPr>
          <p:cNvSpPr txBox="1"/>
          <p:nvPr/>
        </p:nvSpPr>
        <p:spPr>
          <a:xfrm>
            <a:off x="3157794" y="6856613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12" name="CuadroTexto 211">
            <a:extLst>
              <a:ext uri="{FF2B5EF4-FFF2-40B4-BE49-F238E27FC236}">
                <a16:creationId xmlns:a16="http://schemas.microsoft.com/office/drawing/2014/main" id="{33B6EC66-9AFE-66DD-4BCA-F0838E5B6ACA}"/>
              </a:ext>
            </a:extLst>
          </p:cNvPr>
          <p:cNvSpPr txBox="1"/>
          <p:nvPr/>
        </p:nvSpPr>
        <p:spPr>
          <a:xfrm>
            <a:off x="3219573" y="7056667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13" name="Imagen 212">
            <a:extLst>
              <a:ext uri="{FF2B5EF4-FFF2-40B4-BE49-F238E27FC236}">
                <a16:creationId xmlns:a16="http://schemas.microsoft.com/office/drawing/2014/main" id="{325DB64F-1EE3-08FA-A653-B018A924F0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119" y="6916288"/>
            <a:ext cx="1800000" cy="360000"/>
          </a:xfrm>
          <a:prstGeom prst="rect">
            <a:avLst/>
          </a:prstGeom>
        </p:spPr>
      </p:pic>
      <p:sp>
        <p:nvSpPr>
          <p:cNvPr id="214" name="CuadroTexto 213">
            <a:extLst>
              <a:ext uri="{FF2B5EF4-FFF2-40B4-BE49-F238E27FC236}">
                <a16:creationId xmlns:a16="http://schemas.microsoft.com/office/drawing/2014/main" id="{26B95A2D-3CF1-FA84-98FB-9B3BB3431B91}"/>
              </a:ext>
            </a:extLst>
          </p:cNvPr>
          <p:cNvSpPr txBox="1"/>
          <p:nvPr/>
        </p:nvSpPr>
        <p:spPr>
          <a:xfrm>
            <a:off x="4967319" y="6856613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15" name="CuadroTexto 214">
            <a:extLst>
              <a:ext uri="{FF2B5EF4-FFF2-40B4-BE49-F238E27FC236}">
                <a16:creationId xmlns:a16="http://schemas.microsoft.com/office/drawing/2014/main" id="{A2B36A25-DE95-2C80-26CD-40F5D56D3C7E}"/>
              </a:ext>
            </a:extLst>
          </p:cNvPr>
          <p:cNvSpPr txBox="1"/>
          <p:nvPr/>
        </p:nvSpPr>
        <p:spPr>
          <a:xfrm>
            <a:off x="4967319" y="6856613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16" name="CuadroTexto 215">
            <a:extLst>
              <a:ext uri="{FF2B5EF4-FFF2-40B4-BE49-F238E27FC236}">
                <a16:creationId xmlns:a16="http://schemas.microsoft.com/office/drawing/2014/main" id="{2A9C53F6-EEF9-8758-B0F2-5353388626ED}"/>
              </a:ext>
            </a:extLst>
          </p:cNvPr>
          <p:cNvSpPr txBox="1"/>
          <p:nvPr/>
        </p:nvSpPr>
        <p:spPr>
          <a:xfrm>
            <a:off x="5029098" y="7056667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17" name="Imagen 216">
            <a:extLst>
              <a:ext uri="{FF2B5EF4-FFF2-40B4-BE49-F238E27FC236}">
                <a16:creationId xmlns:a16="http://schemas.microsoft.com/office/drawing/2014/main" id="{45C92F19-42F6-92B3-17AE-5311C70F5B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832" y="6916288"/>
            <a:ext cx="1800000" cy="360000"/>
          </a:xfrm>
          <a:prstGeom prst="rect">
            <a:avLst/>
          </a:prstGeom>
        </p:spPr>
      </p:pic>
      <p:sp>
        <p:nvSpPr>
          <p:cNvPr id="218" name="CuadroTexto 217">
            <a:extLst>
              <a:ext uri="{FF2B5EF4-FFF2-40B4-BE49-F238E27FC236}">
                <a16:creationId xmlns:a16="http://schemas.microsoft.com/office/drawing/2014/main" id="{1CAA531C-F19F-E288-9CFA-90BBB41B0E70}"/>
              </a:ext>
            </a:extLst>
          </p:cNvPr>
          <p:cNvSpPr txBox="1"/>
          <p:nvPr/>
        </p:nvSpPr>
        <p:spPr>
          <a:xfrm>
            <a:off x="1353032" y="6856613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19" name="CuadroTexto 218">
            <a:extLst>
              <a:ext uri="{FF2B5EF4-FFF2-40B4-BE49-F238E27FC236}">
                <a16:creationId xmlns:a16="http://schemas.microsoft.com/office/drawing/2014/main" id="{DC3F76D9-7A98-AEA5-D50C-6836E4E2B6DF}"/>
              </a:ext>
            </a:extLst>
          </p:cNvPr>
          <p:cNvSpPr txBox="1"/>
          <p:nvPr/>
        </p:nvSpPr>
        <p:spPr>
          <a:xfrm>
            <a:off x="1353032" y="6856613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20" name="CuadroTexto 219">
            <a:extLst>
              <a:ext uri="{FF2B5EF4-FFF2-40B4-BE49-F238E27FC236}">
                <a16:creationId xmlns:a16="http://schemas.microsoft.com/office/drawing/2014/main" id="{FD598D8E-D116-9E41-4B5A-6400D64BBAE4}"/>
              </a:ext>
            </a:extLst>
          </p:cNvPr>
          <p:cNvSpPr txBox="1"/>
          <p:nvPr/>
        </p:nvSpPr>
        <p:spPr>
          <a:xfrm>
            <a:off x="1414811" y="7056667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21" name="Imagen 220">
            <a:extLst>
              <a:ext uri="{FF2B5EF4-FFF2-40B4-BE49-F238E27FC236}">
                <a16:creationId xmlns:a16="http://schemas.microsoft.com/office/drawing/2014/main" id="{A85AA1E0-35F4-B4E6-8FA1-D0C96C01AF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183" y="7294045"/>
            <a:ext cx="1800000" cy="360000"/>
          </a:xfrm>
          <a:prstGeom prst="rect">
            <a:avLst/>
          </a:prstGeom>
        </p:spPr>
      </p:pic>
      <p:sp>
        <p:nvSpPr>
          <p:cNvPr id="222" name="CuadroTexto 221">
            <a:extLst>
              <a:ext uri="{FF2B5EF4-FFF2-40B4-BE49-F238E27FC236}">
                <a16:creationId xmlns:a16="http://schemas.microsoft.com/office/drawing/2014/main" id="{C82578E1-4499-BB48-0901-A455A9475A3A}"/>
              </a:ext>
            </a:extLst>
          </p:cNvPr>
          <p:cNvSpPr txBox="1"/>
          <p:nvPr/>
        </p:nvSpPr>
        <p:spPr>
          <a:xfrm>
            <a:off x="3158383" y="723437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23" name="CuadroTexto 222">
            <a:extLst>
              <a:ext uri="{FF2B5EF4-FFF2-40B4-BE49-F238E27FC236}">
                <a16:creationId xmlns:a16="http://schemas.microsoft.com/office/drawing/2014/main" id="{DEBFDE02-1C95-6A85-8750-2BD6DF837F3F}"/>
              </a:ext>
            </a:extLst>
          </p:cNvPr>
          <p:cNvSpPr txBox="1"/>
          <p:nvPr/>
        </p:nvSpPr>
        <p:spPr>
          <a:xfrm>
            <a:off x="3158383" y="723437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24" name="CuadroTexto 223">
            <a:extLst>
              <a:ext uri="{FF2B5EF4-FFF2-40B4-BE49-F238E27FC236}">
                <a16:creationId xmlns:a16="http://schemas.microsoft.com/office/drawing/2014/main" id="{7E5D0A1F-8645-FBF6-A27A-B5BCE3B4A945}"/>
              </a:ext>
            </a:extLst>
          </p:cNvPr>
          <p:cNvSpPr txBox="1"/>
          <p:nvPr/>
        </p:nvSpPr>
        <p:spPr>
          <a:xfrm>
            <a:off x="3220162" y="7434424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25" name="Imagen 224">
            <a:extLst>
              <a:ext uri="{FF2B5EF4-FFF2-40B4-BE49-F238E27FC236}">
                <a16:creationId xmlns:a16="http://schemas.microsoft.com/office/drawing/2014/main" id="{3331F7D2-B828-B780-5BB5-0D9F59C540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708" y="7294045"/>
            <a:ext cx="1800000" cy="360000"/>
          </a:xfrm>
          <a:prstGeom prst="rect">
            <a:avLst/>
          </a:prstGeom>
        </p:spPr>
      </p:pic>
      <p:sp>
        <p:nvSpPr>
          <p:cNvPr id="226" name="CuadroTexto 225">
            <a:extLst>
              <a:ext uri="{FF2B5EF4-FFF2-40B4-BE49-F238E27FC236}">
                <a16:creationId xmlns:a16="http://schemas.microsoft.com/office/drawing/2014/main" id="{405D3151-3114-7265-B4E9-A420624F8117}"/>
              </a:ext>
            </a:extLst>
          </p:cNvPr>
          <p:cNvSpPr txBox="1"/>
          <p:nvPr/>
        </p:nvSpPr>
        <p:spPr>
          <a:xfrm>
            <a:off x="4967908" y="723437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27" name="CuadroTexto 226">
            <a:extLst>
              <a:ext uri="{FF2B5EF4-FFF2-40B4-BE49-F238E27FC236}">
                <a16:creationId xmlns:a16="http://schemas.microsoft.com/office/drawing/2014/main" id="{D4E24ABE-4A18-6FEC-77D4-8D67CE9B5E1A}"/>
              </a:ext>
            </a:extLst>
          </p:cNvPr>
          <p:cNvSpPr txBox="1"/>
          <p:nvPr/>
        </p:nvSpPr>
        <p:spPr>
          <a:xfrm>
            <a:off x="4967908" y="723437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28" name="CuadroTexto 227">
            <a:extLst>
              <a:ext uri="{FF2B5EF4-FFF2-40B4-BE49-F238E27FC236}">
                <a16:creationId xmlns:a16="http://schemas.microsoft.com/office/drawing/2014/main" id="{D06B0F9E-BBE9-3D72-EA40-9F8A3E900034}"/>
              </a:ext>
            </a:extLst>
          </p:cNvPr>
          <p:cNvSpPr txBox="1"/>
          <p:nvPr/>
        </p:nvSpPr>
        <p:spPr>
          <a:xfrm>
            <a:off x="5029687" y="7434424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29" name="Imagen 228">
            <a:extLst>
              <a:ext uri="{FF2B5EF4-FFF2-40B4-BE49-F238E27FC236}">
                <a16:creationId xmlns:a16="http://schemas.microsoft.com/office/drawing/2014/main" id="{D790A5E8-1E81-52D1-C04A-09B01C778B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421" y="7294045"/>
            <a:ext cx="1800000" cy="360000"/>
          </a:xfrm>
          <a:prstGeom prst="rect">
            <a:avLst/>
          </a:prstGeom>
        </p:spPr>
      </p:pic>
      <p:sp>
        <p:nvSpPr>
          <p:cNvPr id="230" name="CuadroTexto 229">
            <a:extLst>
              <a:ext uri="{FF2B5EF4-FFF2-40B4-BE49-F238E27FC236}">
                <a16:creationId xmlns:a16="http://schemas.microsoft.com/office/drawing/2014/main" id="{2714693A-E219-C415-710F-B62B4A7B2CE8}"/>
              </a:ext>
            </a:extLst>
          </p:cNvPr>
          <p:cNvSpPr txBox="1"/>
          <p:nvPr/>
        </p:nvSpPr>
        <p:spPr>
          <a:xfrm>
            <a:off x="1353621" y="723437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31" name="CuadroTexto 230">
            <a:extLst>
              <a:ext uri="{FF2B5EF4-FFF2-40B4-BE49-F238E27FC236}">
                <a16:creationId xmlns:a16="http://schemas.microsoft.com/office/drawing/2014/main" id="{D2ED4B2B-C59F-6819-4E8D-55A01F7EA08E}"/>
              </a:ext>
            </a:extLst>
          </p:cNvPr>
          <p:cNvSpPr txBox="1"/>
          <p:nvPr/>
        </p:nvSpPr>
        <p:spPr>
          <a:xfrm>
            <a:off x="1353621" y="7234370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32" name="CuadroTexto 231">
            <a:extLst>
              <a:ext uri="{FF2B5EF4-FFF2-40B4-BE49-F238E27FC236}">
                <a16:creationId xmlns:a16="http://schemas.microsoft.com/office/drawing/2014/main" id="{97E885BE-6A45-FEF5-B63F-DD53229313ED}"/>
              </a:ext>
            </a:extLst>
          </p:cNvPr>
          <p:cNvSpPr txBox="1"/>
          <p:nvPr/>
        </p:nvSpPr>
        <p:spPr>
          <a:xfrm>
            <a:off x="1415400" y="7434424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36" name="Imagen 235">
            <a:extLst>
              <a:ext uri="{FF2B5EF4-FFF2-40B4-BE49-F238E27FC236}">
                <a16:creationId xmlns:a16="http://schemas.microsoft.com/office/drawing/2014/main" id="{0851C186-B47A-0BDF-9197-78EC7DDBF5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7594" y="7660689"/>
            <a:ext cx="1800000" cy="360000"/>
          </a:xfrm>
          <a:prstGeom prst="rect">
            <a:avLst/>
          </a:prstGeom>
        </p:spPr>
      </p:pic>
      <p:sp>
        <p:nvSpPr>
          <p:cNvPr id="237" name="CuadroTexto 236">
            <a:extLst>
              <a:ext uri="{FF2B5EF4-FFF2-40B4-BE49-F238E27FC236}">
                <a16:creationId xmlns:a16="http://schemas.microsoft.com/office/drawing/2014/main" id="{2C605A21-C419-E901-4C33-040D733E914E}"/>
              </a:ext>
            </a:extLst>
          </p:cNvPr>
          <p:cNvSpPr txBox="1"/>
          <p:nvPr/>
        </p:nvSpPr>
        <p:spPr>
          <a:xfrm>
            <a:off x="3157794" y="7601014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38" name="CuadroTexto 237">
            <a:extLst>
              <a:ext uri="{FF2B5EF4-FFF2-40B4-BE49-F238E27FC236}">
                <a16:creationId xmlns:a16="http://schemas.microsoft.com/office/drawing/2014/main" id="{94BB1967-F891-8129-6161-306BEDA107A4}"/>
              </a:ext>
            </a:extLst>
          </p:cNvPr>
          <p:cNvSpPr txBox="1"/>
          <p:nvPr/>
        </p:nvSpPr>
        <p:spPr>
          <a:xfrm>
            <a:off x="3157794" y="7601014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39" name="CuadroTexto 238">
            <a:extLst>
              <a:ext uri="{FF2B5EF4-FFF2-40B4-BE49-F238E27FC236}">
                <a16:creationId xmlns:a16="http://schemas.microsoft.com/office/drawing/2014/main" id="{D16315BB-9110-7472-6CB6-C8E28D833874}"/>
              </a:ext>
            </a:extLst>
          </p:cNvPr>
          <p:cNvSpPr txBox="1"/>
          <p:nvPr/>
        </p:nvSpPr>
        <p:spPr>
          <a:xfrm>
            <a:off x="3219573" y="7801068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40" name="Imagen 239">
            <a:extLst>
              <a:ext uri="{FF2B5EF4-FFF2-40B4-BE49-F238E27FC236}">
                <a16:creationId xmlns:a16="http://schemas.microsoft.com/office/drawing/2014/main" id="{F248B237-0813-B551-9CED-CED9B2CD96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119" y="7660689"/>
            <a:ext cx="1800000" cy="360000"/>
          </a:xfrm>
          <a:prstGeom prst="rect">
            <a:avLst/>
          </a:prstGeom>
        </p:spPr>
      </p:pic>
      <p:sp>
        <p:nvSpPr>
          <p:cNvPr id="241" name="CuadroTexto 240">
            <a:extLst>
              <a:ext uri="{FF2B5EF4-FFF2-40B4-BE49-F238E27FC236}">
                <a16:creationId xmlns:a16="http://schemas.microsoft.com/office/drawing/2014/main" id="{55AE851E-90B2-489F-8D65-0B6BB8719DB4}"/>
              </a:ext>
            </a:extLst>
          </p:cNvPr>
          <p:cNvSpPr txBox="1"/>
          <p:nvPr/>
        </p:nvSpPr>
        <p:spPr>
          <a:xfrm>
            <a:off x="4967319" y="7601014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42" name="CuadroTexto 241">
            <a:extLst>
              <a:ext uri="{FF2B5EF4-FFF2-40B4-BE49-F238E27FC236}">
                <a16:creationId xmlns:a16="http://schemas.microsoft.com/office/drawing/2014/main" id="{2C0FA385-7DB3-85F1-F878-880E77FDE8D4}"/>
              </a:ext>
            </a:extLst>
          </p:cNvPr>
          <p:cNvSpPr txBox="1"/>
          <p:nvPr/>
        </p:nvSpPr>
        <p:spPr>
          <a:xfrm>
            <a:off x="4967319" y="7601014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43" name="CuadroTexto 242">
            <a:extLst>
              <a:ext uri="{FF2B5EF4-FFF2-40B4-BE49-F238E27FC236}">
                <a16:creationId xmlns:a16="http://schemas.microsoft.com/office/drawing/2014/main" id="{83302CAB-55AA-1F31-A61B-4F00940711B1}"/>
              </a:ext>
            </a:extLst>
          </p:cNvPr>
          <p:cNvSpPr txBox="1"/>
          <p:nvPr/>
        </p:nvSpPr>
        <p:spPr>
          <a:xfrm>
            <a:off x="5029098" y="7801068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  <p:pic>
        <p:nvPicPr>
          <p:cNvPr id="244" name="Imagen 243">
            <a:extLst>
              <a:ext uri="{FF2B5EF4-FFF2-40B4-BE49-F238E27FC236}">
                <a16:creationId xmlns:a16="http://schemas.microsoft.com/office/drawing/2014/main" id="{AC5DE10C-93E0-8C6B-DF76-688C26E225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832" y="7660689"/>
            <a:ext cx="1800000" cy="360000"/>
          </a:xfrm>
          <a:prstGeom prst="rect">
            <a:avLst/>
          </a:prstGeom>
        </p:spPr>
      </p:pic>
      <p:sp>
        <p:nvSpPr>
          <p:cNvPr id="245" name="CuadroTexto 244">
            <a:extLst>
              <a:ext uri="{FF2B5EF4-FFF2-40B4-BE49-F238E27FC236}">
                <a16:creationId xmlns:a16="http://schemas.microsoft.com/office/drawing/2014/main" id="{40C43D6A-82D1-1987-3B5C-4207E3D9E264}"/>
              </a:ext>
            </a:extLst>
          </p:cNvPr>
          <p:cNvSpPr txBox="1"/>
          <p:nvPr/>
        </p:nvSpPr>
        <p:spPr>
          <a:xfrm>
            <a:off x="1353032" y="7601014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ln w="28575">
                  <a:solidFill>
                    <a:schemeClr val="bg1"/>
                  </a:solidFill>
                </a:ln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46" name="CuadroTexto 245">
            <a:extLst>
              <a:ext uri="{FF2B5EF4-FFF2-40B4-BE49-F238E27FC236}">
                <a16:creationId xmlns:a16="http://schemas.microsoft.com/office/drawing/2014/main" id="{3BDE6ADB-4902-6575-E4B8-E949AE09874A}"/>
              </a:ext>
            </a:extLst>
          </p:cNvPr>
          <p:cNvSpPr txBox="1"/>
          <p:nvPr/>
        </p:nvSpPr>
        <p:spPr>
          <a:xfrm>
            <a:off x="1353032" y="7601014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N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A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B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E</a:t>
            </a:r>
            <a:r>
              <a:rPr lang="es-VE" sz="1600" dirty="0">
                <a:solidFill>
                  <a:srgbClr val="FEDC00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F48FB1"/>
                </a:solidFill>
                <a:latin typeface="Thick Jungle" pitchFamily="50" charset="0"/>
              </a:rPr>
              <a:t>L</a:t>
            </a:r>
            <a:r>
              <a:rPr lang="es-VE" sz="1600" dirty="0">
                <a:solidFill>
                  <a:srgbClr val="ED5295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47" name="CuadroTexto 246">
            <a:extLst>
              <a:ext uri="{FF2B5EF4-FFF2-40B4-BE49-F238E27FC236}">
                <a16:creationId xmlns:a16="http://schemas.microsoft.com/office/drawing/2014/main" id="{E5660A0B-3B0B-ECDA-43B9-B4AC42FF0F55}"/>
              </a:ext>
            </a:extLst>
          </p:cNvPr>
          <p:cNvSpPr txBox="1"/>
          <p:nvPr/>
        </p:nvSpPr>
        <p:spPr>
          <a:xfrm>
            <a:off x="1414811" y="7801068"/>
            <a:ext cx="835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3175">
                  <a:solidFill>
                    <a:srgbClr val="FEDC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GOMEZ PRADA</a:t>
            </a:r>
          </a:p>
        </p:txBody>
      </p:sp>
    </p:spTree>
    <p:extLst>
      <p:ext uri="{BB962C8B-B14F-4D97-AF65-F5344CB8AC3E}">
        <p14:creationId xmlns:p14="http://schemas.microsoft.com/office/powerpoint/2010/main" val="24715487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7241</TotalTime>
  <Words>560</Words>
  <Application>Microsoft Office PowerPoint</Application>
  <PresentationFormat>Carta (216 x 279 mm)</PresentationFormat>
  <Paragraphs>422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Thick Jungle</vt:lpstr>
      <vt:lpstr>Calibri Light</vt:lpstr>
      <vt:lpstr>Bebas Neue Bold</vt:lpstr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5</cp:revision>
  <dcterms:created xsi:type="dcterms:W3CDTF">2024-07-23T03:15:22Z</dcterms:created>
  <dcterms:modified xsi:type="dcterms:W3CDTF">2024-08-31T04:24:40Z</dcterms:modified>
</cp:coreProperties>
</file>