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6858000" cy="9144000" type="letter"/>
  <p:notesSz cx="6858000" cy="9144000"/>
  <p:embeddedFontLst>
    <p:embeddedFont>
      <p:font typeface="Bebas Neue Bold" panose="020B0606020202050201" pitchFamily="34" charset="0"/>
      <p:bold r:id="rId8"/>
    </p:embeddedFont>
    <p:embeddedFont>
      <p:font typeface="Ice kingdom" panose="02000800000000000000" pitchFamily="2" charset="0"/>
      <p:bold r:id="rId9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B0039"/>
    <a:srgbClr val="09385B"/>
    <a:srgbClr val="2DA7D6"/>
    <a:srgbClr val="FFFFFF"/>
    <a:srgbClr val="F9289B"/>
    <a:srgbClr val="FF007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4660"/>
  </p:normalViewPr>
  <p:slideViewPr>
    <p:cSldViewPr snapToGrid="0">
      <p:cViewPr>
        <p:scale>
          <a:sx n="75" d="100"/>
          <a:sy n="75" d="100"/>
        </p:scale>
        <p:origin x="3072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1.fntdata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font" Target="fonts/font2.fntdata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>
            <a:extLst>
              <a:ext uri="{FF2B5EF4-FFF2-40B4-BE49-F238E27FC236}">
                <a16:creationId xmlns:a16="http://schemas.microsoft.com/office/drawing/2014/main" id="{E46A584F-0DE9-ABDB-EB7F-4F8FEF36B25A}"/>
              </a:ext>
            </a:extLst>
          </p:cNvPr>
          <p:cNvSpPr/>
          <p:nvPr userDrawn="1"/>
        </p:nvSpPr>
        <p:spPr>
          <a:xfrm>
            <a:off x="0" y="8692587"/>
            <a:ext cx="6858000" cy="451413"/>
          </a:xfrm>
          <a:prstGeom prst="rect">
            <a:avLst/>
          </a:prstGeom>
          <a:solidFill>
            <a:srgbClr val="FF007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pic>
        <p:nvPicPr>
          <p:cNvPr id="25" name="Imagen 24">
            <a:extLst>
              <a:ext uri="{FF2B5EF4-FFF2-40B4-BE49-F238E27FC236}">
                <a16:creationId xmlns:a16="http://schemas.microsoft.com/office/drawing/2014/main" id="{F169798B-1CCB-9920-6705-AC931860477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43673" y="8566510"/>
            <a:ext cx="5370653" cy="5774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20287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20/8/2024</a:t>
            </a:fld>
            <a:endParaRPr lang="es-V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41108490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20/8/2024</a:t>
            </a:fld>
            <a:endParaRPr lang="es-V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34610528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20/8/2024</a:t>
            </a:fld>
            <a:endParaRPr lang="es-V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38945925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20/8/2024</a:t>
            </a:fld>
            <a:endParaRPr lang="es-V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35821001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20/8/2024</a:t>
            </a:fld>
            <a:endParaRPr lang="es-V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39405587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20/8/2024</a:t>
            </a:fld>
            <a:endParaRPr lang="es-V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951292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20/8/2024</a:t>
            </a:fld>
            <a:endParaRPr lang="es-V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25418658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20/8/2024</a:t>
            </a:fld>
            <a:endParaRPr lang="es-V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9172729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20/8/2024</a:t>
            </a:fld>
            <a:endParaRPr lang="es-V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273783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20/8/2024</a:t>
            </a:fld>
            <a:endParaRPr lang="es-V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15737684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5580A8-12B1-41C8-A77D-18D0D12A72B7}" type="datetimeFigureOut">
              <a:rPr lang="es-VE" smtClean="0"/>
              <a:t>20/8/2024</a:t>
            </a:fld>
            <a:endParaRPr lang="es-V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V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25545837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Imagen 45">
            <a:extLst>
              <a:ext uri="{FF2B5EF4-FFF2-40B4-BE49-F238E27FC236}">
                <a16:creationId xmlns:a16="http://schemas.microsoft.com/office/drawing/2014/main" id="{94752585-AABF-48FF-9CEF-CA4BBF45DAC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1058" y="1033833"/>
            <a:ext cx="3240000" cy="3171600"/>
          </a:xfrm>
          <a:prstGeom prst="rect">
            <a:avLst/>
          </a:prstGeom>
        </p:spPr>
      </p:pic>
      <p:pic>
        <p:nvPicPr>
          <p:cNvPr id="2" name="Imagen 1">
            <a:extLst>
              <a:ext uri="{FF2B5EF4-FFF2-40B4-BE49-F238E27FC236}">
                <a16:creationId xmlns:a16="http://schemas.microsoft.com/office/drawing/2014/main" id="{3D8CF638-6201-7DEA-4D14-3425682F421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69716" y="1033833"/>
            <a:ext cx="3240000" cy="3171600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530E8B24-228A-7238-4D56-07A38B26284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1058" y="4423703"/>
            <a:ext cx="3240000" cy="3171600"/>
          </a:xfrm>
          <a:prstGeom prst="rect">
            <a:avLst/>
          </a:prstGeom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9A094E9A-3F61-ED17-519E-70E373B3810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69716" y="4423703"/>
            <a:ext cx="3240000" cy="3171600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78A4EB13-4457-C3A6-67A8-66DD25DB9476}"/>
              </a:ext>
            </a:extLst>
          </p:cNvPr>
          <p:cNvSpPr txBox="1"/>
          <p:nvPr/>
        </p:nvSpPr>
        <p:spPr>
          <a:xfrm>
            <a:off x="898756" y="2478583"/>
            <a:ext cx="182460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4400" dirty="0">
                <a:ln w="19050">
                  <a:solidFill>
                    <a:srgbClr val="FFFFFF"/>
                  </a:solidFill>
                </a:ln>
                <a:solidFill>
                  <a:srgbClr val="F9289B"/>
                </a:solidFill>
                <a:latin typeface="Ice kingdom" panose="02000800000000000000" pitchFamily="2" charset="0"/>
              </a:rPr>
              <a:t>Nicole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4A9EB79D-7921-A4CB-E92F-D7CF0259425B}"/>
              </a:ext>
            </a:extLst>
          </p:cNvPr>
          <p:cNvSpPr txBox="1"/>
          <p:nvPr/>
        </p:nvSpPr>
        <p:spPr>
          <a:xfrm>
            <a:off x="1148913" y="3107998"/>
            <a:ext cx="1342827" cy="468020"/>
          </a:xfrm>
          <a:prstGeom prst="rect">
            <a:avLst/>
          </a:prstGeom>
          <a:noFill/>
        </p:spPr>
        <p:txBody>
          <a:bodyPr wrap="none" rtlCol="0">
            <a:prstTxWarp prst="textChevronInverted">
              <a:avLst>
                <a:gd name="adj" fmla="val 90189"/>
              </a:avLst>
            </a:prstTxWarp>
            <a:spAutoFit/>
          </a:bodyPr>
          <a:lstStyle/>
          <a:p>
            <a:pPr algn="ctr"/>
            <a:r>
              <a:rPr lang="es-VE" sz="4000" dirty="0">
                <a:ln w="19050">
                  <a:noFill/>
                </a:ln>
                <a:solidFill>
                  <a:srgbClr val="09385B"/>
                </a:solidFill>
                <a:latin typeface="Bebas Neue Bold" panose="020B0606020202050201" pitchFamily="34" charset="0"/>
              </a:rPr>
              <a:t>VILLALOBOS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42B77990-8AF5-5F59-BDAC-D39ABC339362}"/>
              </a:ext>
            </a:extLst>
          </p:cNvPr>
          <p:cNvSpPr txBox="1"/>
          <p:nvPr/>
        </p:nvSpPr>
        <p:spPr>
          <a:xfrm>
            <a:off x="970862" y="3576018"/>
            <a:ext cx="181492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solidFill>
                  <a:schemeClr val="bg1"/>
                </a:solidFill>
                <a:latin typeface="Bebas Neue Bold" panose="020B0606020202050201" pitchFamily="34" charset="0"/>
              </a:rPr>
              <a:t>CIENCIAS NATURALES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78ABB4B4-5788-F0C9-5C49-A2A849E966F2}"/>
              </a:ext>
            </a:extLst>
          </p:cNvPr>
          <p:cNvSpPr txBox="1"/>
          <p:nvPr/>
        </p:nvSpPr>
        <p:spPr>
          <a:xfrm>
            <a:off x="1266220" y="3819439"/>
            <a:ext cx="11737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solidFill>
                  <a:srgbClr val="4B0039"/>
                </a:solidFill>
                <a:latin typeface="Bebas Neue Bold" panose="020B0606020202050201" pitchFamily="34" charset="0"/>
              </a:rPr>
              <a:t>4to GRADO A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2BE04A30-A596-C307-17D2-BDDF70542B4E}"/>
              </a:ext>
            </a:extLst>
          </p:cNvPr>
          <p:cNvSpPr txBox="1"/>
          <p:nvPr/>
        </p:nvSpPr>
        <p:spPr>
          <a:xfrm>
            <a:off x="4167904" y="2479707"/>
            <a:ext cx="182460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4400" dirty="0">
                <a:ln w="19050">
                  <a:solidFill>
                    <a:srgbClr val="FFFFFF"/>
                  </a:solidFill>
                </a:ln>
                <a:solidFill>
                  <a:srgbClr val="F9289B"/>
                </a:solidFill>
                <a:latin typeface="Ice kingdom" panose="02000800000000000000" pitchFamily="2" charset="0"/>
              </a:rPr>
              <a:t>Nicole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6A2BF1D4-C1EE-B64F-90A3-F4768B5F6865}"/>
              </a:ext>
            </a:extLst>
          </p:cNvPr>
          <p:cNvSpPr txBox="1"/>
          <p:nvPr/>
        </p:nvSpPr>
        <p:spPr>
          <a:xfrm>
            <a:off x="4418061" y="3109122"/>
            <a:ext cx="1342827" cy="468020"/>
          </a:xfrm>
          <a:prstGeom prst="rect">
            <a:avLst/>
          </a:prstGeom>
          <a:noFill/>
        </p:spPr>
        <p:txBody>
          <a:bodyPr wrap="none" rtlCol="0">
            <a:prstTxWarp prst="textChevronInverted">
              <a:avLst>
                <a:gd name="adj" fmla="val 90189"/>
              </a:avLst>
            </a:prstTxWarp>
            <a:spAutoFit/>
          </a:bodyPr>
          <a:lstStyle/>
          <a:p>
            <a:pPr algn="ctr"/>
            <a:r>
              <a:rPr lang="es-VE" sz="4000" dirty="0">
                <a:ln w="19050">
                  <a:noFill/>
                </a:ln>
                <a:solidFill>
                  <a:srgbClr val="09385B"/>
                </a:solidFill>
                <a:latin typeface="Bebas Neue Bold" panose="020B0606020202050201" pitchFamily="34" charset="0"/>
              </a:rPr>
              <a:t>VILLALOBOS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23347AA4-A38F-24C1-8748-AC9D808A94F0}"/>
              </a:ext>
            </a:extLst>
          </p:cNvPr>
          <p:cNvSpPr txBox="1"/>
          <p:nvPr/>
        </p:nvSpPr>
        <p:spPr>
          <a:xfrm>
            <a:off x="4240010" y="3577142"/>
            <a:ext cx="181492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solidFill>
                  <a:schemeClr val="bg1"/>
                </a:solidFill>
                <a:latin typeface="Bebas Neue Bold" panose="020B0606020202050201" pitchFamily="34" charset="0"/>
              </a:rPr>
              <a:t>CIENCIAS NATURALES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751BD3E0-12F2-D40D-1331-ADF815C1E189}"/>
              </a:ext>
            </a:extLst>
          </p:cNvPr>
          <p:cNvSpPr txBox="1"/>
          <p:nvPr/>
        </p:nvSpPr>
        <p:spPr>
          <a:xfrm>
            <a:off x="4535368" y="3820563"/>
            <a:ext cx="11737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solidFill>
                  <a:srgbClr val="4B0039"/>
                </a:solidFill>
                <a:latin typeface="Bebas Neue Bold" panose="020B0606020202050201" pitchFamily="34" charset="0"/>
              </a:rPr>
              <a:t>4to GRADO A</a:t>
            </a: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2D58761C-5AC9-EC03-35F6-BF56CF8E0615}"/>
              </a:ext>
            </a:extLst>
          </p:cNvPr>
          <p:cNvSpPr txBox="1"/>
          <p:nvPr/>
        </p:nvSpPr>
        <p:spPr>
          <a:xfrm>
            <a:off x="836333" y="5864936"/>
            <a:ext cx="182460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4400" dirty="0">
                <a:ln w="19050">
                  <a:solidFill>
                    <a:srgbClr val="FFFFFF"/>
                  </a:solidFill>
                </a:ln>
                <a:solidFill>
                  <a:srgbClr val="F9289B"/>
                </a:solidFill>
                <a:latin typeface="Ice kingdom" panose="02000800000000000000" pitchFamily="2" charset="0"/>
              </a:rPr>
              <a:t>Nicole</a:t>
            </a: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B98A283C-D311-BB4E-3E86-83ECB8976BE3}"/>
              </a:ext>
            </a:extLst>
          </p:cNvPr>
          <p:cNvSpPr txBox="1"/>
          <p:nvPr/>
        </p:nvSpPr>
        <p:spPr>
          <a:xfrm>
            <a:off x="1086490" y="6494351"/>
            <a:ext cx="1342827" cy="468020"/>
          </a:xfrm>
          <a:prstGeom prst="rect">
            <a:avLst/>
          </a:prstGeom>
          <a:noFill/>
        </p:spPr>
        <p:txBody>
          <a:bodyPr wrap="none" rtlCol="0">
            <a:prstTxWarp prst="textChevronInverted">
              <a:avLst>
                <a:gd name="adj" fmla="val 90189"/>
              </a:avLst>
            </a:prstTxWarp>
            <a:spAutoFit/>
          </a:bodyPr>
          <a:lstStyle/>
          <a:p>
            <a:pPr algn="ctr"/>
            <a:r>
              <a:rPr lang="es-VE" sz="4000" dirty="0">
                <a:ln w="19050">
                  <a:noFill/>
                </a:ln>
                <a:solidFill>
                  <a:srgbClr val="09385B"/>
                </a:solidFill>
                <a:latin typeface="Bebas Neue Bold" panose="020B0606020202050201" pitchFamily="34" charset="0"/>
              </a:rPr>
              <a:t>VILLALOBOS</a:t>
            </a: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267F23C5-C71B-5ABE-F32C-9112378DC4A5}"/>
              </a:ext>
            </a:extLst>
          </p:cNvPr>
          <p:cNvSpPr txBox="1"/>
          <p:nvPr/>
        </p:nvSpPr>
        <p:spPr>
          <a:xfrm>
            <a:off x="908439" y="6962371"/>
            <a:ext cx="181492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solidFill>
                  <a:schemeClr val="bg1"/>
                </a:solidFill>
                <a:latin typeface="Bebas Neue Bold" panose="020B0606020202050201" pitchFamily="34" charset="0"/>
              </a:rPr>
              <a:t>CIENCIAS NATURALES</a:t>
            </a:r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9D8A554C-7164-A585-623C-502B270D9154}"/>
              </a:ext>
            </a:extLst>
          </p:cNvPr>
          <p:cNvSpPr txBox="1"/>
          <p:nvPr/>
        </p:nvSpPr>
        <p:spPr>
          <a:xfrm>
            <a:off x="1203797" y="7205792"/>
            <a:ext cx="11737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solidFill>
                  <a:srgbClr val="4B0039"/>
                </a:solidFill>
                <a:latin typeface="Bebas Neue Bold" panose="020B0606020202050201" pitchFamily="34" charset="0"/>
              </a:rPr>
              <a:t>4to GRADO A</a:t>
            </a: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FC35E9AE-7DCE-88A8-0740-37F3424ABF80}"/>
              </a:ext>
            </a:extLst>
          </p:cNvPr>
          <p:cNvSpPr txBox="1"/>
          <p:nvPr/>
        </p:nvSpPr>
        <p:spPr>
          <a:xfrm>
            <a:off x="4105481" y="5866060"/>
            <a:ext cx="182460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4400" dirty="0">
                <a:ln w="19050">
                  <a:solidFill>
                    <a:srgbClr val="FFFFFF"/>
                  </a:solidFill>
                </a:ln>
                <a:solidFill>
                  <a:srgbClr val="F9289B"/>
                </a:solidFill>
                <a:latin typeface="Ice kingdom" panose="02000800000000000000" pitchFamily="2" charset="0"/>
              </a:rPr>
              <a:t>Nicole</a:t>
            </a: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FA143624-D52D-2EE0-F673-194CBA22BF2E}"/>
              </a:ext>
            </a:extLst>
          </p:cNvPr>
          <p:cNvSpPr txBox="1"/>
          <p:nvPr/>
        </p:nvSpPr>
        <p:spPr>
          <a:xfrm>
            <a:off x="4355638" y="6495475"/>
            <a:ext cx="1342827" cy="468020"/>
          </a:xfrm>
          <a:prstGeom prst="rect">
            <a:avLst/>
          </a:prstGeom>
          <a:noFill/>
        </p:spPr>
        <p:txBody>
          <a:bodyPr wrap="none" rtlCol="0">
            <a:prstTxWarp prst="textChevronInverted">
              <a:avLst>
                <a:gd name="adj" fmla="val 90189"/>
              </a:avLst>
            </a:prstTxWarp>
            <a:spAutoFit/>
          </a:bodyPr>
          <a:lstStyle/>
          <a:p>
            <a:pPr algn="ctr"/>
            <a:r>
              <a:rPr lang="es-VE" sz="4000" dirty="0">
                <a:ln w="19050">
                  <a:noFill/>
                </a:ln>
                <a:solidFill>
                  <a:srgbClr val="09385B"/>
                </a:solidFill>
                <a:latin typeface="Bebas Neue Bold" panose="020B0606020202050201" pitchFamily="34" charset="0"/>
              </a:rPr>
              <a:t>VILLALOBOS</a:t>
            </a:r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70447711-BC52-34F3-DE81-FB1F91C4E37F}"/>
              </a:ext>
            </a:extLst>
          </p:cNvPr>
          <p:cNvSpPr txBox="1"/>
          <p:nvPr/>
        </p:nvSpPr>
        <p:spPr>
          <a:xfrm>
            <a:off x="4177587" y="6963495"/>
            <a:ext cx="181492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solidFill>
                  <a:schemeClr val="bg1"/>
                </a:solidFill>
                <a:latin typeface="Bebas Neue Bold" panose="020B0606020202050201" pitchFamily="34" charset="0"/>
              </a:rPr>
              <a:t>CIENCIAS NATURALES</a:t>
            </a:r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D3BED2E5-17D0-61A5-9B29-7FEC685144E7}"/>
              </a:ext>
            </a:extLst>
          </p:cNvPr>
          <p:cNvSpPr txBox="1"/>
          <p:nvPr/>
        </p:nvSpPr>
        <p:spPr>
          <a:xfrm>
            <a:off x="4472945" y="7206916"/>
            <a:ext cx="11737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solidFill>
                  <a:srgbClr val="4B0039"/>
                </a:solidFill>
                <a:latin typeface="Bebas Neue Bold" panose="020B0606020202050201" pitchFamily="34" charset="0"/>
              </a:rPr>
              <a:t>4to GRADO A</a:t>
            </a:r>
          </a:p>
        </p:txBody>
      </p:sp>
    </p:spTree>
    <p:extLst>
      <p:ext uri="{BB962C8B-B14F-4D97-AF65-F5344CB8AC3E}">
        <p14:creationId xmlns:p14="http://schemas.microsoft.com/office/powerpoint/2010/main" val="27160889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Imagen 65">
            <a:extLst>
              <a:ext uri="{FF2B5EF4-FFF2-40B4-BE49-F238E27FC236}">
                <a16:creationId xmlns:a16="http://schemas.microsoft.com/office/drawing/2014/main" id="{463AD0CD-60D7-4D22-A1C2-4073E62E564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8687" y="706379"/>
            <a:ext cx="2880000" cy="1800000"/>
          </a:xfrm>
          <a:prstGeom prst="rect">
            <a:avLst/>
          </a:prstGeom>
        </p:spPr>
      </p:pic>
      <p:pic>
        <p:nvPicPr>
          <p:cNvPr id="2" name="Imagen 1">
            <a:extLst>
              <a:ext uri="{FF2B5EF4-FFF2-40B4-BE49-F238E27FC236}">
                <a16:creationId xmlns:a16="http://schemas.microsoft.com/office/drawing/2014/main" id="{AB0D6719-44E6-161E-4D69-49CB0A81535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9000" y="706379"/>
            <a:ext cx="2880000" cy="1800000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39C10339-2E0E-BB23-438F-2DC0B72C7B3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8687" y="2531093"/>
            <a:ext cx="2880000" cy="1800000"/>
          </a:xfrm>
          <a:prstGeom prst="rect">
            <a:avLst/>
          </a:prstGeom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4D686F8A-7FD7-2091-1FD9-9F8F4A52A84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9000" y="2531093"/>
            <a:ext cx="2880000" cy="1800000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1C6A6440-A78E-BA8D-F9B0-6290F03614F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8687" y="4355807"/>
            <a:ext cx="2880000" cy="1800000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6AB8D585-5A3F-59B5-A5AA-00CD2BAA1D5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9000" y="4355807"/>
            <a:ext cx="2880000" cy="1800000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48FD82F5-DD4B-7B2D-D87E-B3E47EBA674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8687" y="6180521"/>
            <a:ext cx="2880000" cy="1800000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96953845-1ED3-9A49-D7E4-A2069455FA6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9000" y="6180521"/>
            <a:ext cx="2880000" cy="1800000"/>
          </a:xfrm>
          <a:prstGeom prst="rect">
            <a:avLst/>
          </a:prstGeom>
        </p:spPr>
      </p:pic>
      <p:sp>
        <p:nvSpPr>
          <p:cNvPr id="9" name="CuadroTexto 8">
            <a:extLst>
              <a:ext uri="{FF2B5EF4-FFF2-40B4-BE49-F238E27FC236}">
                <a16:creationId xmlns:a16="http://schemas.microsoft.com/office/drawing/2014/main" id="{8B651CDD-B1FA-F768-84E5-6B29F3F73348}"/>
              </a:ext>
            </a:extLst>
          </p:cNvPr>
          <p:cNvSpPr txBox="1"/>
          <p:nvPr/>
        </p:nvSpPr>
        <p:spPr>
          <a:xfrm>
            <a:off x="1148913" y="1606379"/>
            <a:ext cx="152920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3600" dirty="0">
                <a:ln w="12700">
                  <a:solidFill>
                    <a:srgbClr val="FFFFFF"/>
                  </a:solidFill>
                </a:ln>
                <a:solidFill>
                  <a:srgbClr val="F9289B"/>
                </a:solidFill>
                <a:latin typeface="Ice kingdom" panose="02000800000000000000" pitchFamily="2" charset="0"/>
              </a:rPr>
              <a:t>Nicole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F55FDD91-C364-9B1C-9AFB-95A804D379F6}"/>
              </a:ext>
            </a:extLst>
          </p:cNvPr>
          <p:cNvSpPr txBox="1"/>
          <p:nvPr/>
        </p:nvSpPr>
        <p:spPr>
          <a:xfrm>
            <a:off x="1444902" y="2143234"/>
            <a:ext cx="937221" cy="326653"/>
          </a:xfrm>
          <a:prstGeom prst="rect">
            <a:avLst/>
          </a:prstGeom>
          <a:noFill/>
        </p:spPr>
        <p:txBody>
          <a:bodyPr wrap="none" rtlCol="0">
            <a:prstTxWarp prst="textChevronInverted">
              <a:avLst>
                <a:gd name="adj" fmla="val 90189"/>
              </a:avLst>
            </a:prstTxWarp>
            <a:spAutoFit/>
          </a:bodyPr>
          <a:lstStyle/>
          <a:p>
            <a:pPr algn="ctr"/>
            <a:r>
              <a:rPr lang="es-VE" sz="4000" dirty="0">
                <a:ln w="19050">
                  <a:noFill/>
                </a:ln>
                <a:solidFill>
                  <a:srgbClr val="09385B"/>
                </a:solidFill>
                <a:latin typeface="Bebas Neue Bold" panose="020B0606020202050201" pitchFamily="34" charset="0"/>
              </a:rPr>
              <a:t>VILLALOBOS</a:t>
            </a: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458D06F5-FD3F-9818-9C4B-96C33ADE5DAE}"/>
              </a:ext>
            </a:extLst>
          </p:cNvPr>
          <p:cNvSpPr txBox="1"/>
          <p:nvPr/>
        </p:nvSpPr>
        <p:spPr>
          <a:xfrm>
            <a:off x="4044153" y="1614858"/>
            <a:ext cx="152920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3600" dirty="0">
                <a:ln w="12700">
                  <a:solidFill>
                    <a:srgbClr val="FFFFFF"/>
                  </a:solidFill>
                </a:ln>
                <a:solidFill>
                  <a:srgbClr val="F9289B"/>
                </a:solidFill>
                <a:latin typeface="Ice kingdom" panose="02000800000000000000" pitchFamily="2" charset="0"/>
              </a:rPr>
              <a:t>Nicole</a:t>
            </a: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C88254ED-DF14-BED2-D4AC-808056FC4689}"/>
              </a:ext>
            </a:extLst>
          </p:cNvPr>
          <p:cNvSpPr txBox="1"/>
          <p:nvPr/>
        </p:nvSpPr>
        <p:spPr>
          <a:xfrm>
            <a:off x="4340142" y="2151713"/>
            <a:ext cx="937221" cy="326653"/>
          </a:xfrm>
          <a:prstGeom prst="rect">
            <a:avLst/>
          </a:prstGeom>
          <a:noFill/>
        </p:spPr>
        <p:txBody>
          <a:bodyPr wrap="none" rtlCol="0">
            <a:prstTxWarp prst="textChevronInverted">
              <a:avLst>
                <a:gd name="adj" fmla="val 90189"/>
              </a:avLst>
            </a:prstTxWarp>
            <a:spAutoFit/>
          </a:bodyPr>
          <a:lstStyle/>
          <a:p>
            <a:pPr algn="ctr"/>
            <a:r>
              <a:rPr lang="es-VE" sz="4000" dirty="0">
                <a:ln w="19050">
                  <a:noFill/>
                </a:ln>
                <a:solidFill>
                  <a:srgbClr val="09385B"/>
                </a:solidFill>
                <a:latin typeface="Bebas Neue Bold" panose="020B0606020202050201" pitchFamily="34" charset="0"/>
              </a:rPr>
              <a:t>VILLALOBOS</a:t>
            </a:r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295CF77E-C115-EE4F-66E9-2F5F240468B2}"/>
              </a:ext>
            </a:extLst>
          </p:cNvPr>
          <p:cNvSpPr txBox="1"/>
          <p:nvPr/>
        </p:nvSpPr>
        <p:spPr>
          <a:xfrm>
            <a:off x="1141293" y="3459106"/>
            <a:ext cx="152920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3600" dirty="0">
                <a:ln w="12700">
                  <a:solidFill>
                    <a:srgbClr val="FFFFFF"/>
                  </a:solidFill>
                </a:ln>
                <a:solidFill>
                  <a:srgbClr val="F9289B"/>
                </a:solidFill>
                <a:latin typeface="Ice kingdom" panose="02000800000000000000" pitchFamily="2" charset="0"/>
              </a:rPr>
              <a:t>Nicole</a:t>
            </a:r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8C808A36-DC74-2741-8625-53FECBB443F8}"/>
              </a:ext>
            </a:extLst>
          </p:cNvPr>
          <p:cNvSpPr txBox="1"/>
          <p:nvPr/>
        </p:nvSpPr>
        <p:spPr>
          <a:xfrm>
            <a:off x="1437282" y="3995961"/>
            <a:ext cx="937221" cy="326653"/>
          </a:xfrm>
          <a:prstGeom prst="rect">
            <a:avLst/>
          </a:prstGeom>
          <a:noFill/>
        </p:spPr>
        <p:txBody>
          <a:bodyPr wrap="none" rtlCol="0">
            <a:prstTxWarp prst="textChevronInverted">
              <a:avLst>
                <a:gd name="adj" fmla="val 90189"/>
              </a:avLst>
            </a:prstTxWarp>
            <a:spAutoFit/>
          </a:bodyPr>
          <a:lstStyle/>
          <a:p>
            <a:pPr algn="ctr"/>
            <a:r>
              <a:rPr lang="es-VE" sz="4000" dirty="0">
                <a:ln w="19050">
                  <a:noFill/>
                </a:ln>
                <a:solidFill>
                  <a:srgbClr val="09385B"/>
                </a:solidFill>
                <a:latin typeface="Bebas Neue Bold" panose="020B0606020202050201" pitchFamily="34" charset="0"/>
              </a:rPr>
              <a:t>VILLALOBOS</a:t>
            </a:r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E545FC0E-1203-09ED-BD01-594165669DCF}"/>
              </a:ext>
            </a:extLst>
          </p:cNvPr>
          <p:cNvSpPr txBox="1"/>
          <p:nvPr/>
        </p:nvSpPr>
        <p:spPr>
          <a:xfrm>
            <a:off x="4036533" y="3467585"/>
            <a:ext cx="152920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3600" dirty="0">
                <a:ln w="12700">
                  <a:solidFill>
                    <a:srgbClr val="FFFFFF"/>
                  </a:solidFill>
                </a:ln>
                <a:solidFill>
                  <a:srgbClr val="F9289B"/>
                </a:solidFill>
                <a:latin typeface="Ice kingdom" panose="02000800000000000000" pitchFamily="2" charset="0"/>
              </a:rPr>
              <a:t>Nicole</a:t>
            </a:r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id="{50CA22BF-F1A6-6890-4852-D879BE08286F}"/>
              </a:ext>
            </a:extLst>
          </p:cNvPr>
          <p:cNvSpPr txBox="1"/>
          <p:nvPr/>
        </p:nvSpPr>
        <p:spPr>
          <a:xfrm>
            <a:off x="4332522" y="4004440"/>
            <a:ext cx="937221" cy="326653"/>
          </a:xfrm>
          <a:prstGeom prst="rect">
            <a:avLst/>
          </a:prstGeom>
          <a:noFill/>
        </p:spPr>
        <p:txBody>
          <a:bodyPr wrap="none" rtlCol="0">
            <a:prstTxWarp prst="textChevronInverted">
              <a:avLst>
                <a:gd name="adj" fmla="val 90189"/>
              </a:avLst>
            </a:prstTxWarp>
            <a:spAutoFit/>
          </a:bodyPr>
          <a:lstStyle/>
          <a:p>
            <a:pPr algn="ctr"/>
            <a:r>
              <a:rPr lang="es-VE" sz="4000" dirty="0">
                <a:ln w="19050">
                  <a:noFill/>
                </a:ln>
                <a:solidFill>
                  <a:srgbClr val="09385B"/>
                </a:solidFill>
                <a:latin typeface="Bebas Neue Bold" panose="020B0606020202050201" pitchFamily="34" charset="0"/>
              </a:rPr>
              <a:t>VILLALOBOS</a:t>
            </a:r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98A8B26F-20C0-784A-F1B5-1367E307E08F}"/>
              </a:ext>
            </a:extLst>
          </p:cNvPr>
          <p:cNvSpPr txBox="1"/>
          <p:nvPr/>
        </p:nvSpPr>
        <p:spPr>
          <a:xfrm>
            <a:off x="1155586" y="5274346"/>
            <a:ext cx="152920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3600" dirty="0">
                <a:ln w="12700">
                  <a:solidFill>
                    <a:srgbClr val="FFFFFF"/>
                  </a:solidFill>
                </a:ln>
                <a:solidFill>
                  <a:srgbClr val="F9289B"/>
                </a:solidFill>
                <a:latin typeface="Ice kingdom" panose="02000800000000000000" pitchFamily="2" charset="0"/>
              </a:rPr>
              <a:t>Nicole</a:t>
            </a:r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C7FD76B6-2A04-7A78-E23D-2E7D68DAAB20}"/>
              </a:ext>
            </a:extLst>
          </p:cNvPr>
          <p:cNvSpPr txBox="1"/>
          <p:nvPr/>
        </p:nvSpPr>
        <p:spPr>
          <a:xfrm>
            <a:off x="1451575" y="5811201"/>
            <a:ext cx="937221" cy="326653"/>
          </a:xfrm>
          <a:prstGeom prst="rect">
            <a:avLst/>
          </a:prstGeom>
          <a:noFill/>
        </p:spPr>
        <p:txBody>
          <a:bodyPr wrap="none" rtlCol="0">
            <a:prstTxWarp prst="textChevronInverted">
              <a:avLst>
                <a:gd name="adj" fmla="val 90189"/>
              </a:avLst>
            </a:prstTxWarp>
            <a:spAutoFit/>
          </a:bodyPr>
          <a:lstStyle/>
          <a:p>
            <a:pPr algn="ctr"/>
            <a:r>
              <a:rPr lang="es-VE" sz="4000" dirty="0">
                <a:ln w="19050">
                  <a:noFill/>
                </a:ln>
                <a:solidFill>
                  <a:srgbClr val="09385B"/>
                </a:solidFill>
                <a:latin typeface="Bebas Neue Bold" panose="020B0606020202050201" pitchFamily="34" charset="0"/>
              </a:rPr>
              <a:t>VILLALOBOS</a:t>
            </a:r>
          </a:p>
        </p:txBody>
      </p:sp>
      <p:sp>
        <p:nvSpPr>
          <p:cNvPr id="25" name="CuadroTexto 24">
            <a:extLst>
              <a:ext uri="{FF2B5EF4-FFF2-40B4-BE49-F238E27FC236}">
                <a16:creationId xmlns:a16="http://schemas.microsoft.com/office/drawing/2014/main" id="{7959E77D-01CF-F15B-784C-28F5B9284043}"/>
              </a:ext>
            </a:extLst>
          </p:cNvPr>
          <p:cNvSpPr txBox="1"/>
          <p:nvPr/>
        </p:nvSpPr>
        <p:spPr>
          <a:xfrm>
            <a:off x="4050826" y="5282825"/>
            <a:ext cx="152920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3600" dirty="0">
                <a:ln w="12700">
                  <a:solidFill>
                    <a:srgbClr val="FFFFFF"/>
                  </a:solidFill>
                </a:ln>
                <a:solidFill>
                  <a:srgbClr val="F9289B"/>
                </a:solidFill>
                <a:latin typeface="Ice kingdom" panose="02000800000000000000" pitchFamily="2" charset="0"/>
              </a:rPr>
              <a:t>Nicole</a:t>
            </a:r>
          </a:p>
        </p:txBody>
      </p:sp>
      <p:sp>
        <p:nvSpPr>
          <p:cNvPr id="26" name="CuadroTexto 25">
            <a:extLst>
              <a:ext uri="{FF2B5EF4-FFF2-40B4-BE49-F238E27FC236}">
                <a16:creationId xmlns:a16="http://schemas.microsoft.com/office/drawing/2014/main" id="{3275D8B5-8E04-BA9D-964D-69B346E12AD4}"/>
              </a:ext>
            </a:extLst>
          </p:cNvPr>
          <p:cNvSpPr txBox="1"/>
          <p:nvPr/>
        </p:nvSpPr>
        <p:spPr>
          <a:xfrm>
            <a:off x="4346815" y="5819680"/>
            <a:ext cx="937221" cy="326653"/>
          </a:xfrm>
          <a:prstGeom prst="rect">
            <a:avLst/>
          </a:prstGeom>
          <a:noFill/>
        </p:spPr>
        <p:txBody>
          <a:bodyPr wrap="none" rtlCol="0">
            <a:prstTxWarp prst="textChevronInverted">
              <a:avLst>
                <a:gd name="adj" fmla="val 90189"/>
              </a:avLst>
            </a:prstTxWarp>
            <a:spAutoFit/>
          </a:bodyPr>
          <a:lstStyle/>
          <a:p>
            <a:pPr algn="ctr"/>
            <a:r>
              <a:rPr lang="es-VE" sz="4000" dirty="0">
                <a:ln w="19050">
                  <a:noFill/>
                </a:ln>
                <a:solidFill>
                  <a:srgbClr val="09385B"/>
                </a:solidFill>
                <a:latin typeface="Bebas Neue Bold" panose="020B0606020202050201" pitchFamily="34" charset="0"/>
              </a:rPr>
              <a:t>VILLALOBOS</a:t>
            </a:r>
          </a:p>
        </p:txBody>
      </p:sp>
      <p:sp>
        <p:nvSpPr>
          <p:cNvPr id="27" name="CuadroTexto 26">
            <a:extLst>
              <a:ext uri="{FF2B5EF4-FFF2-40B4-BE49-F238E27FC236}">
                <a16:creationId xmlns:a16="http://schemas.microsoft.com/office/drawing/2014/main" id="{0A210792-2D83-DCBF-2B74-C26E5C495E77}"/>
              </a:ext>
            </a:extLst>
          </p:cNvPr>
          <p:cNvSpPr txBox="1"/>
          <p:nvPr/>
        </p:nvSpPr>
        <p:spPr>
          <a:xfrm>
            <a:off x="1148913" y="7089586"/>
            <a:ext cx="152920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3600" dirty="0">
                <a:ln w="12700">
                  <a:solidFill>
                    <a:srgbClr val="FFFFFF"/>
                  </a:solidFill>
                </a:ln>
                <a:solidFill>
                  <a:srgbClr val="F9289B"/>
                </a:solidFill>
                <a:latin typeface="Ice kingdom" panose="02000800000000000000" pitchFamily="2" charset="0"/>
              </a:rPr>
              <a:t>Nicole</a:t>
            </a:r>
          </a:p>
        </p:txBody>
      </p:sp>
      <p:sp>
        <p:nvSpPr>
          <p:cNvPr id="28" name="CuadroTexto 27">
            <a:extLst>
              <a:ext uri="{FF2B5EF4-FFF2-40B4-BE49-F238E27FC236}">
                <a16:creationId xmlns:a16="http://schemas.microsoft.com/office/drawing/2014/main" id="{B47AAB74-82C5-3FA8-AE90-09F161B206C1}"/>
              </a:ext>
            </a:extLst>
          </p:cNvPr>
          <p:cNvSpPr txBox="1"/>
          <p:nvPr/>
        </p:nvSpPr>
        <p:spPr>
          <a:xfrm>
            <a:off x="1444902" y="7626441"/>
            <a:ext cx="937221" cy="326653"/>
          </a:xfrm>
          <a:prstGeom prst="rect">
            <a:avLst/>
          </a:prstGeom>
          <a:noFill/>
        </p:spPr>
        <p:txBody>
          <a:bodyPr wrap="none" rtlCol="0">
            <a:prstTxWarp prst="textChevronInverted">
              <a:avLst>
                <a:gd name="adj" fmla="val 90189"/>
              </a:avLst>
            </a:prstTxWarp>
            <a:spAutoFit/>
          </a:bodyPr>
          <a:lstStyle/>
          <a:p>
            <a:pPr algn="ctr"/>
            <a:r>
              <a:rPr lang="es-VE" sz="4000" dirty="0">
                <a:ln w="19050">
                  <a:noFill/>
                </a:ln>
                <a:solidFill>
                  <a:srgbClr val="09385B"/>
                </a:solidFill>
                <a:latin typeface="Bebas Neue Bold" panose="020B0606020202050201" pitchFamily="34" charset="0"/>
              </a:rPr>
              <a:t>VILLALOBOS</a:t>
            </a:r>
          </a:p>
        </p:txBody>
      </p:sp>
      <p:sp>
        <p:nvSpPr>
          <p:cNvPr id="29" name="CuadroTexto 28">
            <a:extLst>
              <a:ext uri="{FF2B5EF4-FFF2-40B4-BE49-F238E27FC236}">
                <a16:creationId xmlns:a16="http://schemas.microsoft.com/office/drawing/2014/main" id="{F9E92E3E-C9AF-5866-B25E-ECAC3FD24D34}"/>
              </a:ext>
            </a:extLst>
          </p:cNvPr>
          <p:cNvSpPr txBox="1"/>
          <p:nvPr/>
        </p:nvSpPr>
        <p:spPr>
          <a:xfrm>
            <a:off x="4044153" y="7098065"/>
            <a:ext cx="152920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3600" dirty="0">
                <a:ln w="12700">
                  <a:solidFill>
                    <a:srgbClr val="FFFFFF"/>
                  </a:solidFill>
                </a:ln>
                <a:solidFill>
                  <a:srgbClr val="F9289B"/>
                </a:solidFill>
                <a:latin typeface="Ice kingdom" panose="02000800000000000000" pitchFamily="2" charset="0"/>
              </a:rPr>
              <a:t>Nicole</a:t>
            </a:r>
          </a:p>
        </p:txBody>
      </p:sp>
      <p:sp>
        <p:nvSpPr>
          <p:cNvPr id="30" name="CuadroTexto 29">
            <a:extLst>
              <a:ext uri="{FF2B5EF4-FFF2-40B4-BE49-F238E27FC236}">
                <a16:creationId xmlns:a16="http://schemas.microsoft.com/office/drawing/2014/main" id="{C311F91D-537B-E7C6-E6DA-E659DFC4728C}"/>
              </a:ext>
            </a:extLst>
          </p:cNvPr>
          <p:cNvSpPr txBox="1"/>
          <p:nvPr/>
        </p:nvSpPr>
        <p:spPr>
          <a:xfrm>
            <a:off x="4340142" y="7634920"/>
            <a:ext cx="937221" cy="326653"/>
          </a:xfrm>
          <a:prstGeom prst="rect">
            <a:avLst/>
          </a:prstGeom>
          <a:noFill/>
        </p:spPr>
        <p:txBody>
          <a:bodyPr wrap="none" rtlCol="0">
            <a:prstTxWarp prst="textChevronInverted">
              <a:avLst>
                <a:gd name="adj" fmla="val 90189"/>
              </a:avLst>
            </a:prstTxWarp>
            <a:spAutoFit/>
          </a:bodyPr>
          <a:lstStyle/>
          <a:p>
            <a:pPr algn="ctr"/>
            <a:r>
              <a:rPr lang="es-VE" sz="4000" dirty="0">
                <a:ln w="19050">
                  <a:noFill/>
                </a:ln>
                <a:solidFill>
                  <a:srgbClr val="09385B"/>
                </a:solidFill>
                <a:latin typeface="Bebas Neue Bold" panose="020B0606020202050201" pitchFamily="34" charset="0"/>
              </a:rPr>
              <a:t>VILLALOBOS</a:t>
            </a:r>
          </a:p>
        </p:txBody>
      </p:sp>
    </p:spTree>
    <p:extLst>
      <p:ext uri="{BB962C8B-B14F-4D97-AF65-F5344CB8AC3E}">
        <p14:creationId xmlns:p14="http://schemas.microsoft.com/office/powerpoint/2010/main" val="9585753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" name="Imagen 99">
            <a:extLst>
              <a:ext uri="{FF2B5EF4-FFF2-40B4-BE49-F238E27FC236}">
                <a16:creationId xmlns:a16="http://schemas.microsoft.com/office/drawing/2014/main" id="{2A99DA72-8351-3A4B-446B-6FF72B881A3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1854" y="780518"/>
            <a:ext cx="1440000" cy="1800000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082EC7C9-3EB4-9AD7-E215-A969A432FBC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61854" y="780518"/>
            <a:ext cx="1440000" cy="1800000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F9CA2024-7BEC-7A52-C8E1-9301AAF8D55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01854" y="780518"/>
            <a:ext cx="1440000" cy="1800000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3DF20229-57CB-3DC1-4579-DFDBDE7699A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41854" y="780518"/>
            <a:ext cx="1440000" cy="1800000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199A6B00-9FE5-EDA5-48B6-72DD3D663A0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1854" y="2580518"/>
            <a:ext cx="1440000" cy="1800000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E4AD3A29-7B67-BB41-B99C-8F6AFA1A6EC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61854" y="2580518"/>
            <a:ext cx="1440000" cy="1800000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FBB6434D-193C-4B94-4874-A71768C58D5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01854" y="2580518"/>
            <a:ext cx="1440000" cy="1800000"/>
          </a:xfrm>
          <a:prstGeom prst="rect">
            <a:avLst/>
          </a:prstGeom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id="{D4760612-939F-743C-5A23-A81D2D5A5DC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41854" y="2580518"/>
            <a:ext cx="1440000" cy="1800000"/>
          </a:xfrm>
          <a:prstGeom prst="rect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06AAB9CB-1EBC-A6B1-5C3F-ED38AC889B5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1854" y="4380518"/>
            <a:ext cx="1440000" cy="1800000"/>
          </a:xfrm>
          <a:prstGeom prst="rect">
            <a:avLst/>
          </a:prstGeom>
        </p:spPr>
      </p:pic>
      <p:pic>
        <p:nvPicPr>
          <p:cNvPr id="14" name="Imagen 13">
            <a:extLst>
              <a:ext uri="{FF2B5EF4-FFF2-40B4-BE49-F238E27FC236}">
                <a16:creationId xmlns:a16="http://schemas.microsoft.com/office/drawing/2014/main" id="{7561894B-BAB1-3C2C-C972-925DA3F0917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61854" y="4380518"/>
            <a:ext cx="1440000" cy="1800000"/>
          </a:xfrm>
          <a:prstGeom prst="rect">
            <a:avLst/>
          </a:prstGeom>
        </p:spPr>
      </p:pic>
      <p:pic>
        <p:nvPicPr>
          <p:cNvPr id="15" name="Imagen 14">
            <a:extLst>
              <a:ext uri="{FF2B5EF4-FFF2-40B4-BE49-F238E27FC236}">
                <a16:creationId xmlns:a16="http://schemas.microsoft.com/office/drawing/2014/main" id="{B1F7535F-FA23-A3A4-D217-ABE0F52A4C3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01854" y="4380518"/>
            <a:ext cx="1440000" cy="1800000"/>
          </a:xfrm>
          <a:prstGeom prst="rect">
            <a:avLst/>
          </a:prstGeom>
        </p:spPr>
      </p:pic>
      <p:pic>
        <p:nvPicPr>
          <p:cNvPr id="16" name="Imagen 15">
            <a:extLst>
              <a:ext uri="{FF2B5EF4-FFF2-40B4-BE49-F238E27FC236}">
                <a16:creationId xmlns:a16="http://schemas.microsoft.com/office/drawing/2014/main" id="{CF3414EE-5F73-CF80-C83E-2D947033C31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41854" y="4380518"/>
            <a:ext cx="1440000" cy="1800000"/>
          </a:xfrm>
          <a:prstGeom prst="rect">
            <a:avLst/>
          </a:prstGeom>
        </p:spPr>
      </p:pic>
      <p:pic>
        <p:nvPicPr>
          <p:cNvPr id="17" name="Imagen 16">
            <a:extLst>
              <a:ext uri="{FF2B5EF4-FFF2-40B4-BE49-F238E27FC236}">
                <a16:creationId xmlns:a16="http://schemas.microsoft.com/office/drawing/2014/main" id="{9D87474C-1F24-CE0A-CC75-7E86E48BE50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1854" y="6180518"/>
            <a:ext cx="1440000" cy="1800000"/>
          </a:xfrm>
          <a:prstGeom prst="rect">
            <a:avLst/>
          </a:prstGeom>
        </p:spPr>
      </p:pic>
      <p:pic>
        <p:nvPicPr>
          <p:cNvPr id="18" name="Imagen 17">
            <a:extLst>
              <a:ext uri="{FF2B5EF4-FFF2-40B4-BE49-F238E27FC236}">
                <a16:creationId xmlns:a16="http://schemas.microsoft.com/office/drawing/2014/main" id="{E9D81657-DE81-C4BF-B736-BD233596ACC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61854" y="6180518"/>
            <a:ext cx="1440000" cy="1800000"/>
          </a:xfrm>
          <a:prstGeom prst="rect">
            <a:avLst/>
          </a:prstGeom>
        </p:spPr>
      </p:pic>
      <p:pic>
        <p:nvPicPr>
          <p:cNvPr id="19" name="Imagen 18">
            <a:extLst>
              <a:ext uri="{FF2B5EF4-FFF2-40B4-BE49-F238E27FC236}">
                <a16:creationId xmlns:a16="http://schemas.microsoft.com/office/drawing/2014/main" id="{C96DD312-97DA-B3F9-7614-6224B9022DE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01854" y="6180518"/>
            <a:ext cx="1440000" cy="1800000"/>
          </a:xfrm>
          <a:prstGeom prst="rect">
            <a:avLst/>
          </a:prstGeom>
        </p:spPr>
      </p:pic>
      <p:pic>
        <p:nvPicPr>
          <p:cNvPr id="20" name="Imagen 19">
            <a:extLst>
              <a:ext uri="{FF2B5EF4-FFF2-40B4-BE49-F238E27FC236}">
                <a16:creationId xmlns:a16="http://schemas.microsoft.com/office/drawing/2014/main" id="{0948A1F9-FDA3-8D2E-A664-65CC7F639D8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41854" y="6180518"/>
            <a:ext cx="1440000" cy="1800000"/>
          </a:xfrm>
          <a:prstGeom prst="rect">
            <a:avLst/>
          </a:prstGeom>
        </p:spPr>
      </p:pic>
      <p:sp>
        <p:nvSpPr>
          <p:cNvPr id="21" name="CuadroTexto 20">
            <a:extLst>
              <a:ext uri="{FF2B5EF4-FFF2-40B4-BE49-F238E27FC236}">
                <a16:creationId xmlns:a16="http://schemas.microsoft.com/office/drawing/2014/main" id="{37397C4E-1060-6F3C-34A8-8B5B9C2CC750}"/>
              </a:ext>
            </a:extLst>
          </p:cNvPr>
          <p:cNvSpPr txBox="1"/>
          <p:nvPr/>
        </p:nvSpPr>
        <p:spPr>
          <a:xfrm>
            <a:off x="703327" y="7377494"/>
            <a:ext cx="10804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2400" dirty="0">
                <a:ln w="12700">
                  <a:solidFill>
                    <a:srgbClr val="FFFFFF"/>
                  </a:solidFill>
                </a:ln>
                <a:solidFill>
                  <a:srgbClr val="F9289B"/>
                </a:solidFill>
                <a:latin typeface="Ice kingdom" panose="02000800000000000000" pitchFamily="2" charset="0"/>
              </a:rPr>
              <a:t>Nicole</a:t>
            </a:r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id="{0AD5EB82-F395-ED16-757A-349E850147E0}"/>
              </a:ext>
            </a:extLst>
          </p:cNvPr>
          <p:cNvSpPr txBox="1"/>
          <p:nvPr/>
        </p:nvSpPr>
        <p:spPr>
          <a:xfrm>
            <a:off x="938118" y="7728661"/>
            <a:ext cx="712507" cy="248333"/>
          </a:xfrm>
          <a:prstGeom prst="rect">
            <a:avLst/>
          </a:prstGeom>
          <a:noFill/>
        </p:spPr>
        <p:txBody>
          <a:bodyPr wrap="none" rtlCol="0">
            <a:prstTxWarp prst="textChevronInverted">
              <a:avLst>
                <a:gd name="adj" fmla="val 90189"/>
              </a:avLst>
            </a:prstTxWarp>
            <a:spAutoFit/>
          </a:bodyPr>
          <a:lstStyle/>
          <a:p>
            <a:pPr algn="ctr"/>
            <a:r>
              <a:rPr lang="es-VE" sz="4000" dirty="0">
                <a:ln w="19050">
                  <a:noFill/>
                </a:ln>
                <a:solidFill>
                  <a:srgbClr val="09385B"/>
                </a:solidFill>
                <a:latin typeface="Bebas Neue Bold" panose="020B0606020202050201" pitchFamily="34" charset="0"/>
              </a:rPr>
              <a:t>VILLALOBOS</a:t>
            </a:r>
          </a:p>
        </p:txBody>
      </p:sp>
      <p:sp>
        <p:nvSpPr>
          <p:cNvPr id="25" name="CuadroTexto 24">
            <a:extLst>
              <a:ext uri="{FF2B5EF4-FFF2-40B4-BE49-F238E27FC236}">
                <a16:creationId xmlns:a16="http://schemas.microsoft.com/office/drawing/2014/main" id="{E57781E8-CD24-7E31-1667-9965E0BEFB93}"/>
              </a:ext>
            </a:extLst>
          </p:cNvPr>
          <p:cNvSpPr txBox="1"/>
          <p:nvPr/>
        </p:nvSpPr>
        <p:spPr>
          <a:xfrm>
            <a:off x="2120444" y="7377494"/>
            <a:ext cx="10804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2400" dirty="0">
                <a:ln w="12700">
                  <a:solidFill>
                    <a:srgbClr val="FFFFFF"/>
                  </a:solidFill>
                </a:ln>
                <a:solidFill>
                  <a:srgbClr val="F9289B"/>
                </a:solidFill>
                <a:latin typeface="Ice kingdom" panose="02000800000000000000" pitchFamily="2" charset="0"/>
              </a:rPr>
              <a:t>Nicole</a:t>
            </a:r>
          </a:p>
        </p:txBody>
      </p:sp>
      <p:sp>
        <p:nvSpPr>
          <p:cNvPr id="26" name="CuadroTexto 25">
            <a:extLst>
              <a:ext uri="{FF2B5EF4-FFF2-40B4-BE49-F238E27FC236}">
                <a16:creationId xmlns:a16="http://schemas.microsoft.com/office/drawing/2014/main" id="{500A8F8F-CB97-F7E7-6116-D903C0D0A77C}"/>
              </a:ext>
            </a:extLst>
          </p:cNvPr>
          <p:cNvSpPr txBox="1"/>
          <p:nvPr/>
        </p:nvSpPr>
        <p:spPr>
          <a:xfrm>
            <a:off x="2355235" y="7728661"/>
            <a:ext cx="712507" cy="248333"/>
          </a:xfrm>
          <a:prstGeom prst="rect">
            <a:avLst/>
          </a:prstGeom>
          <a:noFill/>
        </p:spPr>
        <p:txBody>
          <a:bodyPr wrap="none" rtlCol="0">
            <a:prstTxWarp prst="textChevronInverted">
              <a:avLst>
                <a:gd name="adj" fmla="val 90189"/>
              </a:avLst>
            </a:prstTxWarp>
            <a:spAutoFit/>
          </a:bodyPr>
          <a:lstStyle/>
          <a:p>
            <a:pPr algn="ctr"/>
            <a:r>
              <a:rPr lang="es-VE" sz="4000" dirty="0">
                <a:ln w="19050">
                  <a:noFill/>
                </a:ln>
                <a:solidFill>
                  <a:srgbClr val="09385B"/>
                </a:solidFill>
                <a:latin typeface="Bebas Neue Bold" panose="020B0606020202050201" pitchFamily="34" charset="0"/>
              </a:rPr>
              <a:t>VILLALOBOS</a:t>
            </a:r>
          </a:p>
        </p:txBody>
      </p:sp>
      <p:sp>
        <p:nvSpPr>
          <p:cNvPr id="27" name="CuadroTexto 26">
            <a:extLst>
              <a:ext uri="{FF2B5EF4-FFF2-40B4-BE49-F238E27FC236}">
                <a16:creationId xmlns:a16="http://schemas.microsoft.com/office/drawing/2014/main" id="{84FCCC13-25DF-AE68-B8DD-3B3DA3D9EA71}"/>
              </a:ext>
            </a:extLst>
          </p:cNvPr>
          <p:cNvSpPr txBox="1"/>
          <p:nvPr/>
        </p:nvSpPr>
        <p:spPr>
          <a:xfrm>
            <a:off x="3573144" y="7377494"/>
            <a:ext cx="10804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2400" dirty="0">
                <a:ln w="12700">
                  <a:solidFill>
                    <a:srgbClr val="FFFFFF"/>
                  </a:solidFill>
                </a:ln>
                <a:solidFill>
                  <a:srgbClr val="F9289B"/>
                </a:solidFill>
                <a:latin typeface="Ice kingdom" panose="02000800000000000000" pitchFamily="2" charset="0"/>
              </a:rPr>
              <a:t>Nicole</a:t>
            </a:r>
          </a:p>
        </p:txBody>
      </p:sp>
      <p:sp>
        <p:nvSpPr>
          <p:cNvPr id="28" name="CuadroTexto 27">
            <a:extLst>
              <a:ext uri="{FF2B5EF4-FFF2-40B4-BE49-F238E27FC236}">
                <a16:creationId xmlns:a16="http://schemas.microsoft.com/office/drawing/2014/main" id="{80490A27-E14E-C841-E4F4-BD953619B721}"/>
              </a:ext>
            </a:extLst>
          </p:cNvPr>
          <p:cNvSpPr txBox="1"/>
          <p:nvPr/>
        </p:nvSpPr>
        <p:spPr>
          <a:xfrm>
            <a:off x="3807935" y="7728661"/>
            <a:ext cx="712507" cy="248333"/>
          </a:xfrm>
          <a:prstGeom prst="rect">
            <a:avLst/>
          </a:prstGeom>
          <a:noFill/>
        </p:spPr>
        <p:txBody>
          <a:bodyPr wrap="none" rtlCol="0">
            <a:prstTxWarp prst="textChevronInverted">
              <a:avLst>
                <a:gd name="adj" fmla="val 90189"/>
              </a:avLst>
            </a:prstTxWarp>
            <a:spAutoFit/>
          </a:bodyPr>
          <a:lstStyle/>
          <a:p>
            <a:pPr algn="ctr"/>
            <a:r>
              <a:rPr lang="es-VE" sz="4000" dirty="0">
                <a:ln w="19050">
                  <a:noFill/>
                </a:ln>
                <a:solidFill>
                  <a:srgbClr val="09385B"/>
                </a:solidFill>
                <a:latin typeface="Bebas Neue Bold" panose="020B0606020202050201" pitchFamily="34" charset="0"/>
              </a:rPr>
              <a:t>VILLALOBOS</a:t>
            </a:r>
          </a:p>
        </p:txBody>
      </p:sp>
      <p:sp>
        <p:nvSpPr>
          <p:cNvPr id="29" name="CuadroTexto 28">
            <a:extLst>
              <a:ext uri="{FF2B5EF4-FFF2-40B4-BE49-F238E27FC236}">
                <a16:creationId xmlns:a16="http://schemas.microsoft.com/office/drawing/2014/main" id="{68EAF20D-B06D-ABA0-B328-27E657F4B542}"/>
              </a:ext>
            </a:extLst>
          </p:cNvPr>
          <p:cNvSpPr txBox="1"/>
          <p:nvPr/>
        </p:nvSpPr>
        <p:spPr>
          <a:xfrm>
            <a:off x="4990261" y="7377494"/>
            <a:ext cx="10804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2400" dirty="0">
                <a:ln w="12700">
                  <a:solidFill>
                    <a:srgbClr val="FFFFFF"/>
                  </a:solidFill>
                </a:ln>
                <a:solidFill>
                  <a:srgbClr val="F9289B"/>
                </a:solidFill>
                <a:latin typeface="Ice kingdom" panose="02000800000000000000" pitchFamily="2" charset="0"/>
              </a:rPr>
              <a:t>Nicole</a:t>
            </a:r>
          </a:p>
        </p:txBody>
      </p:sp>
      <p:sp>
        <p:nvSpPr>
          <p:cNvPr id="30" name="CuadroTexto 29">
            <a:extLst>
              <a:ext uri="{FF2B5EF4-FFF2-40B4-BE49-F238E27FC236}">
                <a16:creationId xmlns:a16="http://schemas.microsoft.com/office/drawing/2014/main" id="{5D3AFD89-2B18-14F0-10A5-43384163A3A2}"/>
              </a:ext>
            </a:extLst>
          </p:cNvPr>
          <p:cNvSpPr txBox="1"/>
          <p:nvPr/>
        </p:nvSpPr>
        <p:spPr>
          <a:xfrm>
            <a:off x="5225052" y="7728661"/>
            <a:ext cx="712507" cy="248333"/>
          </a:xfrm>
          <a:prstGeom prst="rect">
            <a:avLst/>
          </a:prstGeom>
          <a:noFill/>
        </p:spPr>
        <p:txBody>
          <a:bodyPr wrap="none" rtlCol="0">
            <a:prstTxWarp prst="textChevronInverted">
              <a:avLst>
                <a:gd name="adj" fmla="val 90189"/>
              </a:avLst>
            </a:prstTxWarp>
            <a:spAutoFit/>
          </a:bodyPr>
          <a:lstStyle/>
          <a:p>
            <a:pPr algn="ctr"/>
            <a:r>
              <a:rPr lang="es-VE" sz="4000" dirty="0">
                <a:ln w="19050">
                  <a:noFill/>
                </a:ln>
                <a:solidFill>
                  <a:srgbClr val="09385B"/>
                </a:solidFill>
                <a:latin typeface="Bebas Neue Bold" panose="020B0606020202050201" pitchFamily="34" charset="0"/>
              </a:rPr>
              <a:t>VILLALOBOS</a:t>
            </a:r>
          </a:p>
        </p:txBody>
      </p:sp>
      <p:sp>
        <p:nvSpPr>
          <p:cNvPr id="31" name="CuadroTexto 30">
            <a:extLst>
              <a:ext uri="{FF2B5EF4-FFF2-40B4-BE49-F238E27FC236}">
                <a16:creationId xmlns:a16="http://schemas.microsoft.com/office/drawing/2014/main" id="{F6BFA9B9-4BDB-2842-5CC8-E7146741AC3E}"/>
              </a:ext>
            </a:extLst>
          </p:cNvPr>
          <p:cNvSpPr txBox="1"/>
          <p:nvPr/>
        </p:nvSpPr>
        <p:spPr>
          <a:xfrm>
            <a:off x="677927" y="5577494"/>
            <a:ext cx="10804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2400" dirty="0">
                <a:ln w="12700">
                  <a:solidFill>
                    <a:srgbClr val="FFFFFF"/>
                  </a:solidFill>
                </a:ln>
                <a:solidFill>
                  <a:srgbClr val="F9289B"/>
                </a:solidFill>
                <a:latin typeface="Ice kingdom" panose="02000800000000000000" pitchFamily="2" charset="0"/>
              </a:rPr>
              <a:t>Nicole</a:t>
            </a:r>
          </a:p>
        </p:txBody>
      </p:sp>
      <p:sp>
        <p:nvSpPr>
          <p:cNvPr id="32" name="CuadroTexto 31">
            <a:extLst>
              <a:ext uri="{FF2B5EF4-FFF2-40B4-BE49-F238E27FC236}">
                <a16:creationId xmlns:a16="http://schemas.microsoft.com/office/drawing/2014/main" id="{DE4A885A-C807-7952-0876-7CD5F541BA8C}"/>
              </a:ext>
            </a:extLst>
          </p:cNvPr>
          <p:cNvSpPr txBox="1"/>
          <p:nvPr/>
        </p:nvSpPr>
        <p:spPr>
          <a:xfrm>
            <a:off x="912718" y="5928661"/>
            <a:ext cx="712507" cy="248333"/>
          </a:xfrm>
          <a:prstGeom prst="rect">
            <a:avLst/>
          </a:prstGeom>
          <a:noFill/>
        </p:spPr>
        <p:txBody>
          <a:bodyPr wrap="none" rtlCol="0">
            <a:prstTxWarp prst="textChevronInverted">
              <a:avLst>
                <a:gd name="adj" fmla="val 90189"/>
              </a:avLst>
            </a:prstTxWarp>
            <a:spAutoFit/>
          </a:bodyPr>
          <a:lstStyle/>
          <a:p>
            <a:pPr algn="ctr"/>
            <a:r>
              <a:rPr lang="es-VE" sz="4000" dirty="0">
                <a:ln w="19050">
                  <a:noFill/>
                </a:ln>
                <a:solidFill>
                  <a:srgbClr val="09385B"/>
                </a:solidFill>
                <a:latin typeface="Bebas Neue Bold" panose="020B0606020202050201" pitchFamily="34" charset="0"/>
              </a:rPr>
              <a:t>VILLALOBOS</a:t>
            </a:r>
          </a:p>
        </p:txBody>
      </p:sp>
      <p:sp>
        <p:nvSpPr>
          <p:cNvPr id="33" name="CuadroTexto 32">
            <a:extLst>
              <a:ext uri="{FF2B5EF4-FFF2-40B4-BE49-F238E27FC236}">
                <a16:creationId xmlns:a16="http://schemas.microsoft.com/office/drawing/2014/main" id="{10F6A6B4-F35C-2EBB-8BAA-4E8F321E9E27}"/>
              </a:ext>
            </a:extLst>
          </p:cNvPr>
          <p:cNvSpPr txBox="1"/>
          <p:nvPr/>
        </p:nvSpPr>
        <p:spPr>
          <a:xfrm>
            <a:off x="2095044" y="5577494"/>
            <a:ext cx="10804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2400" dirty="0">
                <a:ln w="12700">
                  <a:solidFill>
                    <a:srgbClr val="FFFFFF"/>
                  </a:solidFill>
                </a:ln>
                <a:solidFill>
                  <a:srgbClr val="F9289B"/>
                </a:solidFill>
                <a:latin typeface="Ice kingdom" panose="02000800000000000000" pitchFamily="2" charset="0"/>
              </a:rPr>
              <a:t>Nicole</a:t>
            </a:r>
          </a:p>
        </p:txBody>
      </p:sp>
      <p:sp>
        <p:nvSpPr>
          <p:cNvPr id="34" name="CuadroTexto 33">
            <a:extLst>
              <a:ext uri="{FF2B5EF4-FFF2-40B4-BE49-F238E27FC236}">
                <a16:creationId xmlns:a16="http://schemas.microsoft.com/office/drawing/2014/main" id="{5B14CDEF-9C6D-3C03-490B-F7BDE2F1E956}"/>
              </a:ext>
            </a:extLst>
          </p:cNvPr>
          <p:cNvSpPr txBox="1"/>
          <p:nvPr/>
        </p:nvSpPr>
        <p:spPr>
          <a:xfrm>
            <a:off x="2329835" y="5928661"/>
            <a:ext cx="712507" cy="248333"/>
          </a:xfrm>
          <a:prstGeom prst="rect">
            <a:avLst/>
          </a:prstGeom>
          <a:noFill/>
        </p:spPr>
        <p:txBody>
          <a:bodyPr wrap="none" rtlCol="0">
            <a:prstTxWarp prst="textChevronInverted">
              <a:avLst>
                <a:gd name="adj" fmla="val 90189"/>
              </a:avLst>
            </a:prstTxWarp>
            <a:spAutoFit/>
          </a:bodyPr>
          <a:lstStyle/>
          <a:p>
            <a:pPr algn="ctr"/>
            <a:r>
              <a:rPr lang="es-VE" sz="4000" dirty="0">
                <a:ln w="19050">
                  <a:noFill/>
                </a:ln>
                <a:solidFill>
                  <a:srgbClr val="09385B"/>
                </a:solidFill>
                <a:latin typeface="Bebas Neue Bold" panose="020B0606020202050201" pitchFamily="34" charset="0"/>
              </a:rPr>
              <a:t>VILLALOBOS</a:t>
            </a:r>
          </a:p>
        </p:txBody>
      </p:sp>
      <p:sp>
        <p:nvSpPr>
          <p:cNvPr id="35" name="CuadroTexto 34">
            <a:extLst>
              <a:ext uri="{FF2B5EF4-FFF2-40B4-BE49-F238E27FC236}">
                <a16:creationId xmlns:a16="http://schemas.microsoft.com/office/drawing/2014/main" id="{7B5A3A73-9538-35E8-7966-725AC18AECD7}"/>
              </a:ext>
            </a:extLst>
          </p:cNvPr>
          <p:cNvSpPr txBox="1"/>
          <p:nvPr/>
        </p:nvSpPr>
        <p:spPr>
          <a:xfrm>
            <a:off x="3547744" y="5577494"/>
            <a:ext cx="10804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2400" dirty="0">
                <a:ln w="12700">
                  <a:solidFill>
                    <a:srgbClr val="FFFFFF"/>
                  </a:solidFill>
                </a:ln>
                <a:solidFill>
                  <a:srgbClr val="F9289B"/>
                </a:solidFill>
                <a:latin typeface="Ice kingdom" panose="02000800000000000000" pitchFamily="2" charset="0"/>
              </a:rPr>
              <a:t>Nicole</a:t>
            </a:r>
          </a:p>
        </p:txBody>
      </p:sp>
      <p:sp>
        <p:nvSpPr>
          <p:cNvPr id="36" name="CuadroTexto 35">
            <a:extLst>
              <a:ext uri="{FF2B5EF4-FFF2-40B4-BE49-F238E27FC236}">
                <a16:creationId xmlns:a16="http://schemas.microsoft.com/office/drawing/2014/main" id="{091621F4-B50E-C1F4-8112-1D3B1C02C50F}"/>
              </a:ext>
            </a:extLst>
          </p:cNvPr>
          <p:cNvSpPr txBox="1"/>
          <p:nvPr/>
        </p:nvSpPr>
        <p:spPr>
          <a:xfrm>
            <a:off x="3782535" y="5928661"/>
            <a:ext cx="712507" cy="248333"/>
          </a:xfrm>
          <a:prstGeom prst="rect">
            <a:avLst/>
          </a:prstGeom>
          <a:noFill/>
        </p:spPr>
        <p:txBody>
          <a:bodyPr wrap="none" rtlCol="0">
            <a:prstTxWarp prst="textChevronInverted">
              <a:avLst>
                <a:gd name="adj" fmla="val 90189"/>
              </a:avLst>
            </a:prstTxWarp>
            <a:spAutoFit/>
          </a:bodyPr>
          <a:lstStyle/>
          <a:p>
            <a:pPr algn="ctr"/>
            <a:r>
              <a:rPr lang="es-VE" sz="4000" dirty="0">
                <a:ln w="19050">
                  <a:noFill/>
                </a:ln>
                <a:solidFill>
                  <a:srgbClr val="09385B"/>
                </a:solidFill>
                <a:latin typeface="Bebas Neue Bold" panose="020B0606020202050201" pitchFamily="34" charset="0"/>
              </a:rPr>
              <a:t>VILLALOBOS</a:t>
            </a:r>
          </a:p>
        </p:txBody>
      </p:sp>
      <p:sp>
        <p:nvSpPr>
          <p:cNvPr id="37" name="CuadroTexto 36">
            <a:extLst>
              <a:ext uri="{FF2B5EF4-FFF2-40B4-BE49-F238E27FC236}">
                <a16:creationId xmlns:a16="http://schemas.microsoft.com/office/drawing/2014/main" id="{EF10E338-6467-A68A-BC98-4C8FDCFDCE45}"/>
              </a:ext>
            </a:extLst>
          </p:cNvPr>
          <p:cNvSpPr txBox="1"/>
          <p:nvPr/>
        </p:nvSpPr>
        <p:spPr>
          <a:xfrm>
            <a:off x="4964861" y="5577494"/>
            <a:ext cx="10804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2400" dirty="0">
                <a:ln w="12700">
                  <a:solidFill>
                    <a:srgbClr val="FFFFFF"/>
                  </a:solidFill>
                </a:ln>
                <a:solidFill>
                  <a:srgbClr val="F9289B"/>
                </a:solidFill>
                <a:latin typeface="Ice kingdom" panose="02000800000000000000" pitchFamily="2" charset="0"/>
              </a:rPr>
              <a:t>Nicole</a:t>
            </a:r>
          </a:p>
        </p:txBody>
      </p:sp>
      <p:sp>
        <p:nvSpPr>
          <p:cNvPr id="38" name="CuadroTexto 37">
            <a:extLst>
              <a:ext uri="{FF2B5EF4-FFF2-40B4-BE49-F238E27FC236}">
                <a16:creationId xmlns:a16="http://schemas.microsoft.com/office/drawing/2014/main" id="{24C77F27-F513-3A13-79D5-319678848A49}"/>
              </a:ext>
            </a:extLst>
          </p:cNvPr>
          <p:cNvSpPr txBox="1"/>
          <p:nvPr/>
        </p:nvSpPr>
        <p:spPr>
          <a:xfrm>
            <a:off x="5199652" y="5928661"/>
            <a:ext cx="712507" cy="248333"/>
          </a:xfrm>
          <a:prstGeom prst="rect">
            <a:avLst/>
          </a:prstGeom>
          <a:noFill/>
        </p:spPr>
        <p:txBody>
          <a:bodyPr wrap="none" rtlCol="0">
            <a:prstTxWarp prst="textChevronInverted">
              <a:avLst>
                <a:gd name="adj" fmla="val 90189"/>
              </a:avLst>
            </a:prstTxWarp>
            <a:spAutoFit/>
          </a:bodyPr>
          <a:lstStyle/>
          <a:p>
            <a:pPr algn="ctr"/>
            <a:r>
              <a:rPr lang="es-VE" sz="4000" dirty="0">
                <a:ln w="19050">
                  <a:noFill/>
                </a:ln>
                <a:solidFill>
                  <a:srgbClr val="09385B"/>
                </a:solidFill>
                <a:latin typeface="Bebas Neue Bold" panose="020B0606020202050201" pitchFamily="34" charset="0"/>
              </a:rPr>
              <a:t>VILLALOBOS</a:t>
            </a:r>
          </a:p>
        </p:txBody>
      </p:sp>
      <p:sp>
        <p:nvSpPr>
          <p:cNvPr id="39" name="CuadroTexto 38">
            <a:extLst>
              <a:ext uri="{FF2B5EF4-FFF2-40B4-BE49-F238E27FC236}">
                <a16:creationId xmlns:a16="http://schemas.microsoft.com/office/drawing/2014/main" id="{4A524F72-9192-67E2-C753-F1E31F79DA25}"/>
              </a:ext>
            </a:extLst>
          </p:cNvPr>
          <p:cNvSpPr txBox="1"/>
          <p:nvPr/>
        </p:nvSpPr>
        <p:spPr>
          <a:xfrm>
            <a:off x="677927" y="3777494"/>
            <a:ext cx="10804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2400" dirty="0">
                <a:ln w="12700">
                  <a:solidFill>
                    <a:srgbClr val="FFFFFF"/>
                  </a:solidFill>
                </a:ln>
                <a:solidFill>
                  <a:srgbClr val="F9289B"/>
                </a:solidFill>
                <a:latin typeface="Ice kingdom" panose="02000800000000000000" pitchFamily="2" charset="0"/>
              </a:rPr>
              <a:t>Nicole</a:t>
            </a:r>
          </a:p>
        </p:txBody>
      </p:sp>
      <p:sp>
        <p:nvSpPr>
          <p:cNvPr id="40" name="CuadroTexto 39">
            <a:extLst>
              <a:ext uri="{FF2B5EF4-FFF2-40B4-BE49-F238E27FC236}">
                <a16:creationId xmlns:a16="http://schemas.microsoft.com/office/drawing/2014/main" id="{EB52F139-DFDF-8756-1968-505B83DA5C58}"/>
              </a:ext>
            </a:extLst>
          </p:cNvPr>
          <p:cNvSpPr txBox="1"/>
          <p:nvPr/>
        </p:nvSpPr>
        <p:spPr>
          <a:xfrm>
            <a:off x="912718" y="4128661"/>
            <a:ext cx="712507" cy="248333"/>
          </a:xfrm>
          <a:prstGeom prst="rect">
            <a:avLst/>
          </a:prstGeom>
          <a:noFill/>
        </p:spPr>
        <p:txBody>
          <a:bodyPr wrap="none" rtlCol="0">
            <a:prstTxWarp prst="textChevronInverted">
              <a:avLst>
                <a:gd name="adj" fmla="val 90189"/>
              </a:avLst>
            </a:prstTxWarp>
            <a:spAutoFit/>
          </a:bodyPr>
          <a:lstStyle/>
          <a:p>
            <a:pPr algn="ctr"/>
            <a:r>
              <a:rPr lang="es-VE" sz="4000" dirty="0">
                <a:ln w="19050">
                  <a:noFill/>
                </a:ln>
                <a:solidFill>
                  <a:srgbClr val="09385B"/>
                </a:solidFill>
                <a:latin typeface="Bebas Neue Bold" panose="020B0606020202050201" pitchFamily="34" charset="0"/>
              </a:rPr>
              <a:t>VILLALOBOS</a:t>
            </a:r>
          </a:p>
        </p:txBody>
      </p:sp>
      <p:sp>
        <p:nvSpPr>
          <p:cNvPr id="41" name="CuadroTexto 40">
            <a:extLst>
              <a:ext uri="{FF2B5EF4-FFF2-40B4-BE49-F238E27FC236}">
                <a16:creationId xmlns:a16="http://schemas.microsoft.com/office/drawing/2014/main" id="{CD9801B6-F200-30C2-4E00-F9C54F05CDB7}"/>
              </a:ext>
            </a:extLst>
          </p:cNvPr>
          <p:cNvSpPr txBox="1"/>
          <p:nvPr/>
        </p:nvSpPr>
        <p:spPr>
          <a:xfrm>
            <a:off x="2095044" y="3777494"/>
            <a:ext cx="10804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2400" dirty="0">
                <a:ln w="12700">
                  <a:solidFill>
                    <a:srgbClr val="FFFFFF"/>
                  </a:solidFill>
                </a:ln>
                <a:solidFill>
                  <a:srgbClr val="F9289B"/>
                </a:solidFill>
                <a:latin typeface="Ice kingdom" panose="02000800000000000000" pitchFamily="2" charset="0"/>
              </a:rPr>
              <a:t>Nicole</a:t>
            </a:r>
          </a:p>
        </p:txBody>
      </p:sp>
      <p:sp>
        <p:nvSpPr>
          <p:cNvPr id="42" name="CuadroTexto 41">
            <a:extLst>
              <a:ext uri="{FF2B5EF4-FFF2-40B4-BE49-F238E27FC236}">
                <a16:creationId xmlns:a16="http://schemas.microsoft.com/office/drawing/2014/main" id="{36F26673-2ED4-9E0C-3F1C-65105A0E5DD2}"/>
              </a:ext>
            </a:extLst>
          </p:cNvPr>
          <p:cNvSpPr txBox="1"/>
          <p:nvPr/>
        </p:nvSpPr>
        <p:spPr>
          <a:xfrm>
            <a:off x="2329835" y="4128661"/>
            <a:ext cx="712507" cy="248333"/>
          </a:xfrm>
          <a:prstGeom prst="rect">
            <a:avLst/>
          </a:prstGeom>
          <a:noFill/>
        </p:spPr>
        <p:txBody>
          <a:bodyPr wrap="none" rtlCol="0">
            <a:prstTxWarp prst="textChevronInverted">
              <a:avLst>
                <a:gd name="adj" fmla="val 90189"/>
              </a:avLst>
            </a:prstTxWarp>
            <a:spAutoFit/>
          </a:bodyPr>
          <a:lstStyle/>
          <a:p>
            <a:pPr algn="ctr"/>
            <a:r>
              <a:rPr lang="es-VE" sz="4000" dirty="0">
                <a:ln w="19050">
                  <a:noFill/>
                </a:ln>
                <a:solidFill>
                  <a:srgbClr val="09385B"/>
                </a:solidFill>
                <a:latin typeface="Bebas Neue Bold" panose="020B0606020202050201" pitchFamily="34" charset="0"/>
              </a:rPr>
              <a:t>VILLALOBOS</a:t>
            </a:r>
          </a:p>
        </p:txBody>
      </p:sp>
      <p:sp>
        <p:nvSpPr>
          <p:cNvPr id="43" name="CuadroTexto 42">
            <a:extLst>
              <a:ext uri="{FF2B5EF4-FFF2-40B4-BE49-F238E27FC236}">
                <a16:creationId xmlns:a16="http://schemas.microsoft.com/office/drawing/2014/main" id="{0265D9E3-CD67-0F91-5FCF-5B3447F164BD}"/>
              </a:ext>
            </a:extLst>
          </p:cNvPr>
          <p:cNvSpPr txBox="1"/>
          <p:nvPr/>
        </p:nvSpPr>
        <p:spPr>
          <a:xfrm>
            <a:off x="3547744" y="3777494"/>
            <a:ext cx="10804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2400" dirty="0">
                <a:ln w="12700">
                  <a:solidFill>
                    <a:srgbClr val="FFFFFF"/>
                  </a:solidFill>
                </a:ln>
                <a:solidFill>
                  <a:srgbClr val="F9289B"/>
                </a:solidFill>
                <a:latin typeface="Ice kingdom" panose="02000800000000000000" pitchFamily="2" charset="0"/>
              </a:rPr>
              <a:t>Nicole</a:t>
            </a:r>
          </a:p>
        </p:txBody>
      </p:sp>
      <p:sp>
        <p:nvSpPr>
          <p:cNvPr id="44" name="CuadroTexto 43">
            <a:extLst>
              <a:ext uri="{FF2B5EF4-FFF2-40B4-BE49-F238E27FC236}">
                <a16:creationId xmlns:a16="http://schemas.microsoft.com/office/drawing/2014/main" id="{98439A4D-C692-B4BC-10DB-62F23EB473BD}"/>
              </a:ext>
            </a:extLst>
          </p:cNvPr>
          <p:cNvSpPr txBox="1"/>
          <p:nvPr/>
        </p:nvSpPr>
        <p:spPr>
          <a:xfrm>
            <a:off x="3782535" y="4128661"/>
            <a:ext cx="712507" cy="248333"/>
          </a:xfrm>
          <a:prstGeom prst="rect">
            <a:avLst/>
          </a:prstGeom>
          <a:noFill/>
        </p:spPr>
        <p:txBody>
          <a:bodyPr wrap="none" rtlCol="0">
            <a:prstTxWarp prst="textChevronInverted">
              <a:avLst>
                <a:gd name="adj" fmla="val 90189"/>
              </a:avLst>
            </a:prstTxWarp>
            <a:spAutoFit/>
          </a:bodyPr>
          <a:lstStyle/>
          <a:p>
            <a:pPr algn="ctr"/>
            <a:r>
              <a:rPr lang="es-VE" sz="4000" dirty="0">
                <a:ln w="19050">
                  <a:noFill/>
                </a:ln>
                <a:solidFill>
                  <a:srgbClr val="09385B"/>
                </a:solidFill>
                <a:latin typeface="Bebas Neue Bold" panose="020B0606020202050201" pitchFamily="34" charset="0"/>
              </a:rPr>
              <a:t>VILLALOBOS</a:t>
            </a:r>
          </a:p>
        </p:txBody>
      </p:sp>
      <p:sp>
        <p:nvSpPr>
          <p:cNvPr id="45" name="CuadroTexto 44">
            <a:extLst>
              <a:ext uri="{FF2B5EF4-FFF2-40B4-BE49-F238E27FC236}">
                <a16:creationId xmlns:a16="http://schemas.microsoft.com/office/drawing/2014/main" id="{CA8B5994-4944-D41D-3C21-A2484E22D564}"/>
              </a:ext>
            </a:extLst>
          </p:cNvPr>
          <p:cNvSpPr txBox="1"/>
          <p:nvPr/>
        </p:nvSpPr>
        <p:spPr>
          <a:xfrm>
            <a:off x="4964861" y="3777494"/>
            <a:ext cx="10804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2400" dirty="0">
                <a:ln w="12700">
                  <a:solidFill>
                    <a:srgbClr val="FFFFFF"/>
                  </a:solidFill>
                </a:ln>
                <a:solidFill>
                  <a:srgbClr val="F9289B"/>
                </a:solidFill>
                <a:latin typeface="Ice kingdom" panose="02000800000000000000" pitchFamily="2" charset="0"/>
              </a:rPr>
              <a:t>Nicole</a:t>
            </a:r>
          </a:p>
        </p:txBody>
      </p:sp>
      <p:sp>
        <p:nvSpPr>
          <p:cNvPr id="46" name="CuadroTexto 45">
            <a:extLst>
              <a:ext uri="{FF2B5EF4-FFF2-40B4-BE49-F238E27FC236}">
                <a16:creationId xmlns:a16="http://schemas.microsoft.com/office/drawing/2014/main" id="{26347EC1-1559-98B8-2099-5EE1FEC4048F}"/>
              </a:ext>
            </a:extLst>
          </p:cNvPr>
          <p:cNvSpPr txBox="1"/>
          <p:nvPr/>
        </p:nvSpPr>
        <p:spPr>
          <a:xfrm>
            <a:off x="5199652" y="4128661"/>
            <a:ext cx="712507" cy="248333"/>
          </a:xfrm>
          <a:prstGeom prst="rect">
            <a:avLst/>
          </a:prstGeom>
          <a:noFill/>
        </p:spPr>
        <p:txBody>
          <a:bodyPr wrap="none" rtlCol="0">
            <a:prstTxWarp prst="textChevronInverted">
              <a:avLst>
                <a:gd name="adj" fmla="val 90189"/>
              </a:avLst>
            </a:prstTxWarp>
            <a:spAutoFit/>
          </a:bodyPr>
          <a:lstStyle/>
          <a:p>
            <a:pPr algn="ctr"/>
            <a:r>
              <a:rPr lang="es-VE" sz="4000" dirty="0">
                <a:ln w="19050">
                  <a:noFill/>
                </a:ln>
                <a:solidFill>
                  <a:srgbClr val="09385B"/>
                </a:solidFill>
                <a:latin typeface="Bebas Neue Bold" panose="020B0606020202050201" pitchFamily="34" charset="0"/>
              </a:rPr>
              <a:t>VILLALOBOS</a:t>
            </a:r>
          </a:p>
        </p:txBody>
      </p:sp>
      <p:sp>
        <p:nvSpPr>
          <p:cNvPr id="47" name="CuadroTexto 46">
            <a:extLst>
              <a:ext uri="{FF2B5EF4-FFF2-40B4-BE49-F238E27FC236}">
                <a16:creationId xmlns:a16="http://schemas.microsoft.com/office/drawing/2014/main" id="{37D9F018-E02F-29DD-615C-76623314AB10}"/>
              </a:ext>
            </a:extLst>
          </p:cNvPr>
          <p:cNvSpPr txBox="1"/>
          <p:nvPr/>
        </p:nvSpPr>
        <p:spPr>
          <a:xfrm>
            <a:off x="677927" y="1984542"/>
            <a:ext cx="10804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2400" dirty="0">
                <a:ln w="12700">
                  <a:solidFill>
                    <a:srgbClr val="FFFFFF"/>
                  </a:solidFill>
                </a:ln>
                <a:solidFill>
                  <a:srgbClr val="F9289B"/>
                </a:solidFill>
                <a:latin typeface="Ice kingdom" panose="02000800000000000000" pitchFamily="2" charset="0"/>
              </a:rPr>
              <a:t>Nicole</a:t>
            </a:r>
          </a:p>
        </p:txBody>
      </p:sp>
      <p:sp>
        <p:nvSpPr>
          <p:cNvPr id="48" name="CuadroTexto 47">
            <a:extLst>
              <a:ext uri="{FF2B5EF4-FFF2-40B4-BE49-F238E27FC236}">
                <a16:creationId xmlns:a16="http://schemas.microsoft.com/office/drawing/2014/main" id="{0CA8976A-0151-C61A-90CB-821444B77150}"/>
              </a:ext>
            </a:extLst>
          </p:cNvPr>
          <p:cNvSpPr txBox="1"/>
          <p:nvPr/>
        </p:nvSpPr>
        <p:spPr>
          <a:xfrm>
            <a:off x="912718" y="2335709"/>
            <a:ext cx="712507" cy="248333"/>
          </a:xfrm>
          <a:prstGeom prst="rect">
            <a:avLst/>
          </a:prstGeom>
          <a:noFill/>
        </p:spPr>
        <p:txBody>
          <a:bodyPr wrap="none" rtlCol="0">
            <a:prstTxWarp prst="textChevronInverted">
              <a:avLst>
                <a:gd name="adj" fmla="val 90189"/>
              </a:avLst>
            </a:prstTxWarp>
            <a:spAutoFit/>
          </a:bodyPr>
          <a:lstStyle/>
          <a:p>
            <a:pPr algn="ctr"/>
            <a:r>
              <a:rPr lang="es-VE" sz="4000" dirty="0">
                <a:ln w="19050">
                  <a:noFill/>
                </a:ln>
                <a:solidFill>
                  <a:srgbClr val="09385B"/>
                </a:solidFill>
                <a:latin typeface="Bebas Neue Bold" panose="020B0606020202050201" pitchFamily="34" charset="0"/>
              </a:rPr>
              <a:t>VILLALOBOS</a:t>
            </a:r>
          </a:p>
        </p:txBody>
      </p:sp>
      <p:sp>
        <p:nvSpPr>
          <p:cNvPr id="49" name="CuadroTexto 48">
            <a:extLst>
              <a:ext uri="{FF2B5EF4-FFF2-40B4-BE49-F238E27FC236}">
                <a16:creationId xmlns:a16="http://schemas.microsoft.com/office/drawing/2014/main" id="{08D74A8A-C54F-F25B-779C-DD61BF601E5D}"/>
              </a:ext>
            </a:extLst>
          </p:cNvPr>
          <p:cNvSpPr txBox="1"/>
          <p:nvPr/>
        </p:nvSpPr>
        <p:spPr>
          <a:xfrm>
            <a:off x="2095044" y="1984542"/>
            <a:ext cx="10804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2400" dirty="0">
                <a:ln w="12700">
                  <a:solidFill>
                    <a:srgbClr val="FFFFFF"/>
                  </a:solidFill>
                </a:ln>
                <a:solidFill>
                  <a:srgbClr val="F9289B"/>
                </a:solidFill>
                <a:latin typeface="Ice kingdom" panose="02000800000000000000" pitchFamily="2" charset="0"/>
              </a:rPr>
              <a:t>Nicole</a:t>
            </a:r>
          </a:p>
        </p:txBody>
      </p:sp>
      <p:sp>
        <p:nvSpPr>
          <p:cNvPr id="50" name="CuadroTexto 49">
            <a:extLst>
              <a:ext uri="{FF2B5EF4-FFF2-40B4-BE49-F238E27FC236}">
                <a16:creationId xmlns:a16="http://schemas.microsoft.com/office/drawing/2014/main" id="{DEF5F32F-2B4A-636A-C592-CE8F3CB66047}"/>
              </a:ext>
            </a:extLst>
          </p:cNvPr>
          <p:cNvSpPr txBox="1"/>
          <p:nvPr/>
        </p:nvSpPr>
        <p:spPr>
          <a:xfrm>
            <a:off x="2329835" y="2335709"/>
            <a:ext cx="712507" cy="248333"/>
          </a:xfrm>
          <a:prstGeom prst="rect">
            <a:avLst/>
          </a:prstGeom>
          <a:noFill/>
        </p:spPr>
        <p:txBody>
          <a:bodyPr wrap="none" rtlCol="0">
            <a:prstTxWarp prst="textChevronInverted">
              <a:avLst>
                <a:gd name="adj" fmla="val 90189"/>
              </a:avLst>
            </a:prstTxWarp>
            <a:spAutoFit/>
          </a:bodyPr>
          <a:lstStyle/>
          <a:p>
            <a:pPr algn="ctr"/>
            <a:r>
              <a:rPr lang="es-VE" sz="4000" dirty="0">
                <a:ln w="19050">
                  <a:noFill/>
                </a:ln>
                <a:solidFill>
                  <a:srgbClr val="09385B"/>
                </a:solidFill>
                <a:latin typeface="Bebas Neue Bold" panose="020B0606020202050201" pitchFamily="34" charset="0"/>
              </a:rPr>
              <a:t>VILLALOBOS</a:t>
            </a:r>
          </a:p>
        </p:txBody>
      </p:sp>
      <p:sp>
        <p:nvSpPr>
          <p:cNvPr id="51" name="CuadroTexto 50">
            <a:extLst>
              <a:ext uri="{FF2B5EF4-FFF2-40B4-BE49-F238E27FC236}">
                <a16:creationId xmlns:a16="http://schemas.microsoft.com/office/drawing/2014/main" id="{D21797D2-6B9C-C704-AC4A-B292E8A33C62}"/>
              </a:ext>
            </a:extLst>
          </p:cNvPr>
          <p:cNvSpPr txBox="1"/>
          <p:nvPr/>
        </p:nvSpPr>
        <p:spPr>
          <a:xfrm>
            <a:off x="3547744" y="1984542"/>
            <a:ext cx="10804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2400" dirty="0">
                <a:ln w="12700">
                  <a:solidFill>
                    <a:srgbClr val="FFFFFF"/>
                  </a:solidFill>
                </a:ln>
                <a:solidFill>
                  <a:srgbClr val="F9289B"/>
                </a:solidFill>
                <a:latin typeface="Ice kingdom" panose="02000800000000000000" pitchFamily="2" charset="0"/>
              </a:rPr>
              <a:t>Nicole</a:t>
            </a:r>
          </a:p>
        </p:txBody>
      </p:sp>
      <p:sp>
        <p:nvSpPr>
          <p:cNvPr id="52" name="CuadroTexto 51">
            <a:extLst>
              <a:ext uri="{FF2B5EF4-FFF2-40B4-BE49-F238E27FC236}">
                <a16:creationId xmlns:a16="http://schemas.microsoft.com/office/drawing/2014/main" id="{8CE478CB-7F6D-ECE2-A7A7-CC0884BE4157}"/>
              </a:ext>
            </a:extLst>
          </p:cNvPr>
          <p:cNvSpPr txBox="1"/>
          <p:nvPr/>
        </p:nvSpPr>
        <p:spPr>
          <a:xfrm>
            <a:off x="3782535" y="2335709"/>
            <a:ext cx="712507" cy="248333"/>
          </a:xfrm>
          <a:prstGeom prst="rect">
            <a:avLst/>
          </a:prstGeom>
          <a:noFill/>
        </p:spPr>
        <p:txBody>
          <a:bodyPr wrap="none" rtlCol="0">
            <a:prstTxWarp prst="textChevronInverted">
              <a:avLst>
                <a:gd name="adj" fmla="val 90189"/>
              </a:avLst>
            </a:prstTxWarp>
            <a:spAutoFit/>
          </a:bodyPr>
          <a:lstStyle/>
          <a:p>
            <a:pPr algn="ctr"/>
            <a:r>
              <a:rPr lang="es-VE" sz="4000" dirty="0">
                <a:ln w="19050">
                  <a:noFill/>
                </a:ln>
                <a:solidFill>
                  <a:srgbClr val="09385B"/>
                </a:solidFill>
                <a:latin typeface="Bebas Neue Bold" panose="020B0606020202050201" pitchFamily="34" charset="0"/>
              </a:rPr>
              <a:t>VILLALOBOS</a:t>
            </a:r>
          </a:p>
        </p:txBody>
      </p:sp>
      <p:sp>
        <p:nvSpPr>
          <p:cNvPr id="53" name="CuadroTexto 52">
            <a:extLst>
              <a:ext uri="{FF2B5EF4-FFF2-40B4-BE49-F238E27FC236}">
                <a16:creationId xmlns:a16="http://schemas.microsoft.com/office/drawing/2014/main" id="{5CF788B0-2A13-8440-A4C7-A73AD95164F0}"/>
              </a:ext>
            </a:extLst>
          </p:cNvPr>
          <p:cNvSpPr txBox="1"/>
          <p:nvPr/>
        </p:nvSpPr>
        <p:spPr>
          <a:xfrm>
            <a:off x="4964861" y="1984542"/>
            <a:ext cx="10804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2400" dirty="0">
                <a:ln w="12700">
                  <a:solidFill>
                    <a:srgbClr val="FFFFFF"/>
                  </a:solidFill>
                </a:ln>
                <a:solidFill>
                  <a:srgbClr val="F9289B"/>
                </a:solidFill>
                <a:latin typeface="Ice kingdom" panose="02000800000000000000" pitchFamily="2" charset="0"/>
              </a:rPr>
              <a:t>Nicole</a:t>
            </a:r>
          </a:p>
        </p:txBody>
      </p:sp>
      <p:sp>
        <p:nvSpPr>
          <p:cNvPr id="54" name="CuadroTexto 53">
            <a:extLst>
              <a:ext uri="{FF2B5EF4-FFF2-40B4-BE49-F238E27FC236}">
                <a16:creationId xmlns:a16="http://schemas.microsoft.com/office/drawing/2014/main" id="{B5C356C8-E0E8-DEFA-5720-7F6906865E08}"/>
              </a:ext>
            </a:extLst>
          </p:cNvPr>
          <p:cNvSpPr txBox="1"/>
          <p:nvPr/>
        </p:nvSpPr>
        <p:spPr>
          <a:xfrm>
            <a:off x="5199652" y="2335709"/>
            <a:ext cx="712507" cy="248333"/>
          </a:xfrm>
          <a:prstGeom prst="rect">
            <a:avLst/>
          </a:prstGeom>
          <a:noFill/>
        </p:spPr>
        <p:txBody>
          <a:bodyPr wrap="none" rtlCol="0">
            <a:prstTxWarp prst="textChevronInverted">
              <a:avLst>
                <a:gd name="adj" fmla="val 90189"/>
              </a:avLst>
            </a:prstTxWarp>
            <a:spAutoFit/>
          </a:bodyPr>
          <a:lstStyle/>
          <a:p>
            <a:pPr algn="ctr"/>
            <a:r>
              <a:rPr lang="es-VE" sz="4000" dirty="0">
                <a:ln w="19050">
                  <a:noFill/>
                </a:ln>
                <a:solidFill>
                  <a:srgbClr val="09385B"/>
                </a:solidFill>
                <a:latin typeface="Bebas Neue Bold" panose="020B0606020202050201" pitchFamily="34" charset="0"/>
              </a:rPr>
              <a:t>VILLALOBOS</a:t>
            </a:r>
          </a:p>
        </p:txBody>
      </p:sp>
    </p:spTree>
    <p:extLst>
      <p:ext uri="{BB962C8B-B14F-4D97-AF65-F5344CB8AC3E}">
        <p14:creationId xmlns:p14="http://schemas.microsoft.com/office/powerpoint/2010/main" val="2478781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" name="Imagen 118">
            <a:extLst>
              <a:ext uri="{FF2B5EF4-FFF2-40B4-BE49-F238E27FC236}">
                <a16:creationId xmlns:a16="http://schemas.microsoft.com/office/drawing/2014/main" id="{18A43F00-933A-08BF-9477-2FB705B9E67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3800" y="700166"/>
            <a:ext cx="1440000" cy="1440000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F75269F5-2C52-9987-E2DB-56BF12E71BAA}"/>
              </a:ext>
            </a:extLst>
          </p:cNvPr>
          <p:cNvSpPr txBox="1"/>
          <p:nvPr/>
        </p:nvSpPr>
        <p:spPr>
          <a:xfrm>
            <a:off x="728608" y="1514028"/>
            <a:ext cx="9303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2000" dirty="0">
                <a:ln w="12700">
                  <a:solidFill>
                    <a:srgbClr val="FFFFFF"/>
                  </a:solidFill>
                </a:ln>
                <a:solidFill>
                  <a:srgbClr val="F9289B"/>
                </a:solidFill>
                <a:latin typeface="Ice kingdom" panose="02000800000000000000" pitchFamily="2" charset="0"/>
              </a:rPr>
              <a:t>Nicole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0E75F3C1-11D2-6979-6313-93CE8721FD43}"/>
              </a:ext>
            </a:extLst>
          </p:cNvPr>
          <p:cNvSpPr txBox="1"/>
          <p:nvPr/>
        </p:nvSpPr>
        <p:spPr>
          <a:xfrm>
            <a:off x="946150" y="1815717"/>
            <a:ext cx="564775" cy="196843"/>
          </a:xfrm>
          <a:prstGeom prst="rect">
            <a:avLst/>
          </a:prstGeom>
          <a:noFill/>
        </p:spPr>
        <p:txBody>
          <a:bodyPr wrap="none" rtlCol="0">
            <a:prstTxWarp prst="textChevronInverted">
              <a:avLst>
                <a:gd name="adj" fmla="val 90189"/>
              </a:avLst>
            </a:prstTxWarp>
            <a:spAutoFit/>
          </a:bodyPr>
          <a:lstStyle/>
          <a:p>
            <a:pPr algn="ctr"/>
            <a:r>
              <a:rPr lang="es-VE" sz="4000" dirty="0">
                <a:ln w="19050">
                  <a:noFill/>
                </a:ln>
                <a:solidFill>
                  <a:srgbClr val="09385B"/>
                </a:solidFill>
                <a:latin typeface="Bebas Neue Bold" panose="020B0606020202050201" pitchFamily="34" charset="0"/>
              </a:rPr>
              <a:t>VILLALOBOS</a:t>
            </a:r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2F1CBEA8-ACC3-A19C-1FB8-9713FAAEEFB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83275" y="700166"/>
            <a:ext cx="1440000" cy="1440000"/>
          </a:xfrm>
          <a:prstGeom prst="rect">
            <a:avLst/>
          </a:prstGeom>
        </p:spPr>
      </p:pic>
      <p:sp>
        <p:nvSpPr>
          <p:cNvPr id="11" name="CuadroTexto 10">
            <a:extLst>
              <a:ext uri="{FF2B5EF4-FFF2-40B4-BE49-F238E27FC236}">
                <a16:creationId xmlns:a16="http://schemas.microsoft.com/office/drawing/2014/main" id="{8E60A18F-0FA0-B6E8-9306-E9E636133CB9}"/>
              </a:ext>
            </a:extLst>
          </p:cNvPr>
          <p:cNvSpPr txBox="1"/>
          <p:nvPr/>
        </p:nvSpPr>
        <p:spPr>
          <a:xfrm>
            <a:off x="2238083" y="1514028"/>
            <a:ext cx="9303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2000" dirty="0">
                <a:ln w="12700">
                  <a:solidFill>
                    <a:srgbClr val="FFFFFF"/>
                  </a:solidFill>
                </a:ln>
                <a:solidFill>
                  <a:srgbClr val="F9289B"/>
                </a:solidFill>
                <a:latin typeface="Ice kingdom" panose="02000800000000000000" pitchFamily="2" charset="0"/>
              </a:rPr>
              <a:t>Nicole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6FE2F86E-D652-C0CE-825C-032C2802FC5C}"/>
              </a:ext>
            </a:extLst>
          </p:cNvPr>
          <p:cNvSpPr txBox="1"/>
          <p:nvPr/>
        </p:nvSpPr>
        <p:spPr>
          <a:xfrm>
            <a:off x="2455625" y="1815717"/>
            <a:ext cx="564775" cy="196843"/>
          </a:xfrm>
          <a:prstGeom prst="rect">
            <a:avLst/>
          </a:prstGeom>
          <a:noFill/>
        </p:spPr>
        <p:txBody>
          <a:bodyPr wrap="none" rtlCol="0">
            <a:prstTxWarp prst="textChevronInverted">
              <a:avLst>
                <a:gd name="adj" fmla="val 90189"/>
              </a:avLst>
            </a:prstTxWarp>
            <a:spAutoFit/>
          </a:bodyPr>
          <a:lstStyle/>
          <a:p>
            <a:pPr algn="ctr"/>
            <a:r>
              <a:rPr lang="es-VE" sz="4000" dirty="0">
                <a:ln w="19050">
                  <a:noFill/>
                </a:ln>
                <a:solidFill>
                  <a:srgbClr val="09385B"/>
                </a:solidFill>
                <a:latin typeface="Bebas Neue Bold" panose="020B0606020202050201" pitchFamily="34" charset="0"/>
              </a:rPr>
              <a:t>VILLALOBOS</a:t>
            </a:r>
          </a:p>
        </p:txBody>
      </p:sp>
      <p:pic>
        <p:nvPicPr>
          <p:cNvPr id="13" name="Imagen 12">
            <a:extLst>
              <a:ext uri="{FF2B5EF4-FFF2-40B4-BE49-F238E27FC236}">
                <a16:creationId xmlns:a16="http://schemas.microsoft.com/office/drawing/2014/main" id="{D3447219-D058-3F6A-6342-46237109E0B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92750" y="700166"/>
            <a:ext cx="1440000" cy="1440000"/>
          </a:xfrm>
          <a:prstGeom prst="rect">
            <a:avLst/>
          </a:prstGeom>
        </p:spPr>
      </p:pic>
      <p:sp>
        <p:nvSpPr>
          <p:cNvPr id="14" name="CuadroTexto 13">
            <a:extLst>
              <a:ext uri="{FF2B5EF4-FFF2-40B4-BE49-F238E27FC236}">
                <a16:creationId xmlns:a16="http://schemas.microsoft.com/office/drawing/2014/main" id="{17ED1DF9-B704-3E8E-26B5-7AB3A8669708}"/>
              </a:ext>
            </a:extLst>
          </p:cNvPr>
          <p:cNvSpPr txBox="1"/>
          <p:nvPr/>
        </p:nvSpPr>
        <p:spPr>
          <a:xfrm>
            <a:off x="3747558" y="1514028"/>
            <a:ext cx="9303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2000" dirty="0">
                <a:ln w="12700">
                  <a:solidFill>
                    <a:srgbClr val="FFFFFF"/>
                  </a:solidFill>
                </a:ln>
                <a:solidFill>
                  <a:srgbClr val="F9289B"/>
                </a:solidFill>
                <a:latin typeface="Ice kingdom" panose="02000800000000000000" pitchFamily="2" charset="0"/>
              </a:rPr>
              <a:t>Nicole</a:t>
            </a: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AB9F2DD7-6B0F-4641-23BA-945407B18971}"/>
              </a:ext>
            </a:extLst>
          </p:cNvPr>
          <p:cNvSpPr txBox="1"/>
          <p:nvPr/>
        </p:nvSpPr>
        <p:spPr>
          <a:xfrm>
            <a:off x="3965100" y="1815717"/>
            <a:ext cx="564775" cy="196843"/>
          </a:xfrm>
          <a:prstGeom prst="rect">
            <a:avLst/>
          </a:prstGeom>
          <a:noFill/>
        </p:spPr>
        <p:txBody>
          <a:bodyPr wrap="none" rtlCol="0">
            <a:prstTxWarp prst="textChevronInverted">
              <a:avLst>
                <a:gd name="adj" fmla="val 90189"/>
              </a:avLst>
            </a:prstTxWarp>
            <a:spAutoFit/>
          </a:bodyPr>
          <a:lstStyle/>
          <a:p>
            <a:pPr algn="ctr"/>
            <a:r>
              <a:rPr lang="es-VE" sz="4000" dirty="0">
                <a:ln w="19050">
                  <a:noFill/>
                </a:ln>
                <a:solidFill>
                  <a:srgbClr val="09385B"/>
                </a:solidFill>
                <a:latin typeface="Bebas Neue Bold" panose="020B0606020202050201" pitchFamily="34" charset="0"/>
              </a:rPr>
              <a:t>VILLALOBOS</a:t>
            </a:r>
          </a:p>
        </p:txBody>
      </p:sp>
      <p:pic>
        <p:nvPicPr>
          <p:cNvPr id="16" name="Imagen 15">
            <a:extLst>
              <a:ext uri="{FF2B5EF4-FFF2-40B4-BE49-F238E27FC236}">
                <a16:creationId xmlns:a16="http://schemas.microsoft.com/office/drawing/2014/main" id="{FBDFB424-9E0E-B304-D0A2-20ECBA6EC47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2225" y="700166"/>
            <a:ext cx="1440000" cy="1440000"/>
          </a:xfrm>
          <a:prstGeom prst="rect">
            <a:avLst/>
          </a:prstGeom>
        </p:spPr>
      </p:pic>
      <p:sp>
        <p:nvSpPr>
          <p:cNvPr id="17" name="CuadroTexto 16">
            <a:extLst>
              <a:ext uri="{FF2B5EF4-FFF2-40B4-BE49-F238E27FC236}">
                <a16:creationId xmlns:a16="http://schemas.microsoft.com/office/drawing/2014/main" id="{39356BAB-3159-5A1A-4211-E9EC2D006C4A}"/>
              </a:ext>
            </a:extLst>
          </p:cNvPr>
          <p:cNvSpPr txBox="1"/>
          <p:nvPr/>
        </p:nvSpPr>
        <p:spPr>
          <a:xfrm>
            <a:off x="5257033" y="1514028"/>
            <a:ext cx="9303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2000" dirty="0">
                <a:ln w="12700">
                  <a:solidFill>
                    <a:srgbClr val="FFFFFF"/>
                  </a:solidFill>
                </a:ln>
                <a:solidFill>
                  <a:srgbClr val="F9289B"/>
                </a:solidFill>
                <a:latin typeface="Ice kingdom" panose="02000800000000000000" pitchFamily="2" charset="0"/>
              </a:rPr>
              <a:t>Nicole</a:t>
            </a: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F17BE440-5989-4BBE-EA7E-2902A2C84D9A}"/>
              </a:ext>
            </a:extLst>
          </p:cNvPr>
          <p:cNvSpPr txBox="1"/>
          <p:nvPr/>
        </p:nvSpPr>
        <p:spPr>
          <a:xfrm>
            <a:off x="5474575" y="1815717"/>
            <a:ext cx="564775" cy="196843"/>
          </a:xfrm>
          <a:prstGeom prst="rect">
            <a:avLst/>
          </a:prstGeom>
          <a:noFill/>
        </p:spPr>
        <p:txBody>
          <a:bodyPr wrap="none" rtlCol="0">
            <a:prstTxWarp prst="textChevronInverted">
              <a:avLst>
                <a:gd name="adj" fmla="val 90189"/>
              </a:avLst>
            </a:prstTxWarp>
            <a:spAutoFit/>
          </a:bodyPr>
          <a:lstStyle/>
          <a:p>
            <a:pPr algn="ctr"/>
            <a:r>
              <a:rPr lang="es-VE" sz="4000" dirty="0">
                <a:ln w="19050">
                  <a:noFill/>
                </a:ln>
                <a:solidFill>
                  <a:srgbClr val="09385B"/>
                </a:solidFill>
                <a:latin typeface="Bebas Neue Bold" panose="020B0606020202050201" pitchFamily="34" charset="0"/>
              </a:rPr>
              <a:t>VILLALOBOS</a:t>
            </a:r>
          </a:p>
        </p:txBody>
      </p:sp>
      <p:pic>
        <p:nvPicPr>
          <p:cNvPr id="19" name="Imagen 18">
            <a:extLst>
              <a:ext uri="{FF2B5EF4-FFF2-40B4-BE49-F238E27FC236}">
                <a16:creationId xmlns:a16="http://schemas.microsoft.com/office/drawing/2014/main" id="{C9C56CBA-D3B6-1B18-288F-669197E21E7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3800" y="2234028"/>
            <a:ext cx="1440000" cy="1440000"/>
          </a:xfrm>
          <a:prstGeom prst="rect">
            <a:avLst/>
          </a:prstGeom>
        </p:spPr>
      </p:pic>
      <p:sp>
        <p:nvSpPr>
          <p:cNvPr id="20" name="CuadroTexto 19">
            <a:extLst>
              <a:ext uri="{FF2B5EF4-FFF2-40B4-BE49-F238E27FC236}">
                <a16:creationId xmlns:a16="http://schemas.microsoft.com/office/drawing/2014/main" id="{71085C00-D1DC-A335-20CF-05C19A257F04}"/>
              </a:ext>
            </a:extLst>
          </p:cNvPr>
          <p:cNvSpPr txBox="1"/>
          <p:nvPr/>
        </p:nvSpPr>
        <p:spPr>
          <a:xfrm>
            <a:off x="728608" y="3047890"/>
            <a:ext cx="9303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2000" dirty="0">
                <a:ln w="12700">
                  <a:solidFill>
                    <a:srgbClr val="FFFFFF"/>
                  </a:solidFill>
                </a:ln>
                <a:solidFill>
                  <a:srgbClr val="F9289B"/>
                </a:solidFill>
                <a:latin typeface="Ice kingdom" panose="02000800000000000000" pitchFamily="2" charset="0"/>
              </a:rPr>
              <a:t>Nicole</a:t>
            </a:r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DDCDFA8A-B76D-A1F3-4BC9-D5F80DBB94FB}"/>
              </a:ext>
            </a:extLst>
          </p:cNvPr>
          <p:cNvSpPr txBox="1"/>
          <p:nvPr/>
        </p:nvSpPr>
        <p:spPr>
          <a:xfrm>
            <a:off x="946150" y="3349579"/>
            <a:ext cx="564775" cy="196843"/>
          </a:xfrm>
          <a:prstGeom prst="rect">
            <a:avLst/>
          </a:prstGeom>
          <a:noFill/>
        </p:spPr>
        <p:txBody>
          <a:bodyPr wrap="none" rtlCol="0">
            <a:prstTxWarp prst="textChevronInverted">
              <a:avLst>
                <a:gd name="adj" fmla="val 90189"/>
              </a:avLst>
            </a:prstTxWarp>
            <a:spAutoFit/>
          </a:bodyPr>
          <a:lstStyle/>
          <a:p>
            <a:pPr algn="ctr"/>
            <a:r>
              <a:rPr lang="es-VE" sz="4000" dirty="0">
                <a:ln w="19050">
                  <a:noFill/>
                </a:ln>
                <a:solidFill>
                  <a:srgbClr val="09385B"/>
                </a:solidFill>
                <a:latin typeface="Bebas Neue Bold" panose="020B0606020202050201" pitchFamily="34" charset="0"/>
              </a:rPr>
              <a:t>VILLALOBOS</a:t>
            </a:r>
          </a:p>
        </p:txBody>
      </p:sp>
      <p:pic>
        <p:nvPicPr>
          <p:cNvPr id="22" name="Imagen 21">
            <a:extLst>
              <a:ext uri="{FF2B5EF4-FFF2-40B4-BE49-F238E27FC236}">
                <a16:creationId xmlns:a16="http://schemas.microsoft.com/office/drawing/2014/main" id="{7322D071-5A6A-5D11-807B-10E66C055D0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83275" y="2234028"/>
            <a:ext cx="1440000" cy="1440000"/>
          </a:xfrm>
          <a:prstGeom prst="rect">
            <a:avLst/>
          </a:prstGeom>
        </p:spPr>
      </p:pic>
      <p:sp>
        <p:nvSpPr>
          <p:cNvPr id="23" name="CuadroTexto 22">
            <a:extLst>
              <a:ext uri="{FF2B5EF4-FFF2-40B4-BE49-F238E27FC236}">
                <a16:creationId xmlns:a16="http://schemas.microsoft.com/office/drawing/2014/main" id="{FDEBC5D3-4C4B-BA25-B13A-2C7B158C7E34}"/>
              </a:ext>
            </a:extLst>
          </p:cNvPr>
          <p:cNvSpPr txBox="1"/>
          <p:nvPr/>
        </p:nvSpPr>
        <p:spPr>
          <a:xfrm>
            <a:off x="2238083" y="3047890"/>
            <a:ext cx="9303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2000" dirty="0">
                <a:ln w="12700">
                  <a:solidFill>
                    <a:srgbClr val="FFFFFF"/>
                  </a:solidFill>
                </a:ln>
                <a:solidFill>
                  <a:srgbClr val="F9289B"/>
                </a:solidFill>
                <a:latin typeface="Ice kingdom" panose="02000800000000000000" pitchFamily="2" charset="0"/>
              </a:rPr>
              <a:t>Nicole</a:t>
            </a:r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B41D69EC-D078-823A-DF98-6B35C5E30D1A}"/>
              </a:ext>
            </a:extLst>
          </p:cNvPr>
          <p:cNvSpPr txBox="1"/>
          <p:nvPr/>
        </p:nvSpPr>
        <p:spPr>
          <a:xfrm>
            <a:off x="2455625" y="3349579"/>
            <a:ext cx="564775" cy="196843"/>
          </a:xfrm>
          <a:prstGeom prst="rect">
            <a:avLst/>
          </a:prstGeom>
          <a:noFill/>
        </p:spPr>
        <p:txBody>
          <a:bodyPr wrap="none" rtlCol="0">
            <a:prstTxWarp prst="textChevronInverted">
              <a:avLst>
                <a:gd name="adj" fmla="val 90189"/>
              </a:avLst>
            </a:prstTxWarp>
            <a:spAutoFit/>
          </a:bodyPr>
          <a:lstStyle/>
          <a:p>
            <a:pPr algn="ctr"/>
            <a:r>
              <a:rPr lang="es-VE" sz="4000" dirty="0">
                <a:ln w="19050">
                  <a:noFill/>
                </a:ln>
                <a:solidFill>
                  <a:srgbClr val="09385B"/>
                </a:solidFill>
                <a:latin typeface="Bebas Neue Bold" panose="020B0606020202050201" pitchFamily="34" charset="0"/>
              </a:rPr>
              <a:t>VILLALOBOS</a:t>
            </a:r>
          </a:p>
        </p:txBody>
      </p:sp>
      <p:pic>
        <p:nvPicPr>
          <p:cNvPr id="25" name="Imagen 24">
            <a:extLst>
              <a:ext uri="{FF2B5EF4-FFF2-40B4-BE49-F238E27FC236}">
                <a16:creationId xmlns:a16="http://schemas.microsoft.com/office/drawing/2014/main" id="{16B3C590-DE0B-5DD8-D7C1-80923DAF231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92750" y="2234028"/>
            <a:ext cx="1440000" cy="1440000"/>
          </a:xfrm>
          <a:prstGeom prst="rect">
            <a:avLst/>
          </a:prstGeom>
        </p:spPr>
      </p:pic>
      <p:sp>
        <p:nvSpPr>
          <p:cNvPr id="26" name="CuadroTexto 25">
            <a:extLst>
              <a:ext uri="{FF2B5EF4-FFF2-40B4-BE49-F238E27FC236}">
                <a16:creationId xmlns:a16="http://schemas.microsoft.com/office/drawing/2014/main" id="{5789C9DD-464B-59FB-4A09-2AC5D7F13042}"/>
              </a:ext>
            </a:extLst>
          </p:cNvPr>
          <p:cNvSpPr txBox="1"/>
          <p:nvPr/>
        </p:nvSpPr>
        <p:spPr>
          <a:xfrm>
            <a:off x="3747558" y="3047890"/>
            <a:ext cx="9303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2000" dirty="0">
                <a:ln w="12700">
                  <a:solidFill>
                    <a:srgbClr val="FFFFFF"/>
                  </a:solidFill>
                </a:ln>
                <a:solidFill>
                  <a:srgbClr val="F9289B"/>
                </a:solidFill>
                <a:latin typeface="Ice kingdom" panose="02000800000000000000" pitchFamily="2" charset="0"/>
              </a:rPr>
              <a:t>Nicole</a:t>
            </a:r>
          </a:p>
        </p:txBody>
      </p:sp>
      <p:sp>
        <p:nvSpPr>
          <p:cNvPr id="27" name="CuadroTexto 26">
            <a:extLst>
              <a:ext uri="{FF2B5EF4-FFF2-40B4-BE49-F238E27FC236}">
                <a16:creationId xmlns:a16="http://schemas.microsoft.com/office/drawing/2014/main" id="{1CDA2990-FA3A-AB97-9276-0B9757045D83}"/>
              </a:ext>
            </a:extLst>
          </p:cNvPr>
          <p:cNvSpPr txBox="1"/>
          <p:nvPr/>
        </p:nvSpPr>
        <p:spPr>
          <a:xfrm>
            <a:off x="3965100" y="3349579"/>
            <a:ext cx="564775" cy="196843"/>
          </a:xfrm>
          <a:prstGeom prst="rect">
            <a:avLst/>
          </a:prstGeom>
          <a:noFill/>
        </p:spPr>
        <p:txBody>
          <a:bodyPr wrap="none" rtlCol="0">
            <a:prstTxWarp prst="textChevronInverted">
              <a:avLst>
                <a:gd name="adj" fmla="val 90189"/>
              </a:avLst>
            </a:prstTxWarp>
            <a:spAutoFit/>
          </a:bodyPr>
          <a:lstStyle/>
          <a:p>
            <a:pPr algn="ctr"/>
            <a:r>
              <a:rPr lang="es-VE" sz="4000" dirty="0">
                <a:ln w="19050">
                  <a:noFill/>
                </a:ln>
                <a:solidFill>
                  <a:srgbClr val="09385B"/>
                </a:solidFill>
                <a:latin typeface="Bebas Neue Bold" panose="020B0606020202050201" pitchFamily="34" charset="0"/>
              </a:rPr>
              <a:t>VILLALOBOS</a:t>
            </a:r>
          </a:p>
        </p:txBody>
      </p:sp>
      <p:pic>
        <p:nvPicPr>
          <p:cNvPr id="28" name="Imagen 27">
            <a:extLst>
              <a:ext uri="{FF2B5EF4-FFF2-40B4-BE49-F238E27FC236}">
                <a16:creationId xmlns:a16="http://schemas.microsoft.com/office/drawing/2014/main" id="{B4DE2023-01B9-7456-38E3-0D450DB0BC6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2225" y="2234028"/>
            <a:ext cx="1440000" cy="1440000"/>
          </a:xfrm>
          <a:prstGeom prst="rect">
            <a:avLst/>
          </a:prstGeom>
        </p:spPr>
      </p:pic>
      <p:sp>
        <p:nvSpPr>
          <p:cNvPr id="29" name="CuadroTexto 28">
            <a:extLst>
              <a:ext uri="{FF2B5EF4-FFF2-40B4-BE49-F238E27FC236}">
                <a16:creationId xmlns:a16="http://schemas.microsoft.com/office/drawing/2014/main" id="{9792EC8B-4ADF-BFB5-E663-C254DD9329FE}"/>
              </a:ext>
            </a:extLst>
          </p:cNvPr>
          <p:cNvSpPr txBox="1"/>
          <p:nvPr/>
        </p:nvSpPr>
        <p:spPr>
          <a:xfrm>
            <a:off x="5257033" y="3047890"/>
            <a:ext cx="9303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2000" dirty="0">
                <a:ln w="12700">
                  <a:solidFill>
                    <a:srgbClr val="FFFFFF"/>
                  </a:solidFill>
                </a:ln>
                <a:solidFill>
                  <a:srgbClr val="F9289B"/>
                </a:solidFill>
                <a:latin typeface="Ice kingdom" panose="02000800000000000000" pitchFamily="2" charset="0"/>
              </a:rPr>
              <a:t>Nicole</a:t>
            </a:r>
          </a:p>
        </p:txBody>
      </p:sp>
      <p:sp>
        <p:nvSpPr>
          <p:cNvPr id="30" name="CuadroTexto 29">
            <a:extLst>
              <a:ext uri="{FF2B5EF4-FFF2-40B4-BE49-F238E27FC236}">
                <a16:creationId xmlns:a16="http://schemas.microsoft.com/office/drawing/2014/main" id="{64427ACF-A828-AB0B-3A32-6849FF2DF0B4}"/>
              </a:ext>
            </a:extLst>
          </p:cNvPr>
          <p:cNvSpPr txBox="1"/>
          <p:nvPr/>
        </p:nvSpPr>
        <p:spPr>
          <a:xfrm>
            <a:off x="5474575" y="3349579"/>
            <a:ext cx="564775" cy="196843"/>
          </a:xfrm>
          <a:prstGeom prst="rect">
            <a:avLst/>
          </a:prstGeom>
          <a:noFill/>
        </p:spPr>
        <p:txBody>
          <a:bodyPr wrap="none" rtlCol="0">
            <a:prstTxWarp prst="textChevronInverted">
              <a:avLst>
                <a:gd name="adj" fmla="val 90189"/>
              </a:avLst>
            </a:prstTxWarp>
            <a:spAutoFit/>
          </a:bodyPr>
          <a:lstStyle/>
          <a:p>
            <a:pPr algn="ctr"/>
            <a:r>
              <a:rPr lang="es-VE" sz="4000" dirty="0">
                <a:ln w="19050">
                  <a:noFill/>
                </a:ln>
                <a:solidFill>
                  <a:srgbClr val="09385B"/>
                </a:solidFill>
                <a:latin typeface="Bebas Neue Bold" panose="020B0606020202050201" pitchFamily="34" charset="0"/>
              </a:rPr>
              <a:t>VILLALOBOS</a:t>
            </a:r>
          </a:p>
        </p:txBody>
      </p:sp>
      <p:pic>
        <p:nvPicPr>
          <p:cNvPr id="31" name="Imagen 30">
            <a:extLst>
              <a:ext uri="{FF2B5EF4-FFF2-40B4-BE49-F238E27FC236}">
                <a16:creationId xmlns:a16="http://schemas.microsoft.com/office/drawing/2014/main" id="{95267B55-6329-1F5A-4634-28BA8B44487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3800" y="3767890"/>
            <a:ext cx="1440000" cy="1440000"/>
          </a:xfrm>
          <a:prstGeom prst="rect">
            <a:avLst/>
          </a:prstGeom>
        </p:spPr>
      </p:pic>
      <p:sp>
        <p:nvSpPr>
          <p:cNvPr id="32" name="CuadroTexto 31">
            <a:extLst>
              <a:ext uri="{FF2B5EF4-FFF2-40B4-BE49-F238E27FC236}">
                <a16:creationId xmlns:a16="http://schemas.microsoft.com/office/drawing/2014/main" id="{DD8CBE4F-9F84-2E42-DE6E-ED6DFFBB0B09}"/>
              </a:ext>
            </a:extLst>
          </p:cNvPr>
          <p:cNvSpPr txBox="1"/>
          <p:nvPr/>
        </p:nvSpPr>
        <p:spPr>
          <a:xfrm>
            <a:off x="728608" y="4581752"/>
            <a:ext cx="9303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2000" dirty="0">
                <a:ln w="12700">
                  <a:solidFill>
                    <a:srgbClr val="FFFFFF"/>
                  </a:solidFill>
                </a:ln>
                <a:solidFill>
                  <a:srgbClr val="F9289B"/>
                </a:solidFill>
                <a:latin typeface="Ice kingdom" panose="02000800000000000000" pitchFamily="2" charset="0"/>
              </a:rPr>
              <a:t>Nicole</a:t>
            </a:r>
          </a:p>
        </p:txBody>
      </p:sp>
      <p:sp>
        <p:nvSpPr>
          <p:cNvPr id="33" name="CuadroTexto 32">
            <a:extLst>
              <a:ext uri="{FF2B5EF4-FFF2-40B4-BE49-F238E27FC236}">
                <a16:creationId xmlns:a16="http://schemas.microsoft.com/office/drawing/2014/main" id="{D971FDB3-513F-19C6-C259-3857A02A243B}"/>
              </a:ext>
            </a:extLst>
          </p:cNvPr>
          <p:cNvSpPr txBox="1"/>
          <p:nvPr/>
        </p:nvSpPr>
        <p:spPr>
          <a:xfrm>
            <a:off x="946150" y="4883441"/>
            <a:ext cx="564775" cy="196843"/>
          </a:xfrm>
          <a:prstGeom prst="rect">
            <a:avLst/>
          </a:prstGeom>
          <a:noFill/>
        </p:spPr>
        <p:txBody>
          <a:bodyPr wrap="none" rtlCol="0">
            <a:prstTxWarp prst="textChevronInverted">
              <a:avLst>
                <a:gd name="adj" fmla="val 90189"/>
              </a:avLst>
            </a:prstTxWarp>
            <a:spAutoFit/>
          </a:bodyPr>
          <a:lstStyle/>
          <a:p>
            <a:pPr algn="ctr"/>
            <a:r>
              <a:rPr lang="es-VE" sz="4000" dirty="0">
                <a:ln w="19050">
                  <a:noFill/>
                </a:ln>
                <a:solidFill>
                  <a:srgbClr val="09385B"/>
                </a:solidFill>
                <a:latin typeface="Bebas Neue Bold" panose="020B0606020202050201" pitchFamily="34" charset="0"/>
              </a:rPr>
              <a:t>VILLALOBOS</a:t>
            </a:r>
          </a:p>
        </p:txBody>
      </p:sp>
      <p:pic>
        <p:nvPicPr>
          <p:cNvPr id="34" name="Imagen 33">
            <a:extLst>
              <a:ext uri="{FF2B5EF4-FFF2-40B4-BE49-F238E27FC236}">
                <a16:creationId xmlns:a16="http://schemas.microsoft.com/office/drawing/2014/main" id="{94219ED4-9F97-83ED-7233-4447376D2A5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83275" y="3767890"/>
            <a:ext cx="1440000" cy="1440000"/>
          </a:xfrm>
          <a:prstGeom prst="rect">
            <a:avLst/>
          </a:prstGeom>
        </p:spPr>
      </p:pic>
      <p:sp>
        <p:nvSpPr>
          <p:cNvPr id="35" name="CuadroTexto 34">
            <a:extLst>
              <a:ext uri="{FF2B5EF4-FFF2-40B4-BE49-F238E27FC236}">
                <a16:creationId xmlns:a16="http://schemas.microsoft.com/office/drawing/2014/main" id="{CB94AAE8-51FA-0E4D-8605-E7264DD0EAA4}"/>
              </a:ext>
            </a:extLst>
          </p:cNvPr>
          <p:cNvSpPr txBox="1"/>
          <p:nvPr/>
        </p:nvSpPr>
        <p:spPr>
          <a:xfrm>
            <a:off x="2238083" y="4581752"/>
            <a:ext cx="9303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2000" dirty="0">
                <a:ln w="12700">
                  <a:solidFill>
                    <a:srgbClr val="FFFFFF"/>
                  </a:solidFill>
                </a:ln>
                <a:solidFill>
                  <a:srgbClr val="F9289B"/>
                </a:solidFill>
                <a:latin typeface="Ice kingdom" panose="02000800000000000000" pitchFamily="2" charset="0"/>
              </a:rPr>
              <a:t>Nicole</a:t>
            </a:r>
          </a:p>
        </p:txBody>
      </p:sp>
      <p:sp>
        <p:nvSpPr>
          <p:cNvPr id="36" name="CuadroTexto 35">
            <a:extLst>
              <a:ext uri="{FF2B5EF4-FFF2-40B4-BE49-F238E27FC236}">
                <a16:creationId xmlns:a16="http://schemas.microsoft.com/office/drawing/2014/main" id="{C82B7FB5-1342-610B-AC29-36945E280CD3}"/>
              </a:ext>
            </a:extLst>
          </p:cNvPr>
          <p:cNvSpPr txBox="1"/>
          <p:nvPr/>
        </p:nvSpPr>
        <p:spPr>
          <a:xfrm>
            <a:off x="2455625" y="4883441"/>
            <a:ext cx="564775" cy="196843"/>
          </a:xfrm>
          <a:prstGeom prst="rect">
            <a:avLst/>
          </a:prstGeom>
          <a:noFill/>
        </p:spPr>
        <p:txBody>
          <a:bodyPr wrap="none" rtlCol="0">
            <a:prstTxWarp prst="textChevronInverted">
              <a:avLst>
                <a:gd name="adj" fmla="val 90189"/>
              </a:avLst>
            </a:prstTxWarp>
            <a:spAutoFit/>
          </a:bodyPr>
          <a:lstStyle/>
          <a:p>
            <a:pPr algn="ctr"/>
            <a:r>
              <a:rPr lang="es-VE" sz="4000" dirty="0">
                <a:ln w="19050">
                  <a:noFill/>
                </a:ln>
                <a:solidFill>
                  <a:srgbClr val="09385B"/>
                </a:solidFill>
                <a:latin typeface="Bebas Neue Bold" panose="020B0606020202050201" pitchFamily="34" charset="0"/>
              </a:rPr>
              <a:t>VILLALOBOS</a:t>
            </a:r>
          </a:p>
        </p:txBody>
      </p:sp>
      <p:pic>
        <p:nvPicPr>
          <p:cNvPr id="37" name="Imagen 36">
            <a:extLst>
              <a:ext uri="{FF2B5EF4-FFF2-40B4-BE49-F238E27FC236}">
                <a16:creationId xmlns:a16="http://schemas.microsoft.com/office/drawing/2014/main" id="{302CEA90-8121-67E7-FE91-635F9C7BF5C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92750" y="3767890"/>
            <a:ext cx="1440000" cy="1440000"/>
          </a:xfrm>
          <a:prstGeom prst="rect">
            <a:avLst/>
          </a:prstGeom>
        </p:spPr>
      </p:pic>
      <p:sp>
        <p:nvSpPr>
          <p:cNvPr id="38" name="CuadroTexto 37">
            <a:extLst>
              <a:ext uri="{FF2B5EF4-FFF2-40B4-BE49-F238E27FC236}">
                <a16:creationId xmlns:a16="http://schemas.microsoft.com/office/drawing/2014/main" id="{8E1F976D-4D91-F6E9-05F6-21E9A551EA6B}"/>
              </a:ext>
            </a:extLst>
          </p:cNvPr>
          <p:cNvSpPr txBox="1"/>
          <p:nvPr/>
        </p:nvSpPr>
        <p:spPr>
          <a:xfrm>
            <a:off x="3747558" y="4581752"/>
            <a:ext cx="9303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2000" dirty="0">
                <a:ln w="12700">
                  <a:solidFill>
                    <a:srgbClr val="FFFFFF"/>
                  </a:solidFill>
                </a:ln>
                <a:solidFill>
                  <a:srgbClr val="F9289B"/>
                </a:solidFill>
                <a:latin typeface="Ice kingdom" panose="02000800000000000000" pitchFamily="2" charset="0"/>
              </a:rPr>
              <a:t>Nicole</a:t>
            </a:r>
          </a:p>
        </p:txBody>
      </p:sp>
      <p:sp>
        <p:nvSpPr>
          <p:cNvPr id="39" name="CuadroTexto 38">
            <a:extLst>
              <a:ext uri="{FF2B5EF4-FFF2-40B4-BE49-F238E27FC236}">
                <a16:creationId xmlns:a16="http://schemas.microsoft.com/office/drawing/2014/main" id="{0B8A9177-02E5-1B36-7701-87C48D2F28EA}"/>
              </a:ext>
            </a:extLst>
          </p:cNvPr>
          <p:cNvSpPr txBox="1"/>
          <p:nvPr/>
        </p:nvSpPr>
        <p:spPr>
          <a:xfrm>
            <a:off x="3965100" y="4883441"/>
            <a:ext cx="564775" cy="196843"/>
          </a:xfrm>
          <a:prstGeom prst="rect">
            <a:avLst/>
          </a:prstGeom>
          <a:noFill/>
        </p:spPr>
        <p:txBody>
          <a:bodyPr wrap="none" rtlCol="0">
            <a:prstTxWarp prst="textChevronInverted">
              <a:avLst>
                <a:gd name="adj" fmla="val 90189"/>
              </a:avLst>
            </a:prstTxWarp>
            <a:spAutoFit/>
          </a:bodyPr>
          <a:lstStyle/>
          <a:p>
            <a:pPr algn="ctr"/>
            <a:r>
              <a:rPr lang="es-VE" sz="4000" dirty="0">
                <a:ln w="19050">
                  <a:noFill/>
                </a:ln>
                <a:solidFill>
                  <a:srgbClr val="09385B"/>
                </a:solidFill>
                <a:latin typeface="Bebas Neue Bold" panose="020B0606020202050201" pitchFamily="34" charset="0"/>
              </a:rPr>
              <a:t>VILLALOBOS</a:t>
            </a:r>
          </a:p>
        </p:txBody>
      </p:sp>
      <p:pic>
        <p:nvPicPr>
          <p:cNvPr id="40" name="Imagen 39">
            <a:extLst>
              <a:ext uri="{FF2B5EF4-FFF2-40B4-BE49-F238E27FC236}">
                <a16:creationId xmlns:a16="http://schemas.microsoft.com/office/drawing/2014/main" id="{1F97A544-67C1-9BF0-A674-29EA9474D5B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2225" y="3767890"/>
            <a:ext cx="1440000" cy="1440000"/>
          </a:xfrm>
          <a:prstGeom prst="rect">
            <a:avLst/>
          </a:prstGeom>
        </p:spPr>
      </p:pic>
      <p:sp>
        <p:nvSpPr>
          <p:cNvPr id="41" name="CuadroTexto 40">
            <a:extLst>
              <a:ext uri="{FF2B5EF4-FFF2-40B4-BE49-F238E27FC236}">
                <a16:creationId xmlns:a16="http://schemas.microsoft.com/office/drawing/2014/main" id="{5C48BB40-CE04-EFE2-7DF4-995820552E39}"/>
              </a:ext>
            </a:extLst>
          </p:cNvPr>
          <p:cNvSpPr txBox="1"/>
          <p:nvPr/>
        </p:nvSpPr>
        <p:spPr>
          <a:xfrm>
            <a:off x="5257033" y="4581752"/>
            <a:ext cx="9303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2000" dirty="0">
                <a:ln w="12700">
                  <a:solidFill>
                    <a:srgbClr val="FFFFFF"/>
                  </a:solidFill>
                </a:ln>
                <a:solidFill>
                  <a:srgbClr val="F9289B"/>
                </a:solidFill>
                <a:latin typeface="Ice kingdom" panose="02000800000000000000" pitchFamily="2" charset="0"/>
              </a:rPr>
              <a:t>Nicole</a:t>
            </a:r>
          </a:p>
        </p:txBody>
      </p:sp>
      <p:sp>
        <p:nvSpPr>
          <p:cNvPr id="42" name="CuadroTexto 41">
            <a:extLst>
              <a:ext uri="{FF2B5EF4-FFF2-40B4-BE49-F238E27FC236}">
                <a16:creationId xmlns:a16="http://schemas.microsoft.com/office/drawing/2014/main" id="{95433B82-29F6-7FFA-D132-EEB97A2635A6}"/>
              </a:ext>
            </a:extLst>
          </p:cNvPr>
          <p:cNvSpPr txBox="1"/>
          <p:nvPr/>
        </p:nvSpPr>
        <p:spPr>
          <a:xfrm>
            <a:off x="5474575" y="4883441"/>
            <a:ext cx="564775" cy="196843"/>
          </a:xfrm>
          <a:prstGeom prst="rect">
            <a:avLst/>
          </a:prstGeom>
          <a:noFill/>
        </p:spPr>
        <p:txBody>
          <a:bodyPr wrap="none" rtlCol="0">
            <a:prstTxWarp prst="textChevronInverted">
              <a:avLst>
                <a:gd name="adj" fmla="val 90189"/>
              </a:avLst>
            </a:prstTxWarp>
            <a:spAutoFit/>
          </a:bodyPr>
          <a:lstStyle/>
          <a:p>
            <a:pPr algn="ctr"/>
            <a:r>
              <a:rPr lang="es-VE" sz="4000" dirty="0">
                <a:ln w="19050">
                  <a:noFill/>
                </a:ln>
                <a:solidFill>
                  <a:srgbClr val="09385B"/>
                </a:solidFill>
                <a:latin typeface="Bebas Neue Bold" panose="020B0606020202050201" pitchFamily="34" charset="0"/>
              </a:rPr>
              <a:t>VILLALOBOS</a:t>
            </a:r>
          </a:p>
        </p:txBody>
      </p:sp>
      <p:pic>
        <p:nvPicPr>
          <p:cNvPr id="43" name="Imagen 42">
            <a:extLst>
              <a:ext uri="{FF2B5EF4-FFF2-40B4-BE49-F238E27FC236}">
                <a16:creationId xmlns:a16="http://schemas.microsoft.com/office/drawing/2014/main" id="{EC543DD7-09CC-41B1-EB01-C1CF48AFD98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3800" y="5301752"/>
            <a:ext cx="1440000" cy="1440000"/>
          </a:xfrm>
          <a:prstGeom prst="rect">
            <a:avLst/>
          </a:prstGeom>
        </p:spPr>
      </p:pic>
      <p:sp>
        <p:nvSpPr>
          <p:cNvPr id="44" name="CuadroTexto 43">
            <a:extLst>
              <a:ext uri="{FF2B5EF4-FFF2-40B4-BE49-F238E27FC236}">
                <a16:creationId xmlns:a16="http://schemas.microsoft.com/office/drawing/2014/main" id="{BAA4F79C-F88A-76FE-523B-953BAEAC2879}"/>
              </a:ext>
            </a:extLst>
          </p:cNvPr>
          <p:cNvSpPr txBox="1"/>
          <p:nvPr/>
        </p:nvSpPr>
        <p:spPr>
          <a:xfrm>
            <a:off x="728608" y="6115614"/>
            <a:ext cx="9303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2000" dirty="0">
                <a:ln w="12700">
                  <a:solidFill>
                    <a:srgbClr val="FFFFFF"/>
                  </a:solidFill>
                </a:ln>
                <a:solidFill>
                  <a:srgbClr val="F9289B"/>
                </a:solidFill>
                <a:latin typeface="Ice kingdom" panose="02000800000000000000" pitchFamily="2" charset="0"/>
              </a:rPr>
              <a:t>Nicole</a:t>
            </a:r>
          </a:p>
        </p:txBody>
      </p:sp>
      <p:sp>
        <p:nvSpPr>
          <p:cNvPr id="45" name="CuadroTexto 44">
            <a:extLst>
              <a:ext uri="{FF2B5EF4-FFF2-40B4-BE49-F238E27FC236}">
                <a16:creationId xmlns:a16="http://schemas.microsoft.com/office/drawing/2014/main" id="{0FE6A842-01F9-D760-E2D5-F662A9AAC188}"/>
              </a:ext>
            </a:extLst>
          </p:cNvPr>
          <p:cNvSpPr txBox="1"/>
          <p:nvPr/>
        </p:nvSpPr>
        <p:spPr>
          <a:xfrm>
            <a:off x="946150" y="6417303"/>
            <a:ext cx="564775" cy="196843"/>
          </a:xfrm>
          <a:prstGeom prst="rect">
            <a:avLst/>
          </a:prstGeom>
          <a:noFill/>
        </p:spPr>
        <p:txBody>
          <a:bodyPr wrap="none" rtlCol="0">
            <a:prstTxWarp prst="textChevronInverted">
              <a:avLst>
                <a:gd name="adj" fmla="val 90189"/>
              </a:avLst>
            </a:prstTxWarp>
            <a:spAutoFit/>
          </a:bodyPr>
          <a:lstStyle/>
          <a:p>
            <a:pPr algn="ctr"/>
            <a:r>
              <a:rPr lang="es-VE" sz="4000" dirty="0">
                <a:ln w="19050">
                  <a:noFill/>
                </a:ln>
                <a:solidFill>
                  <a:srgbClr val="09385B"/>
                </a:solidFill>
                <a:latin typeface="Bebas Neue Bold" panose="020B0606020202050201" pitchFamily="34" charset="0"/>
              </a:rPr>
              <a:t>VILLALOBOS</a:t>
            </a:r>
          </a:p>
        </p:txBody>
      </p:sp>
      <p:pic>
        <p:nvPicPr>
          <p:cNvPr id="46" name="Imagen 45">
            <a:extLst>
              <a:ext uri="{FF2B5EF4-FFF2-40B4-BE49-F238E27FC236}">
                <a16:creationId xmlns:a16="http://schemas.microsoft.com/office/drawing/2014/main" id="{752ACD1C-B786-B567-08DB-55E2B431212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83275" y="5301752"/>
            <a:ext cx="1440000" cy="1440000"/>
          </a:xfrm>
          <a:prstGeom prst="rect">
            <a:avLst/>
          </a:prstGeom>
        </p:spPr>
      </p:pic>
      <p:sp>
        <p:nvSpPr>
          <p:cNvPr id="47" name="CuadroTexto 46">
            <a:extLst>
              <a:ext uri="{FF2B5EF4-FFF2-40B4-BE49-F238E27FC236}">
                <a16:creationId xmlns:a16="http://schemas.microsoft.com/office/drawing/2014/main" id="{868CF603-CCA4-1388-2B8E-46086A06D3FB}"/>
              </a:ext>
            </a:extLst>
          </p:cNvPr>
          <p:cNvSpPr txBox="1"/>
          <p:nvPr/>
        </p:nvSpPr>
        <p:spPr>
          <a:xfrm>
            <a:off x="2238083" y="6115614"/>
            <a:ext cx="9303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2000" dirty="0">
                <a:ln w="12700">
                  <a:solidFill>
                    <a:srgbClr val="FFFFFF"/>
                  </a:solidFill>
                </a:ln>
                <a:solidFill>
                  <a:srgbClr val="F9289B"/>
                </a:solidFill>
                <a:latin typeface="Ice kingdom" panose="02000800000000000000" pitchFamily="2" charset="0"/>
              </a:rPr>
              <a:t>Nicole</a:t>
            </a:r>
          </a:p>
        </p:txBody>
      </p:sp>
      <p:sp>
        <p:nvSpPr>
          <p:cNvPr id="48" name="CuadroTexto 47">
            <a:extLst>
              <a:ext uri="{FF2B5EF4-FFF2-40B4-BE49-F238E27FC236}">
                <a16:creationId xmlns:a16="http://schemas.microsoft.com/office/drawing/2014/main" id="{5606B9A8-B1DA-9168-BCFA-BCDCB26CEE15}"/>
              </a:ext>
            </a:extLst>
          </p:cNvPr>
          <p:cNvSpPr txBox="1"/>
          <p:nvPr/>
        </p:nvSpPr>
        <p:spPr>
          <a:xfrm>
            <a:off x="2455625" y="6417303"/>
            <a:ext cx="564775" cy="196843"/>
          </a:xfrm>
          <a:prstGeom prst="rect">
            <a:avLst/>
          </a:prstGeom>
          <a:noFill/>
        </p:spPr>
        <p:txBody>
          <a:bodyPr wrap="none" rtlCol="0">
            <a:prstTxWarp prst="textChevronInverted">
              <a:avLst>
                <a:gd name="adj" fmla="val 90189"/>
              </a:avLst>
            </a:prstTxWarp>
            <a:spAutoFit/>
          </a:bodyPr>
          <a:lstStyle/>
          <a:p>
            <a:pPr algn="ctr"/>
            <a:r>
              <a:rPr lang="es-VE" sz="4000" dirty="0">
                <a:ln w="19050">
                  <a:noFill/>
                </a:ln>
                <a:solidFill>
                  <a:srgbClr val="09385B"/>
                </a:solidFill>
                <a:latin typeface="Bebas Neue Bold" panose="020B0606020202050201" pitchFamily="34" charset="0"/>
              </a:rPr>
              <a:t>VILLALOBOS</a:t>
            </a:r>
          </a:p>
        </p:txBody>
      </p:sp>
      <p:pic>
        <p:nvPicPr>
          <p:cNvPr id="49" name="Imagen 48">
            <a:extLst>
              <a:ext uri="{FF2B5EF4-FFF2-40B4-BE49-F238E27FC236}">
                <a16:creationId xmlns:a16="http://schemas.microsoft.com/office/drawing/2014/main" id="{C6FE2DA2-8C00-141C-6939-87CD3266F68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92750" y="5301752"/>
            <a:ext cx="1440000" cy="1440000"/>
          </a:xfrm>
          <a:prstGeom prst="rect">
            <a:avLst/>
          </a:prstGeom>
        </p:spPr>
      </p:pic>
      <p:sp>
        <p:nvSpPr>
          <p:cNvPr id="50" name="CuadroTexto 49">
            <a:extLst>
              <a:ext uri="{FF2B5EF4-FFF2-40B4-BE49-F238E27FC236}">
                <a16:creationId xmlns:a16="http://schemas.microsoft.com/office/drawing/2014/main" id="{4A0ADE51-4523-8584-B52A-7201A735D945}"/>
              </a:ext>
            </a:extLst>
          </p:cNvPr>
          <p:cNvSpPr txBox="1"/>
          <p:nvPr/>
        </p:nvSpPr>
        <p:spPr>
          <a:xfrm>
            <a:off x="3747558" y="6115614"/>
            <a:ext cx="9303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2000" dirty="0">
                <a:ln w="12700">
                  <a:solidFill>
                    <a:srgbClr val="FFFFFF"/>
                  </a:solidFill>
                </a:ln>
                <a:solidFill>
                  <a:srgbClr val="F9289B"/>
                </a:solidFill>
                <a:latin typeface="Ice kingdom" panose="02000800000000000000" pitchFamily="2" charset="0"/>
              </a:rPr>
              <a:t>Nicole</a:t>
            </a:r>
          </a:p>
        </p:txBody>
      </p:sp>
      <p:sp>
        <p:nvSpPr>
          <p:cNvPr id="51" name="CuadroTexto 50">
            <a:extLst>
              <a:ext uri="{FF2B5EF4-FFF2-40B4-BE49-F238E27FC236}">
                <a16:creationId xmlns:a16="http://schemas.microsoft.com/office/drawing/2014/main" id="{F9EFC0FF-ECC0-64E4-DB70-5088E8B647A6}"/>
              </a:ext>
            </a:extLst>
          </p:cNvPr>
          <p:cNvSpPr txBox="1"/>
          <p:nvPr/>
        </p:nvSpPr>
        <p:spPr>
          <a:xfrm>
            <a:off x="3965100" y="6417303"/>
            <a:ext cx="564775" cy="196843"/>
          </a:xfrm>
          <a:prstGeom prst="rect">
            <a:avLst/>
          </a:prstGeom>
          <a:noFill/>
        </p:spPr>
        <p:txBody>
          <a:bodyPr wrap="none" rtlCol="0">
            <a:prstTxWarp prst="textChevronInverted">
              <a:avLst>
                <a:gd name="adj" fmla="val 90189"/>
              </a:avLst>
            </a:prstTxWarp>
            <a:spAutoFit/>
          </a:bodyPr>
          <a:lstStyle/>
          <a:p>
            <a:pPr algn="ctr"/>
            <a:r>
              <a:rPr lang="es-VE" sz="4000" dirty="0">
                <a:ln w="19050">
                  <a:noFill/>
                </a:ln>
                <a:solidFill>
                  <a:srgbClr val="09385B"/>
                </a:solidFill>
                <a:latin typeface="Bebas Neue Bold" panose="020B0606020202050201" pitchFamily="34" charset="0"/>
              </a:rPr>
              <a:t>VILLALOBOS</a:t>
            </a:r>
          </a:p>
        </p:txBody>
      </p:sp>
      <p:pic>
        <p:nvPicPr>
          <p:cNvPr id="52" name="Imagen 51">
            <a:extLst>
              <a:ext uri="{FF2B5EF4-FFF2-40B4-BE49-F238E27FC236}">
                <a16:creationId xmlns:a16="http://schemas.microsoft.com/office/drawing/2014/main" id="{63E9FDCB-2488-4394-77CE-C553261553C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2225" y="5301752"/>
            <a:ext cx="1440000" cy="1440000"/>
          </a:xfrm>
          <a:prstGeom prst="rect">
            <a:avLst/>
          </a:prstGeom>
        </p:spPr>
      </p:pic>
      <p:sp>
        <p:nvSpPr>
          <p:cNvPr id="53" name="CuadroTexto 52">
            <a:extLst>
              <a:ext uri="{FF2B5EF4-FFF2-40B4-BE49-F238E27FC236}">
                <a16:creationId xmlns:a16="http://schemas.microsoft.com/office/drawing/2014/main" id="{B2538810-9875-15FB-30E4-49358525786A}"/>
              </a:ext>
            </a:extLst>
          </p:cNvPr>
          <p:cNvSpPr txBox="1"/>
          <p:nvPr/>
        </p:nvSpPr>
        <p:spPr>
          <a:xfrm>
            <a:off x="5257033" y="6115614"/>
            <a:ext cx="9303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2000" dirty="0">
                <a:ln w="12700">
                  <a:solidFill>
                    <a:srgbClr val="FFFFFF"/>
                  </a:solidFill>
                </a:ln>
                <a:solidFill>
                  <a:srgbClr val="F9289B"/>
                </a:solidFill>
                <a:latin typeface="Ice kingdom" panose="02000800000000000000" pitchFamily="2" charset="0"/>
              </a:rPr>
              <a:t>Nicole</a:t>
            </a:r>
          </a:p>
        </p:txBody>
      </p:sp>
      <p:sp>
        <p:nvSpPr>
          <p:cNvPr id="54" name="CuadroTexto 53">
            <a:extLst>
              <a:ext uri="{FF2B5EF4-FFF2-40B4-BE49-F238E27FC236}">
                <a16:creationId xmlns:a16="http://schemas.microsoft.com/office/drawing/2014/main" id="{1B3EA85C-2E98-CDF7-C6B5-AD9DE2BAA16B}"/>
              </a:ext>
            </a:extLst>
          </p:cNvPr>
          <p:cNvSpPr txBox="1"/>
          <p:nvPr/>
        </p:nvSpPr>
        <p:spPr>
          <a:xfrm>
            <a:off x="5474575" y="6417303"/>
            <a:ext cx="564775" cy="196843"/>
          </a:xfrm>
          <a:prstGeom prst="rect">
            <a:avLst/>
          </a:prstGeom>
          <a:noFill/>
        </p:spPr>
        <p:txBody>
          <a:bodyPr wrap="none" rtlCol="0">
            <a:prstTxWarp prst="textChevronInverted">
              <a:avLst>
                <a:gd name="adj" fmla="val 90189"/>
              </a:avLst>
            </a:prstTxWarp>
            <a:spAutoFit/>
          </a:bodyPr>
          <a:lstStyle/>
          <a:p>
            <a:pPr algn="ctr"/>
            <a:r>
              <a:rPr lang="es-VE" sz="4000" dirty="0">
                <a:ln w="19050">
                  <a:noFill/>
                </a:ln>
                <a:solidFill>
                  <a:srgbClr val="09385B"/>
                </a:solidFill>
                <a:latin typeface="Bebas Neue Bold" panose="020B0606020202050201" pitchFamily="34" charset="0"/>
              </a:rPr>
              <a:t>VILLALOBOS</a:t>
            </a:r>
          </a:p>
        </p:txBody>
      </p:sp>
      <p:pic>
        <p:nvPicPr>
          <p:cNvPr id="55" name="Imagen 54">
            <a:extLst>
              <a:ext uri="{FF2B5EF4-FFF2-40B4-BE49-F238E27FC236}">
                <a16:creationId xmlns:a16="http://schemas.microsoft.com/office/drawing/2014/main" id="{A42529A4-00D5-D705-1C2B-52325FC51D5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3800" y="6835614"/>
            <a:ext cx="1440000" cy="1440000"/>
          </a:xfrm>
          <a:prstGeom prst="rect">
            <a:avLst/>
          </a:prstGeom>
        </p:spPr>
      </p:pic>
      <p:sp>
        <p:nvSpPr>
          <p:cNvPr id="56" name="CuadroTexto 55">
            <a:extLst>
              <a:ext uri="{FF2B5EF4-FFF2-40B4-BE49-F238E27FC236}">
                <a16:creationId xmlns:a16="http://schemas.microsoft.com/office/drawing/2014/main" id="{90924F9A-47B6-68C3-8447-5E327EB6FDF9}"/>
              </a:ext>
            </a:extLst>
          </p:cNvPr>
          <p:cNvSpPr txBox="1"/>
          <p:nvPr/>
        </p:nvSpPr>
        <p:spPr>
          <a:xfrm>
            <a:off x="728608" y="7649476"/>
            <a:ext cx="9303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2000" dirty="0">
                <a:ln w="12700">
                  <a:solidFill>
                    <a:srgbClr val="FFFFFF"/>
                  </a:solidFill>
                </a:ln>
                <a:solidFill>
                  <a:srgbClr val="F9289B"/>
                </a:solidFill>
                <a:latin typeface="Ice kingdom" panose="02000800000000000000" pitchFamily="2" charset="0"/>
              </a:rPr>
              <a:t>Nicole</a:t>
            </a:r>
          </a:p>
        </p:txBody>
      </p:sp>
      <p:sp>
        <p:nvSpPr>
          <p:cNvPr id="57" name="CuadroTexto 56">
            <a:extLst>
              <a:ext uri="{FF2B5EF4-FFF2-40B4-BE49-F238E27FC236}">
                <a16:creationId xmlns:a16="http://schemas.microsoft.com/office/drawing/2014/main" id="{571B1E9A-4832-3EF4-A376-39C6F20DB84B}"/>
              </a:ext>
            </a:extLst>
          </p:cNvPr>
          <p:cNvSpPr txBox="1"/>
          <p:nvPr/>
        </p:nvSpPr>
        <p:spPr>
          <a:xfrm>
            <a:off x="946150" y="7951165"/>
            <a:ext cx="564775" cy="196843"/>
          </a:xfrm>
          <a:prstGeom prst="rect">
            <a:avLst/>
          </a:prstGeom>
          <a:noFill/>
        </p:spPr>
        <p:txBody>
          <a:bodyPr wrap="none" rtlCol="0">
            <a:prstTxWarp prst="textChevronInverted">
              <a:avLst>
                <a:gd name="adj" fmla="val 90189"/>
              </a:avLst>
            </a:prstTxWarp>
            <a:spAutoFit/>
          </a:bodyPr>
          <a:lstStyle/>
          <a:p>
            <a:pPr algn="ctr"/>
            <a:r>
              <a:rPr lang="es-VE" sz="4000" dirty="0">
                <a:ln w="19050">
                  <a:noFill/>
                </a:ln>
                <a:solidFill>
                  <a:srgbClr val="09385B"/>
                </a:solidFill>
                <a:latin typeface="Bebas Neue Bold" panose="020B0606020202050201" pitchFamily="34" charset="0"/>
              </a:rPr>
              <a:t>VILLALOBOS</a:t>
            </a:r>
          </a:p>
        </p:txBody>
      </p:sp>
      <p:pic>
        <p:nvPicPr>
          <p:cNvPr id="58" name="Imagen 57">
            <a:extLst>
              <a:ext uri="{FF2B5EF4-FFF2-40B4-BE49-F238E27FC236}">
                <a16:creationId xmlns:a16="http://schemas.microsoft.com/office/drawing/2014/main" id="{889F16D7-821D-A2EE-6FE0-0757EBC45E3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83275" y="6835614"/>
            <a:ext cx="1440000" cy="1440000"/>
          </a:xfrm>
          <a:prstGeom prst="rect">
            <a:avLst/>
          </a:prstGeom>
        </p:spPr>
      </p:pic>
      <p:sp>
        <p:nvSpPr>
          <p:cNvPr id="59" name="CuadroTexto 58">
            <a:extLst>
              <a:ext uri="{FF2B5EF4-FFF2-40B4-BE49-F238E27FC236}">
                <a16:creationId xmlns:a16="http://schemas.microsoft.com/office/drawing/2014/main" id="{553DB1A1-05B2-B6BF-50C9-C34226625A89}"/>
              </a:ext>
            </a:extLst>
          </p:cNvPr>
          <p:cNvSpPr txBox="1"/>
          <p:nvPr/>
        </p:nvSpPr>
        <p:spPr>
          <a:xfrm>
            <a:off x="2238083" y="7649476"/>
            <a:ext cx="9303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2000" dirty="0">
                <a:ln w="12700">
                  <a:solidFill>
                    <a:srgbClr val="FFFFFF"/>
                  </a:solidFill>
                </a:ln>
                <a:solidFill>
                  <a:srgbClr val="F9289B"/>
                </a:solidFill>
                <a:latin typeface="Ice kingdom" panose="02000800000000000000" pitchFamily="2" charset="0"/>
              </a:rPr>
              <a:t>Nicole</a:t>
            </a:r>
          </a:p>
        </p:txBody>
      </p:sp>
      <p:sp>
        <p:nvSpPr>
          <p:cNvPr id="60" name="CuadroTexto 59">
            <a:extLst>
              <a:ext uri="{FF2B5EF4-FFF2-40B4-BE49-F238E27FC236}">
                <a16:creationId xmlns:a16="http://schemas.microsoft.com/office/drawing/2014/main" id="{7A5CB342-3FED-9A06-E886-C22923067517}"/>
              </a:ext>
            </a:extLst>
          </p:cNvPr>
          <p:cNvSpPr txBox="1"/>
          <p:nvPr/>
        </p:nvSpPr>
        <p:spPr>
          <a:xfrm>
            <a:off x="2455625" y="7951165"/>
            <a:ext cx="564775" cy="196843"/>
          </a:xfrm>
          <a:prstGeom prst="rect">
            <a:avLst/>
          </a:prstGeom>
          <a:noFill/>
        </p:spPr>
        <p:txBody>
          <a:bodyPr wrap="none" rtlCol="0">
            <a:prstTxWarp prst="textChevronInverted">
              <a:avLst>
                <a:gd name="adj" fmla="val 90189"/>
              </a:avLst>
            </a:prstTxWarp>
            <a:spAutoFit/>
          </a:bodyPr>
          <a:lstStyle/>
          <a:p>
            <a:pPr algn="ctr"/>
            <a:r>
              <a:rPr lang="es-VE" sz="4000" dirty="0">
                <a:ln w="19050">
                  <a:noFill/>
                </a:ln>
                <a:solidFill>
                  <a:srgbClr val="09385B"/>
                </a:solidFill>
                <a:latin typeface="Bebas Neue Bold" panose="020B0606020202050201" pitchFamily="34" charset="0"/>
              </a:rPr>
              <a:t>VILLALOBOS</a:t>
            </a:r>
          </a:p>
        </p:txBody>
      </p:sp>
      <p:pic>
        <p:nvPicPr>
          <p:cNvPr id="61" name="Imagen 60">
            <a:extLst>
              <a:ext uri="{FF2B5EF4-FFF2-40B4-BE49-F238E27FC236}">
                <a16:creationId xmlns:a16="http://schemas.microsoft.com/office/drawing/2014/main" id="{7686A699-05AE-2CAB-B941-921D3882F89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92750" y="6835614"/>
            <a:ext cx="1440000" cy="1440000"/>
          </a:xfrm>
          <a:prstGeom prst="rect">
            <a:avLst/>
          </a:prstGeom>
        </p:spPr>
      </p:pic>
      <p:sp>
        <p:nvSpPr>
          <p:cNvPr id="62" name="CuadroTexto 61">
            <a:extLst>
              <a:ext uri="{FF2B5EF4-FFF2-40B4-BE49-F238E27FC236}">
                <a16:creationId xmlns:a16="http://schemas.microsoft.com/office/drawing/2014/main" id="{D29CE79F-BC6C-69C3-76AE-E70707F010F3}"/>
              </a:ext>
            </a:extLst>
          </p:cNvPr>
          <p:cNvSpPr txBox="1"/>
          <p:nvPr/>
        </p:nvSpPr>
        <p:spPr>
          <a:xfrm>
            <a:off x="3747558" y="7649476"/>
            <a:ext cx="9303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2000" dirty="0">
                <a:ln w="12700">
                  <a:solidFill>
                    <a:srgbClr val="FFFFFF"/>
                  </a:solidFill>
                </a:ln>
                <a:solidFill>
                  <a:srgbClr val="F9289B"/>
                </a:solidFill>
                <a:latin typeface="Ice kingdom" panose="02000800000000000000" pitchFamily="2" charset="0"/>
              </a:rPr>
              <a:t>Nicole</a:t>
            </a:r>
          </a:p>
        </p:txBody>
      </p:sp>
      <p:sp>
        <p:nvSpPr>
          <p:cNvPr id="63" name="CuadroTexto 62">
            <a:extLst>
              <a:ext uri="{FF2B5EF4-FFF2-40B4-BE49-F238E27FC236}">
                <a16:creationId xmlns:a16="http://schemas.microsoft.com/office/drawing/2014/main" id="{F1594B89-ACBD-C9AD-1FF0-8C288BC1DEE8}"/>
              </a:ext>
            </a:extLst>
          </p:cNvPr>
          <p:cNvSpPr txBox="1"/>
          <p:nvPr/>
        </p:nvSpPr>
        <p:spPr>
          <a:xfrm>
            <a:off x="3965100" y="7951165"/>
            <a:ext cx="564775" cy="196843"/>
          </a:xfrm>
          <a:prstGeom prst="rect">
            <a:avLst/>
          </a:prstGeom>
          <a:noFill/>
        </p:spPr>
        <p:txBody>
          <a:bodyPr wrap="none" rtlCol="0">
            <a:prstTxWarp prst="textChevronInverted">
              <a:avLst>
                <a:gd name="adj" fmla="val 90189"/>
              </a:avLst>
            </a:prstTxWarp>
            <a:spAutoFit/>
          </a:bodyPr>
          <a:lstStyle/>
          <a:p>
            <a:pPr algn="ctr"/>
            <a:r>
              <a:rPr lang="es-VE" sz="4000" dirty="0">
                <a:ln w="19050">
                  <a:noFill/>
                </a:ln>
                <a:solidFill>
                  <a:srgbClr val="09385B"/>
                </a:solidFill>
                <a:latin typeface="Bebas Neue Bold" panose="020B0606020202050201" pitchFamily="34" charset="0"/>
              </a:rPr>
              <a:t>VILLALOBOS</a:t>
            </a:r>
          </a:p>
        </p:txBody>
      </p:sp>
      <p:pic>
        <p:nvPicPr>
          <p:cNvPr id="64" name="Imagen 63">
            <a:extLst>
              <a:ext uri="{FF2B5EF4-FFF2-40B4-BE49-F238E27FC236}">
                <a16:creationId xmlns:a16="http://schemas.microsoft.com/office/drawing/2014/main" id="{7A942B93-EC31-5477-5D92-EB185EFE892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2225" y="6835614"/>
            <a:ext cx="1440000" cy="1440000"/>
          </a:xfrm>
          <a:prstGeom prst="rect">
            <a:avLst/>
          </a:prstGeom>
        </p:spPr>
      </p:pic>
      <p:sp>
        <p:nvSpPr>
          <p:cNvPr id="65" name="CuadroTexto 64">
            <a:extLst>
              <a:ext uri="{FF2B5EF4-FFF2-40B4-BE49-F238E27FC236}">
                <a16:creationId xmlns:a16="http://schemas.microsoft.com/office/drawing/2014/main" id="{94788DF1-8A43-4093-5444-1BE4BB6E7410}"/>
              </a:ext>
            </a:extLst>
          </p:cNvPr>
          <p:cNvSpPr txBox="1"/>
          <p:nvPr/>
        </p:nvSpPr>
        <p:spPr>
          <a:xfrm>
            <a:off x="5257033" y="7649476"/>
            <a:ext cx="9303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2000" dirty="0">
                <a:ln w="12700">
                  <a:solidFill>
                    <a:srgbClr val="FFFFFF"/>
                  </a:solidFill>
                </a:ln>
                <a:solidFill>
                  <a:srgbClr val="F9289B"/>
                </a:solidFill>
                <a:latin typeface="Ice kingdom" panose="02000800000000000000" pitchFamily="2" charset="0"/>
              </a:rPr>
              <a:t>Nicole</a:t>
            </a:r>
          </a:p>
        </p:txBody>
      </p:sp>
      <p:sp>
        <p:nvSpPr>
          <p:cNvPr id="66" name="CuadroTexto 65">
            <a:extLst>
              <a:ext uri="{FF2B5EF4-FFF2-40B4-BE49-F238E27FC236}">
                <a16:creationId xmlns:a16="http://schemas.microsoft.com/office/drawing/2014/main" id="{356BA054-4EDE-5295-BCB0-F57035177B7C}"/>
              </a:ext>
            </a:extLst>
          </p:cNvPr>
          <p:cNvSpPr txBox="1"/>
          <p:nvPr/>
        </p:nvSpPr>
        <p:spPr>
          <a:xfrm>
            <a:off x="5474575" y="7951165"/>
            <a:ext cx="564775" cy="196843"/>
          </a:xfrm>
          <a:prstGeom prst="rect">
            <a:avLst/>
          </a:prstGeom>
          <a:noFill/>
        </p:spPr>
        <p:txBody>
          <a:bodyPr wrap="none" rtlCol="0">
            <a:prstTxWarp prst="textChevronInverted">
              <a:avLst>
                <a:gd name="adj" fmla="val 90189"/>
              </a:avLst>
            </a:prstTxWarp>
            <a:spAutoFit/>
          </a:bodyPr>
          <a:lstStyle/>
          <a:p>
            <a:pPr algn="ctr"/>
            <a:r>
              <a:rPr lang="es-VE" sz="4000" dirty="0">
                <a:ln w="19050">
                  <a:noFill/>
                </a:ln>
                <a:solidFill>
                  <a:srgbClr val="09385B"/>
                </a:solidFill>
                <a:latin typeface="Bebas Neue Bold" panose="020B0606020202050201" pitchFamily="34" charset="0"/>
              </a:rPr>
              <a:t>VILLALOBOS</a:t>
            </a:r>
          </a:p>
        </p:txBody>
      </p:sp>
    </p:spTree>
    <p:extLst>
      <p:ext uri="{BB962C8B-B14F-4D97-AF65-F5344CB8AC3E}">
        <p14:creationId xmlns:p14="http://schemas.microsoft.com/office/powerpoint/2010/main" val="32693090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6" name="Imagen 185">
            <a:extLst>
              <a:ext uri="{FF2B5EF4-FFF2-40B4-BE49-F238E27FC236}">
                <a16:creationId xmlns:a16="http://schemas.microsoft.com/office/drawing/2014/main" id="{7B36B0B2-E60E-EA08-0396-024AB863B5B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1213" y="368019"/>
            <a:ext cx="2160000" cy="720000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65AAA212-3983-FA5E-96FB-BFA5EAFD8E41}"/>
              </a:ext>
            </a:extLst>
          </p:cNvPr>
          <p:cNvSpPr txBox="1"/>
          <p:nvPr/>
        </p:nvSpPr>
        <p:spPr>
          <a:xfrm>
            <a:off x="1315348" y="465487"/>
            <a:ext cx="9303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2000" dirty="0">
                <a:ln w="12700">
                  <a:noFill/>
                </a:ln>
                <a:solidFill>
                  <a:srgbClr val="F9289B"/>
                </a:solidFill>
                <a:latin typeface="Ice kingdom" panose="02000800000000000000" pitchFamily="2" charset="0"/>
              </a:rPr>
              <a:t>Nicole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555ACBF8-776C-28F8-E07C-05450CCAE86A}"/>
              </a:ext>
            </a:extLst>
          </p:cNvPr>
          <p:cNvSpPr txBox="1"/>
          <p:nvPr/>
        </p:nvSpPr>
        <p:spPr>
          <a:xfrm>
            <a:off x="1525270" y="790036"/>
            <a:ext cx="564775" cy="196843"/>
          </a:xfrm>
          <a:prstGeom prst="rect">
            <a:avLst/>
          </a:prstGeom>
          <a:noFill/>
        </p:spPr>
        <p:txBody>
          <a:bodyPr wrap="none" rtlCol="0">
            <a:prstTxWarp prst="textChevronInverted">
              <a:avLst>
                <a:gd name="adj" fmla="val 90189"/>
              </a:avLst>
            </a:prstTxWarp>
            <a:spAutoFit/>
          </a:bodyPr>
          <a:lstStyle/>
          <a:p>
            <a:pPr algn="ctr"/>
            <a:r>
              <a:rPr lang="es-VE" sz="4000" dirty="0">
                <a:ln w="19050">
                  <a:noFill/>
                </a:ln>
                <a:solidFill>
                  <a:srgbClr val="09385B"/>
                </a:solidFill>
                <a:latin typeface="Bebas Neue Bold" panose="020B0606020202050201" pitchFamily="34" charset="0"/>
              </a:rPr>
              <a:t>VILLALOBOS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E5388D5E-41E1-5945-F7BA-0E07C128136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54102" y="368019"/>
            <a:ext cx="2160000" cy="720000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C91D7585-17B9-12EB-31AC-59CA186E6573}"/>
              </a:ext>
            </a:extLst>
          </p:cNvPr>
          <p:cNvSpPr txBox="1"/>
          <p:nvPr/>
        </p:nvSpPr>
        <p:spPr>
          <a:xfrm>
            <a:off x="3488237" y="465487"/>
            <a:ext cx="9303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2000" dirty="0">
                <a:ln w="12700">
                  <a:noFill/>
                </a:ln>
                <a:solidFill>
                  <a:srgbClr val="F9289B"/>
                </a:solidFill>
                <a:latin typeface="Ice kingdom" panose="02000800000000000000" pitchFamily="2" charset="0"/>
              </a:rPr>
              <a:t>Nicole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D93FCF6D-1729-2BDC-19B4-C5989A72853C}"/>
              </a:ext>
            </a:extLst>
          </p:cNvPr>
          <p:cNvSpPr txBox="1"/>
          <p:nvPr/>
        </p:nvSpPr>
        <p:spPr>
          <a:xfrm>
            <a:off x="3698159" y="790036"/>
            <a:ext cx="564775" cy="196843"/>
          </a:xfrm>
          <a:prstGeom prst="rect">
            <a:avLst/>
          </a:prstGeom>
          <a:noFill/>
        </p:spPr>
        <p:txBody>
          <a:bodyPr wrap="none" rtlCol="0">
            <a:prstTxWarp prst="textChevronInverted">
              <a:avLst>
                <a:gd name="adj" fmla="val 90189"/>
              </a:avLst>
            </a:prstTxWarp>
            <a:spAutoFit/>
          </a:bodyPr>
          <a:lstStyle/>
          <a:p>
            <a:pPr algn="ctr"/>
            <a:r>
              <a:rPr lang="es-VE" sz="4000" dirty="0">
                <a:ln w="19050">
                  <a:noFill/>
                </a:ln>
                <a:solidFill>
                  <a:srgbClr val="09385B"/>
                </a:solidFill>
                <a:latin typeface="Bebas Neue Bold" panose="020B0606020202050201" pitchFamily="34" charset="0"/>
              </a:rPr>
              <a:t>VILLALOBOS</a:t>
            </a: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997B895A-2098-2D7F-98C2-CA4229143A2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26991" y="360286"/>
            <a:ext cx="2160000" cy="720000"/>
          </a:xfrm>
          <a:prstGeom prst="rect">
            <a:avLst/>
          </a:prstGeom>
        </p:spPr>
      </p:pic>
      <p:sp>
        <p:nvSpPr>
          <p:cNvPr id="8" name="CuadroTexto 7">
            <a:extLst>
              <a:ext uri="{FF2B5EF4-FFF2-40B4-BE49-F238E27FC236}">
                <a16:creationId xmlns:a16="http://schemas.microsoft.com/office/drawing/2014/main" id="{BA2E1705-A3AE-A9D9-7D1E-EF3787641471}"/>
              </a:ext>
            </a:extLst>
          </p:cNvPr>
          <p:cNvSpPr txBox="1"/>
          <p:nvPr/>
        </p:nvSpPr>
        <p:spPr>
          <a:xfrm>
            <a:off x="5661126" y="457754"/>
            <a:ext cx="9303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2000" dirty="0">
                <a:ln w="12700">
                  <a:noFill/>
                </a:ln>
                <a:solidFill>
                  <a:srgbClr val="F9289B"/>
                </a:solidFill>
                <a:latin typeface="Ice kingdom" panose="02000800000000000000" pitchFamily="2" charset="0"/>
              </a:rPr>
              <a:t>Nicole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86155DF0-C13F-D56B-9DBB-A927BDA280FA}"/>
              </a:ext>
            </a:extLst>
          </p:cNvPr>
          <p:cNvSpPr txBox="1"/>
          <p:nvPr/>
        </p:nvSpPr>
        <p:spPr>
          <a:xfrm>
            <a:off x="5871048" y="782303"/>
            <a:ext cx="564775" cy="196843"/>
          </a:xfrm>
          <a:prstGeom prst="rect">
            <a:avLst/>
          </a:prstGeom>
          <a:noFill/>
        </p:spPr>
        <p:txBody>
          <a:bodyPr wrap="none" rtlCol="0">
            <a:prstTxWarp prst="textChevronInverted">
              <a:avLst>
                <a:gd name="adj" fmla="val 90189"/>
              </a:avLst>
            </a:prstTxWarp>
            <a:spAutoFit/>
          </a:bodyPr>
          <a:lstStyle/>
          <a:p>
            <a:pPr algn="ctr"/>
            <a:r>
              <a:rPr lang="es-VE" sz="4000" dirty="0">
                <a:ln w="19050">
                  <a:noFill/>
                </a:ln>
                <a:solidFill>
                  <a:srgbClr val="09385B"/>
                </a:solidFill>
                <a:latin typeface="Bebas Neue Bold" panose="020B0606020202050201" pitchFamily="34" charset="0"/>
              </a:rPr>
              <a:t>VILLALOBOS</a:t>
            </a:r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17511603-C0B1-8DE9-FCD0-7BACC0BA4F3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1213" y="1088019"/>
            <a:ext cx="2160000" cy="720000"/>
          </a:xfrm>
          <a:prstGeom prst="rect">
            <a:avLst/>
          </a:prstGeom>
        </p:spPr>
      </p:pic>
      <p:sp>
        <p:nvSpPr>
          <p:cNvPr id="11" name="CuadroTexto 10">
            <a:extLst>
              <a:ext uri="{FF2B5EF4-FFF2-40B4-BE49-F238E27FC236}">
                <a16:creationId xmlns:a16="http://schemas.microsoft.com/office/drawing/2014/main" id="{21CB2EA2-47FF-5A78-D1A0-08BCAD9E11CA}"/>
              </a:ext>
            </a:extLst>
          </p:cNvPr>
          <p:cNvSpPr txBox="1"/>
          <p:nvPr/>
        </p:nvSpPr>
        <p:spPr>
          <a:xfrm>
            <a:off x="1315348" y="1185487"/>
            <a:ext cx="9303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2000" dirty="0">
                <a:ln w="12700">
                  <a:noFill/>
                </a:ln>
                <a:solidFill>
                  <a:srgbClr val="F9289B"/>
                </a:solidFill>
                <a:latin typeface="Ice kingdom" panose="02000800000000000000" pitchFamily="2" charset="0"/>
              </a:rPr>
              <a:t>Nicole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6D871F34-DB23-C3F0-8308-DEB58833E946}"/>
              </a:ext>
            </a:extLst>
          </p:cNvPr>
          <p:cNvSpPr txBox="1"/>
          <p:nvPr/>
        </p:nvSpPr>
        <p:spPr>
          <a:xfrm>
            <a:off x="1525270" y="1510036"/>
            <a:ext cx="564775" cy="196843"/>
          </a:xfrm>
          <a:prstGeom prst="rect">
            <a:avLst/>
          </a:prstGeom>
          <a:noFill/>
        </p:spPr>
        <p:txBody>
          <a:bodyPr wrap="none" rtlCol="0">
            <a:prstTxWarp prst="textChevronInverted">
              <a:avLst>
                <a:gd name="adj" fmla="val 90189"/>
              </a:avLst>
            </a:prstTxWarp>
            <a:spAutoFit/>
          </a:bodyPr>
          <a:lstStyle/>
          <a:p>
            <a:pPr algn="ctr"/>
            <a:r>
              <a:rPr lang="es-VE" sz="4000" dirty="0">
                <a:ln w="19050">
                  <a:noFill/>
                </a:ln>
                <a:solidFill>
                  <a:srgbClr val="09385B"/>
                </a:solidFill>
                <a:latin typeface="Bebas Neue Bold" panose="020B0606020202050201" pitchFamily="34" charset="0"/>
              </a:rPr>
              <a:t>VILLALOBOS</a:t>
            </a:r>
          </a:p>
        </p:txBody>
      </p:sp>
      <p:pic>
        <p:nvPicPr>
          <p:cNvPr id="13" name="Imagen 12">
            <a:extLst>
              <a:ext uri="{FF2B5EF4-FFF2-40B4-BE49-F238E27FC236}">
                <a16:creationId xmlns:a16="http://schemas.microsoft.com/office/drawing/2014/main" id="{273BD6D7-A38D-EE7C-EE2E-C7A6011F06B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54102" y="1088019"/>
            <a:ext cx="2160000" cy="720000"/>
          </a:xfrm>
          <a:prstGeom prst="rect">
            <a:avLst/>
          </a:prstGeom>
        </p:spPr>
      </p:pic>
      <p:sp>
        <p:nvSpPr>
          <p:cNvPr id="14" name="CuadroTexto 13">
            <a:extLst>
              <a:ext uri="{FF2B5EF4-FFF2-40B4-BE49-F238E27FC236}">
                <a16:creationId xmlns:a16="http://schemas.microsoft.com/office/drawing/2014/main" id="{8318227F-200D-DDD6-26C1-6DCA5FC885F7}"/>
              </a:ext>
            </a:extLst>
          </p:cNvPr>
          <p:cNvSpPr txBox="1"/>
          <p:nvPr/>
        </p:nvSpPr>
        <p:spPr>
          <a:xfrm>
            <a:off x="3488237" y="1185487"/>
            <a:ext cx="9303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2000" dirty="0">
                <a:ln w="12700">
                  <a:noFill/>
                </a:ln>
                <a:solidFill>
                  <a:srgbClr val="F9289B"/>
                </a:solidFill>
                <a:latin typeface="Ice kingdom" panose="02000800000000000000" pitchFamily="2" charset="0"/>
              </a:rPr>
              <a:t>Nicole</a:t>
            </a: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29679EAB-BB76-438F-5860-2901384E4D00}"/>
              </a:ext>
            </a:extLst>
          </p:cNvPr>
          <p:cNvSpPr txBox="1"/>
          <p:nvPr/>
        </p:nvSpPr>
        <p:spPr>
          <a:xfrm>
            <a:off x="3698159" y="1510036"/>
            <a:ext cx="564775" cy="196843"/>
          </a:xfrm>
          <a:prstGeom prst="rect">
            <a:avLst/>
          </a:prstGeom>
          <a:noFill/>
        </p:spPr>
        <p:txBody>
          <a:bodyPr wrap="none" rtlCol="0">
            <a:prstTxWarp prst="textChevronInverted">
              <a:avLst>
                <a:gd name="adj" fmla="val 90189"/>
              </a:avLst>
            </a:prstTxWarp>
            <a:spAutoFit/>
          </a:bodyPr>
          <a:lstStyle/>
          <a:p>
            <a:pPr algn="ctr"/>
            <a:r>
              <a:rPr lang="es-VE" sz="4000" dirty="0">
                <a:ln w="19050">
                  <a:noFill/>
                </a:ln>
                <a:solidFill>
                  <a:srgbClr val="09385B"/>
                </a:solidFill>
                <a:latin typeface="Bebas Neue Bold" panose="020B0606020202050201" pitchFamily="34" charset="0"/>
              </a:rPr>
              <a:t>VILLALOBOS</a:t>
            </a:r>
          </a:p>
        </p:txBody>
      </p:sp>
      <p:pic>
        <p:nvPicPr>
          <p:cNvPr id="16" name="Imagen 15">
            <a:extLst>
              <a:ext uri="{FF2B5EF4-FFF2-40B4-BE49-F238E27FC236}">
                <a16:creationId xmlns:a16="http://schemas.microsoft.com/office/drawing/2014/main" id="{F4445D42-9689-A40F-C2C0-9CB1FFD1696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26991" y="1080286"/>
            <a:ext cx="2160000" cy="720000"/>
          </a:xfrm>
          <a:prstGeom prst="rect">
            <a:avLst/>
          </a:prstGeom>
        </p:spPr>
      </p:pic>
      <p:sp>
        <p:nvSpPr>
          <p:cNvPr id="17" name="CuadroTexto 16">
            <a:extLst>
              <a:ext uri="{FF2B5EF4-FFF2-40B4-BE49-F238E27FC236}">
                <a16:creationId xmlns:a16="http://schemas.microsoft.com/office/drawing/2014/main" id="{79F67415-C3FA-1720-5502-27B61409C85B}"/>
              </a:ext>
            </a:extLst>
          </p:cNvPr>
          <p:cNvSpPr txBox="1"/>
          <p:nvPr/>
        </p:nvSpPr>
        <p:spPr>
          <a:xfrm>
            <a:off x="5661126" y="1177754"/>
            <a:ext cx="9303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2000" dirty="0">
                <a:ln w="12700">
                  <a:noFill/>
                </a:ln>
                <a:solidFill>
                  <a:srgbClr val="F9289B"/>
                </a:solidFill>
                <a:latin typeface="Ice kingdom" panose="02000800000000000000" pitchFamily="2" charset="0"/>
              </a:rPr>
              <a:t>Nicole</a:t>
            </a: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943952C9-83A6-7330-3D7A-BE1A0E0D7B38}"/>
              </a:ext>
            </a:extLst>
          </p:cNvPr>
          <p:cNvSpPr txBox="1"/>
          <p:nvPr/>
        </p:nvSpPr>
        <p:spPr>
          <a:xfrm>
            <a:off x="5871048" y="1502303"/>
            <a:ext cx="564775" cy="196843"/>
          </a:xfrm>
          <a:prstGeom prst="rect">
            <a:avLst/>
          </a:prstGeom>
          <a:noFill/>
        </p:spPr>
        <p:txBody>
          <a:bodyPr wrap="none" rtlCol="0">
            <a:prstTxWarp prst="textChevronInverted">
              <a:avLst>
                <a:gd name="adj" fmla="val 90189"/>
              </a:avLst>
            </a:prstTxWarp>
            <a:spAutoFit/>
          </a:bodyPr>
          <a:lstStyle/>
          <a:p>
            <a:pPr algn="ctr"/>
            <a:r>
              <a:rPr lang="es-VE" sz="4000" dirty="0">
                <a:ln w="19050">
                  <a:noFill/>
                </a:ln>
                <a:solidFill>
                  <a:srgbClr val="09385B"/>
                </a:solidFill>
                <a:latin typeface="Bebas Neue Bold" panose="020B0606020202050201" pitchFamily="34" charset="0"/>
              </a:rPr>
              <a:t>VILLALOBOS</a:t>
            </a:r>
          </a:p>
        </p:txBody>
      </p:sp>
      <p:pic>
        <p:nvPicPr>
          <p:cNvPr id="19" name="Imagen 18">
            <a:extLst>
              <a:ext uri="{FF2B5EF4-FFF2-40B4-BE49-F238E27FC236}">
                <a16:creationId xmlns:a16="http://schemas.microsoft.com/office/drawing/2014/main" id="{A5252C80-17F2-412A-097F-3AC09A00930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1213" y="1808019"/>
            <a:ext cx="2160000" cy="720000"/>
          </a:xfrm>
          <a:prstGeom prst="rect">
            <a:avLst/>
          </a:prstGeom>
        </p:spPr>
      </p:pic>
      <p:sp>
        <p:nvSpPr>
          <p:cNvPr id="20" name="CuadroTexto 19">
            <a:extLst>
              <a:ext uri="{FF2B5EF4-FFF2-40B4-BE49-F238E27FC236}">
                <a16:creationId xmlns:a16="http://schemas.microsoft.com/office/drawing/2014/main" id="{D6D83B59-7239-D817-5EBD-6B4C44304134}"/>
              </a:ext>
            </a:extLst>
          </p:cNvPr>
          <p:cNvSpPr txBox="1"/>
          <p:nvPr/>
        </p:nvSpPr>
        <p:spPr>
          <a:xfrm>
            <a:off x="1315348" y="1905487"/>
            <a:ext cx="9303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2000" dirty="0">
                <a:ln w="12700">
                  <a:noFill/>
                </a:ln>
                <a:solidFill>
                  <a:srgbClr val="F9289B"/>
                </a:solidFill>
                <a:latin typeface="Ice kingdom" panose="02000800000000000000" pitchFamily="2" charset="0"/>
              </a:rPr>
              <a:t>Nicole</a:t>
            </a:r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6ADCB0C9-9457-8070-8979-9669CBB6FFAD}"/>
              </a:ext>
            </a:extLst>
          </p:cNvPr>
          <p:cNvSpPr txBox="1"/>
          <p:nvPr/>
        </p:nvSpPr>
        <p:spPr>
          <a:xfrm>
            <a:off x="1525270" y="2230036"/>
            <a:ext cx="564775" cy="196843"/>
          </a:xfrm>
          <a:prstGeom prst="rect">
            <a:avLst/>
          </a:prstGeom>
          <a:noFill/>
        </p:spPr>
        <p:txBody>
          <a:bodyPr wrap="none" rtlCol="0">
            <a:prstTxWarp prst="textChevronInverted">
              <a:avLst>
                <a:gd name="adj" fmla="val 90189"/>
              </a:avLst>
            </a:prstTxWarp>
            <a:spAutoFit/>
          </a:bodyPr>
          <a:lstStyle/>
          <a:p>
            <a:pPr algn="ctr"/>
            <a:r>
              <a:rPr lang="es-VE" sz="4000" dirty="0">
                <a:ln w="19050">
                  <a:noFill/>
                </a:ln>
                <a:solidFill>
                  <a:srgbClr val="09385B"/>
                </a:solidFill>
                <a:latin typeface="Bebas Neue Bold" panose="020B0606020202050201" pitchFamily="34" charset="0"/>
              </a:rPr>
              <a:t>VILLALOBOS</a:t>
            </a:r>
          </a:p>
        </p:txBody>
      </p:sp>
      <p:pic>
        <p:nvPicPr>
          <p:cNvPr id="22" name="Imagen 21">
            <a:extLst>
              <a:ext uri="{FF2B5EF4-FFF2-40B4-BE49-F238E27FC236}">
                <a16:creationId xmlns:a16="http://schemas.microsoft.com/office/drawing/2014/main" id="{A9A41F9D-E0E0-5170-59CD-19DD4F4C691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54102" y="1808019"/>
            <a:ext cx="2160000" cy="720000"/>
          </a:xfrm>
          <a:prstGeom prst="rect">
            <a:avLst/>
          </a:prstGeom>
        </p:spPr>
      </p:pic>
      <p:sp>
        <p:nvSpPr>
          <p:cNvPr id="23" name="CuadroTexto 22">
            <a:extLst>
              <a:ext uri="{FF2B5EF4-FFF2-40B4-BE49-F238E27FC236}">
                <a16:creationId xmlns:a16="http://schemas.microsoft.com/office/drawing/2014/main" id="{68A1E918-02F0-9588-852C-155080E6B8CD}"/>
              </a:ext>
            </a:extLst>
          </p:cNvPr>
          <p:cNvSpPr txBox="1"/>
          <p:nvPr/>
        </p:nvSpPr>
        <p:spPr>
          <a:xfrm>
            <a:off x="3488237" y="1905487"/>
            <a:ext cx="9303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2000" dirty="0">
                <a:ln w="12700">
                  <a:noFill/>
                </a:ln>
                <a:solidFill>
                  <a:srgbClr val="F9289B"/>
                </a:solidFill>
                <a:latin typeface="Ice kingdom" panose="02000800000000000000" pitchFamily="2" charset="0"/>
              </a:rPr>
              <a:t>Nicole</a:t>
            </a:r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D6F03038-7673-6954-3CFD-18A91436D4B0}"/>
              </a:ext>
            </a:extLst>
          </p:cNvPr>
          <p:cNvSpPr txBox="1"/>
          <p:nvPr/>
        </p:nvSpPr>
        <p:spPr>
          <a:xfrm>
            <a:off x="3698159" y="2230036"/>
            <a:ext cx="564775" cy="196843"/>
          </a:xfrm>
          <a:prstGeom prst="rect">
            <a:avLst/>
          </a:prstGeom>
          <a:noFill/>
        </p:spPr>
        <p:txBody>
          <a:bodyPr wrap="none" rtlCol="0">
            <a:prstTxWarp prst="textChevronInverted">
              <a:avLst>
                <a:gd name="adj" fmla="val 90189"/>
              </a:avLst>
            </a:prstTxWarp>
            <a:spAutoFit/>
          </a:bodyPr>
          <a:lstStyle/>
          <a:p>
            <a:pPr algn="ctr"/>
            <a:r>
              <a:rPr lang="es-VE" sz="4000" dirty="0">
                <a:ln w="19050">
                  <a:noFill/>
                </a:ln>
                <a:solidFill>
                  <a:srgbClr val="09385B"/>
                </a:solidFill>
                <a:latin typeface="Bebas Neue Bold" panose="020B0606020202050201" pitchFamily="34" charset="0"/>
              </a:rPr>
              <a:t>VILLALOBOS</a:t>
            </a:r>
          </a:p>
        </p:txBody>
      </p:sp>
      <p:pic>
        <p:nvPicPr>
          <p:cNvPr id="25" name="Imagen 24">
            <a:extLst>
              <a:ext uri="{FF2B5EF4-FFF2-40B4-BE49-F238E27FC236}">
                <a16:creationId xmlns:a16="http://schemas.microsoft.com/office/drawing/2014/main" id="{98CB5846-BFF7-CADA-8BD9-EEE466EB56E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26991" y="1800286"/>
            <a:ext cx="2160000" cy="720000"/>
          </a:xfrm>
          <a:prstGeom prst="rect">
            <a:avLst/>
          </a:prstGeom>
        </p:spPr>
      </p:pic>
      <p:sp>
        <p:nvSpPr>
          <p:cNvPr id="26" name="CuadroTexto 25">
            <a:extLst>
              <a:ext uri="{FF2B5EF4-FFF2-40B4-BE49-F238E27FC236}">
                <a16:creationId xmlns:a16="http://schemas.microsoft.com/office/drawing/2014/main" id="{F67ED091-930F-D760-9080-84E10BCCE4E6}"/>
              </a:ext>
            </a:extLst>
          </p:cNvPr>
          <p:cNvSpPr txBox="1"/>
          <p:nvPr/>
        </p:nvSpPr>
        <p:spPr>
          <a:xfrm>
            <a:off x="5661126" y="1897754"/>
            <a:ext cx="9303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2000" dirty="0">
                <a:ln w="12700">
                  <a:noFill/>
                </a:ln>
                <a:solidFill>
                  <a:srgbClr val="F9289B"/>
                </a:solidFill>
                <a:latin typeface="Ice kingdom" panose="02000800000000000000" pitchFamily="2" charset="0"/>
              </a:rPr>
              <a:t>Nicole</a:t>
            </a:r>
          </a:p>
        </p:txBody>
      </p:sp>
      <p:sp>
        <p:nvSpPr>
          <p:cNvPr id="27" name="CuadroTexto 26">
            <a:extLst>
              <a:ext uri="{FF2B5EF4-FFF2-40B4-BE49-F238E27FC236}">
                <a16:creationId xmlns:a16="http://schemas.microsoft.com/office/drawing/2014/main" id="{0415812D-11DB-274B-4156-709AEB23B537}"/>
              </a:ext>
            </a:extLst>
          </p:cNvPr>
          <p:cNvSpPr txBox="1"/>
          <p:nvPr/>
        </p:nvSpPr>
        <p:spPr>
          <a:xfrm>
            <a:off x="5871048" y="2222303"/>
            <a:ext cx="564775" cy="196843"/>
          </a:xfrm>
          <a:prstGeom prst="rect">
            <a:avLst/>
          </a:prstGeom>
          <a:noFill/>
        </p:spPr>
        <p:txBody>
          <a:bodyPr wrap="none" rtlCol="0">
            <a:prstTxWarp prst="textChevronInverted">
              <a:avLst>
                <a:gd name="adj" fmla="val 90189"/>
              </a:avLst>
            </a:prstTxWarp>
            <a:spAutoFit/>
          </a:bodyPr>
          <a:lstStyle/>
          <a:p>
            <a:pPr algn="ctr"/>
            <a:r>
              <a:rPr lang="es-VE" sz="4000" dirty="0">
                <a:ln w="19050">
                  <a:noFill/>
                </a:ln>
                <a:solidFill>
                  <a:srgbClr val="09385B"/>
                </a:solidFill>
                <a:latin typeface="Bebas Neue Bold" panose="020B0606020202050201" pitchFamily="34" charset="0"/>
              </a:rPr>
              <a:t>VILLALOBOS</a:t>
            </a:r>
          </a:p>
        </p:txBody>
      </p:sp>
      <p:pic>
        <p:nvPicPr>
          <p:cNvPr id="28" name="Imagen 27">
            <a:extLst>
              <a:ext uri="{FF2B5EF4-FFF2-40B4-BE49-F238E27FC236}">
                <a16:creationId xmlns:a16="http://schemas.microsoft.com/office/drawing/2014/main" id="{B5833349-4DEF-4BC1-3589-87825BA2C15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1213" y="2528019"/>
            <a:ext cx="2160000" cy="720000"/>
          </a:xfrm>
          <a:prstGeom prst="rect">
            <a:avLst/>
          </a:prstGeom>
        </p:spPr>
      </p:pic>
      <p:sp>
        <p:nvSpPr>
          <p:cNvPr id="29" name="CuadroTexto 28">
            <a:extLst>
              <a:ext uri="{FF2B5EF4-FFF2-40B4-BE49-F238E27FC236}">
                <a16:creationId xmlns:a16="http://schemas.microsoft.com/office/drawing/2014/main" id="{AFDBBC43-3654-911C-6DEC-598EAB230EBF}"/>
              </a:ext>
            </a:extLst>
          </p:cNvPr>
          <p:cNvSpPr txBox="1"/>
          <p:nvPr/>
        </p:nvSpPr>
        <p:spPr>
          <a:xfrm>
            <a:off x="1315348" y="2625487"/>
            <a:ext cx="9303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2000" dirty="0">
                <a:ln w="12700">
                  <a:noFill/>
                </a:ln>
                <a:solidFill>
                  <a:srgbClr val="F9289B"/>
                </a:solidFill>
                <a:latin typeface="Ice kingdom" panose="02000800000000000000" pitchFamily="2" charset="0"/>
              </a:rPr>
              <a:t>Nicole</a:t>
            </a:r>
          </a:p>
        </p:txBody>
      </p:sp>
      <p:sp>
        <p:nvSpPr>
          <p:cNvPr id="30" name="CuadroTexto 29">
            <a:extLst>
              <a:ext uri="{FF2B5EF4-FFF2-40B4-BE49-F238E27FC236}">
                <a16:creationId xmlns:a16="http://schemas.microsoft.com/office/drawing/2014/main" id="{8E0F9D4F-9D3D-FCEA-ADCB-F7933D261CE8}"/>
              </a:ext>
            </a:extLst>
          </p:cNvPr>
          <p:cNvSpPr txBox="1"/>
          <p:nvPr/>
        </p:nvSpPr>
        <p:spPr>
          <a:xfrm>
            <a:off x="1525270" y="2950036"/>
            <a:ext cx="564775" cy="196843"/>
          </a:xfrm>
          <a:prstGeom prst="rect">
            <a:avLst/>
          </a:prstGeom>
          <a:noFill/>
        </p:spPr>
        <p:txBody>
          <a:bodyPr wrap="none" rtlCol="0">
            <a:prstTxWarp prst="textChevronInverted">
              <a:avLst>
                <a:gd name="adj" fmla="val 90189"/>
              </a:avLst>
            </a:prstTxWarp>
            <a:spAutoFit/>
          </a:bodyPr>
          <a:lstStyle/>
          <a:p>
            <a:pPr algn="ctr"/>
            <a:r>
              <a:rPr lang="es-VE" sz="4000" dirty="0">
                <a:ln w="19050">
                  <a:noFill/>
                </a:ln>
                <a:solidFill>
                  <a:srgbClr val="09385B"/>
                </a:solidFill>
                <a:latin typeface="Bebas Neue Bold" panose="020B0606020202050201" pitchFamily="34" charset="0"/>
              </a:rPr>
              <a:t>VILLALOBOS</a:t>
            </a:r>
          </a:p>
        </p:txBody>
      </p:sp>
      <p:pic>
        <p:nvPicPr>
          <p:cNvPr id="31" name="Imagen 30">
            <a:extLst>
              <a:ext uri="{FF2B5EF4-FFF2-40B4-BE49-F238E27FC236}">
                <a16:creationId xmlns:a16="http://schemas.microsoft.com/office/drawing/2014/main" id="{B997B11D-7640-3EA0-7221-6897C0096A2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54102" y="2528019"/>
            <a:ext cx="2160000" cy="720000"/>
          </a:xfrm>
          <a:prstGeom prst="rect">
            <a:avLst/>
          </a:prstGeom>
        </p:spPr>
      </p:pic>
      <p:sp>
        <p:nvSpPr>
          <p:cNvPr id="32" name="CuadroTexto 31">
            <a:extLst>
              <a:ext uri="{FF2B5EF4-FFF2-40B4-BE49-F238E27FC236}">
                <a16:creationId xmlns:a16="http://schemas.microsoft.com/office/drawing/2014/main" id="{1CCD52B6-9121-4775-122C-66A1E6E4CF7C}"/>
              </a:ext>
            </a:extLst>
          </p:cNvPr>
          <p:cNvSpPr txBox="1"/>
          <p:nvPr/>
        </p:nvSpPr>
        <p:spPr>
          <a:xfrm>
            <a:off x="3488237" y="2625487"/>
            <a:ext cx="9303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2000" dirty="0">
                <a:ln w="12700">
                  <a:noFill/>
                </a:ln>
                <a:solidFill>
                  <a:srgbClr val="F9289B"/>
                </a:solidFill>
                <a:latin typeface="Ice kingdom" panose="02000800000000000000" pitchFamily="2" charset="0"/>
              </a:rPr>
              <a:t>Nicole</a:t>
            </a:r>
          </a:p>
        </p:txBody>
      </p:sp>
      <p:sp>
        <p:nvSpPr>
          <p:cNvPr id="33" name="CuadroTexto 32">
            <a:extLst>
              <a:ext uri="{FF2B5EF4-FFF2-40B4-BE49-F238E27FC236}">
                <a16:creationId xmlns:a16="http://schemas.microsoft.com/office/drawing/2014/main" id="{887B3594-14FF-CF36-5299-0BA3611E8F51}"/>
              </a:ext>
            </a:extLst>
          </p:cNvPr>
          <p:cNvSpPr txBox="1"/>
          <p:nvPr/>
        </p:nvSpPr>
        <p:spPr>
          <a:xfrm>
            <a:off x="3698159" y="2950036"/>
            <a:ext cx="564775" cy="196843"/>
          </a:xfrm>
          <a:prstGeom prst="rect">
            <a:avLst/>
          </a:prstGeom>
          <a:noFill/>
        </p:spPr>
        <p:txBody>
          <a:bodyPr wrap="none" rtlCol="0">
            <a:prstTxWarp prst="textChevronInverted">
              <a:avLst>
                <a:gd name="adj" fmla="val 90189"/>
              </a:avLst>
            </a:prstTxWarp>
            <a:spAutoFit/>
          </a:bodyPr>
          <a:lstStyle/>
          <a:p>
            <a:pPr algn="ctr"/>
            <a:r>
              <a:rPr lang="es-VE" sz="4000" dirty="0">
                <a:ln w="19050">
                  <a:noFill/>
                </a:ln>
                <a:solidFill>
                  <a:srgbClr val="09385B"/>
                </a:solidFill>
                <a:latin typeface="Bebas Neue Bold" panose="020B0606020202050201" pitchFamily="34" charset="0"/>
              </a:rPr>
              <a:t>VILLALOBOS</a:t>
            </a:r>
          </a:p>
        </p:txBody>
      </p:sp>
      <p:pic>
        <p:nvPicPr>
          <p:cNvPr id="34" name="Imagen 33">
            <a:extLst>
              <a:ext uri="{FF2B5EF4-FFF2-40B4-BE49-F238E27FC236}">
                <a16:creationId xmlns:a16="http://schemas.microsoft.com/office/drawing/2014/main" id="{C3E55EB4-78F4-CCEC-A242-444FAADD67B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26991" y="2520286"/>
            <a:ext cx="2160000" cy="720000"/>
          </a:xfrm>
          <a:prstGeom prst="rect">
            <a:avLst/>
          </a:prstGeom>
        </p:spPr>
      </p:pic>
      <p:sp>
        <p:nvSpPr>
          <p:cNvPr id="35" name="CuadroTexto 34">
            <a:extLst>
              <a:ext uri="{FF2B5EF4-FFF2-40B4-BE49-F238E27FC236}">
                <a16:creationId xmlns:a16="http://schemas.microsoft.com/office/drawing/2014/main" id="{3ABEC069-D588-ED7A-56DA-CF9F4B20A5D5}"/>
              </a:ext>
            </a:extLst>
          </p:cNvPr>
          <p:cNvSpPr txBox="1"/>
          <p:nvPr/>
        </p:nvSpPr>
        <p:spPr>
          <a:xfrm>
            <a:off x="5661126" y="2617754"/>
            <a:ext cx="9303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2000" dirty="0">
                <a:ln w="12700">
                  <a:noFill/>
                </a:ln>
                <a:solidFill>
                  <a:srgbClr val="F9289B"/>
                </a:solidFill>
                <a:latin typeface="Ice kingdom" panose="02000800000000000000" pitchFamily="2" charset="0"/>
              </a:rPr>
              <a:t>Nicole</a:t>
            </a:r>
          </a:p>
        </p:txBody>
      </p:sp>
      <p:sp>
        <p:nvSpPr>
          <p:cNvPr id="36" name="CuadroTexto 35">
            <a:extLst>
              <a:ext uri="{FF2B5EF4-FFF2-40B4-BE49-F238E27FC236}">
                <a16:creationId xmlns:a16="http://schemas.microsoft.com/office/drawing/2014/main" id="{10D4B0C6-2EDC-280A-BD2A-C934AFDFB5E2}"/>
              </a:ext>
            </a:extLst>
          </p:cNvPr>
          <p:cNvSpPr txBox="1"/>
          <p:nvPr/>
        </p:nvSpPr>
        <p:spPr>
          <a:xfrm>
            <a:off x="5871048" y="2942303"/>
            <a:ext cx="564775" cy="196843"/>
          </a:xfrm>
          <a:prstGeom prst="rect">
            <a:avLst/>
          </a:prstGeom>
          <a:noFill/>
        </p:spPr>
        <p:txBody>
          <a:bodyPr wrap="none" rtlCol="0">
            <a:prstTxWarp prst="textChevronInverted">
              <a:avLst>
                <a:gd name="adj" fmla="val 90189"/>
              </a:avLst>
            </a:prstTxWarp>
            <a:spAutoFit/>
          </a:bodyPr>
          <a:lstStyle/>
          <a:p>
            <a:pPr algn="ctr"/>
            <a:r>
              <a:rPr lang="es-VE" sz="4000" dirty="0">
                <a:ln w="19050">
                  <a:noFill/>
                </a:ln>
                <a:solidFill>
                  <a:srgbClr val="09385B"/>
                </a:solidFill>
                <a:latin typeface="Bebas Neue Bold" panose="020B0606020202050201" pitchFamily="34" charset="0"/>
              </a:rPr>
              <a:t>VILLALOBOS</a:t>
            </a:r>
          </a:p>
        </p:txBody>
      </p:sp>
      <p:pic>
        <p:nvPicPr>
          <p:cNvPr id="37" name="Imagen 36">
            <a:extLst>
              <a:ext uri="{FF2B5EF4-FFF2-40B4-BE49-F238E27FC236}">
                <a16:creationId xmlns:a16="http://schemas.microsoft.com/office/drawing/2014/main" id="{8AD63074-CD16-0314-B23F-F84CA5F18CA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1213" y="3256061"/>
            <a:ext cx="2160000" cy="720000"/>
          </a:xfrm>
          <a:prstGeom prst="rect">
            <a:avLst/>
          </a:prstGeom>
        </p:spPr>
      </p:pic>
      <p:sp>
        <p:nvSpPr>
          <p:cNvPr id="38" name="CuadroTexto 37">
            <a:extLst>
              <a:ext uri="{FF2B5EF4-FFF2-40B4-BE49-F238E27FC236}">
                <a16:creationId xmlns:a16="http://schemas.microsoft.com/office/drawing/2014/main" id="{8A810A4D-D08E-72F4-BE11-A6AA05B944FD}"/>
              </a:ext>
            </a:extLst>
          </p:cNvPr>
          <p:cNvSpPr txBox="1"/>
          <p:nvPr/>
        </p:nvSpPr>
        <p:spPr>
          <a:xfrm>
            <a:off x="1315348" y="3353529"/>
            <a:ext cx="9303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2000" dirty="0">
                <a:ln w="12700">
                  <a:noFill/>
                </a:ln>
                <a:solidFill>
                  <a:srgbClr val="F9289B"/>
                </a:solidFill>
                <a:latin typeface="Ice kingdom" panose="02000800000000000000" pitchFamily="2" charset="0"/>
              </a:rPr>
              <a:t>Nicole</a:t>
            </a:r>
          </a:p>
        </p:txBody>
      </p:sp>
      <p:sp>
        <p:nvSpPr>
          <p:cNvPr id="39" name="CuadroTexto 38">
            <a:extLst>
              <a:ext uri="{FF2B5EF4-FFF2-40B4-BE49-F238E27FC236}">
                <a16:creationId xmlns:a16="http://schemas.microsoft.com/office/drawing/2014/main" id="{CE668E84-2B11-F77A-205F-70F9E479B147}"/>
              </a:ext>
            </a:extLst>
          </p:cNvPr>
          <p:cNvSpPr txBox="1"/>
          <p:nvPr/>
        </p:nvSpPr>
        <p:spPr>
          <a:xfrm>
            <a:off x="1525270" y="3678078"/>
            <a:ext cx="564775" cy="196843"/>
          </a:xfrm>
          <a:prstGeom prst="rect">
            <a:avLst/>
          </a:prstGeom>
          <a:noFill/>
        </p:spPr>
        <p:txBody>
          <a:bodyPr wrap="none" rtlCol="0">
            <a:prstTxWarp prst="textChevronInverted">
              <a:avLst>
                <a:gd name="adj" fmla="val 90189"/>
              </a:avLst>
            </a:prstTxWarp>
            <a:spAutoFit/>
          </a:bodyPr>
          <a:lstStyle/>
          <a:p>
            <a:pPr algn="ctr"/>
            <a:r>
              <a:rPr lang="es-VE" sz="4000" dirty="0">
                <a:ln w="19050">
                  <a:noFill/>
                </a:ln>
                <a:solidFill>
                  <a:srgbClr val="09385B"/>
                </a:solidFill>
                <a:latin typeface="Bebas Neue Bold" panose="020B0606020202050201" pitchFamily="34" charset="0"/>
              </a:rPr>
              <a:t>VILLALOBOS</a:t>
            </a:r>
          </a:p>
        </p:txBody>
      </p:sp>
      <p:pic>
        <p:nvPicPr>
          <p:cNvPr id="40" name="Imagen 39">
            <a:extLst>
              <a:ext uri="{FF2B5EF4-FFF2-40B4-BE49-F238E27FC236}">
                <a16:creationId xmlns:a16="http://schemas.microsoft.com/office/drawing/2014/main" id="{0043BE5C-A782-25F7-785B-1F9408784BA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54102" y="3256061"/>
            <a:ext cx="2160000" cy="720000"/>
          </a:xfrm>
          <a:prstGeom prst="rect">
            <a:avLst/>
          </a:prstGeom>
        </p:spPr>
      </p:pic>
      <p:sp>
        <p:nvSpPr>
          <p:cNvPr id="41" name="CuadroTexto 40">
            <a:extLst>
              <a:ext uri="{FF2B5EF4-FFF2-40B4-BE49-F238E27FC236}">
                <a16:creationId xmlns:a16="http://schemas.microsoft.com/office/drawing/2014/main" id="{A21E239A-D583-D100-7D2E-D6B2C8C0F40D}"/>
              </a:ext>
            </a:extLst>
          </p:cNvPr>
          <p:cNvSpPr txBox="1"/>
          <p:nvPr/>
        </p:nvSpPr>
        <p:spPr>
          <a:xfrm>
            <a:off x="3488237" y="3353529"/>
            <a:ext cx="9303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2000" dirty="0">
                <a:ln w="12700">
                  <a:noFill/>
                </a:ln>
                <a:solidFill>
                  <a:srgbClr val="F9289B"/>
                </a:solidFill>
                <a:latin typeface="Ice kingdom" panose="02000800000000000000" pitchFamily="2" charset="0"/>
              </a:rPr>
              <a:t>Nicole</a:t>
            </a:r>
          </a:p>
        </p:txBody>
      </p:sp>
      <p:sp>
        <p:nvSpPr>
          <p:cNvPr id="42" name="CuadroTexto 41">
            <a:extLst>
              <a:ext uri="{FF2B5EF4-FFF2-40B4-BE49-F238E27FC236}">
                <a16:creationId xmlns:a16="http://schemas.microsoft.com/office/drawing/2014/main" id="{B1E6D7D8-78E4-B035-05C1-9D3C788A3BA5}"/>
              </a:ext>
            </a:extLst>
          </p:cNvPr>
          <p:cNvSpPr txBox="1"/>
          <p:nvPr/>
        </p:nvSpPr>
        <p:spPr>
          <a:xfrm>
            <a:off x="3698159" y="3678078"/>
            <a:ext cx="564775" cy="196843"/>
          </a:xfrm>
          <a:prstGeom prst="rect">
            <a:avLst/>
          </a:prstGeom>
          <a:noFill/>
        </p:spPr>
        <p:txBody>
          <a:bodyPr wrap="none" rtlCol="0">
            <a:prstTxWarp prst="textChevronInverted">
              <a:avLst>
                <a:gd name="adj" fmla="val 90189"/>
              </a:avLst>
            </a:prstTxWarp>
            <a:spAutoFit/>
          </a:bodyPr>
          <a:lstStyle/>
          <a:p>
            <a:pPr algn="ctr"/>
            <a:r>
              <a:rPr lang="es-VE" sz="4000" dirty="0">
                <a:ln w="19050">
                  <a:noFill/>
                </a:ln>
                <a:solidFill>
                  <a:srgbClr val="09385B"/>
                </a:solidFill>
                <a:latin typeface="Bebas Neue Bold" panose="020B0606020202050201" pitchFamily="34" charset="0"/>
              </a:rPr>
              <a:t>VILLALOBOS</a:t>
            </a:r>
          </a:p>
        </p:txBody>
      </p:sp>
      <p:pic>
        <p:nvPicPr>
          <p:cNvPr id="43" name="Imagen 42">
            <a:extLst>
              <a:ext uri="{FF2B5EF4-FFF2-40B4-BE49-F238E27FC236}">
                <a16:creationId xmlns:a16="http://schemas.microsoft.com/office/drawing/2014/main" id="{693F94AD-ED14-CDC6-9BE7-D9FF409714A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26991" y="3248328"/>
            <a:ext cx="2160000" cy="720000"/>
          </a:xfrm>
          <a:prstGeom prst="rect">
            <a:avLst/>
          </a:prstGeom>
        </p:spPr>
      </p:pic>
      <p:sp>
        <p:nvSpPr>
          <p:cNvPr id="44" name="CuadroTexto 43">
            <a:extLst>
              <a:ext uri="{FF2B5EF4-FFF2-40B4-BE49-F238E27FC236}">
                <a16:creationId xmlns:a16="http://schemas.microsoft.com/office/drawing/2014/main" id="{0990B059-175C-B2AB-5A35-FD935EC869F1}"/>
              </a:ext>
            </a:extLst>
          </p:cNvPr>
          <p:cNvSpPr txBox="1"/>
          <p:nvPr/>
        </p:nvSpPr>
        <p:spPr>
          <a:xfrm>
            <a:off x="5661126" y="3345796"/>
            <a:ext cx="9303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2000" dirty="0">
                <a:ln w="12700">
                  <a:noFill/>
                </a:ln>
                <a:solidFill>
                  <a:srgbClr val="F9289B"/>
                </a:solidFill>
                <a:latin typeface="Ice kingdom" panose="02000800000000000000" pitchFamily="2" charset="0"/>
              </a:rPr>
              <a:t>Nicole</a:t>
            </a:r>
          </a:p>
        </p:txBody>
      </p:sp>
      <p:sp>
        <p:nvSpPr>
          <p:cNvPr id="45" name="CuadroTexto 44">
            <a:extLst>
              <a:ext uri="{FF2B5EF4-FFF2-40B4-BE49-F238E27FC236}">
                <a16:creationId xmlns:a16="http://schemas.microsoft.com/office/drawing/2014/main" id="{B7EFC0A6-A245-0F46-CAF7-817E9CDDBD06}"/>
              </a:ext>
            </a:extLst>
          </p:cNvPr>
          <p:cNvSpPr txBox="1"/>
          <p:nvPr/>
        </p:nvSpPr>
        <p:spPr>
          <a:xfrm>
            <a:off x="5871048" y="3670345"/>
            <a:ext cx="564775" cy="196843"/>
          </a:xfrm>
          <a:prstGeom prst="rect">
            <a:avLst/>
          </a:prstGeom>
          <a:noFill/>
        </p:spPr>
        <p:txBody>
          <a:bodyPr wrap="none" rtlCol="0">
            <a:prstTxWarp prst="textChevronInverted">
              <a:avLst>
                <a:gd name="adj" fmla="val 90189"/>
              </a:avLst>
            </a:prstTxWarp>
            <a:spAutoFit/>
          </a:bodyPr>
          <a:lstStyle/>
          <a:p>
            <a:pPr algn="ctr"/>
            <a:r>
              <a:rPr lang="es-VE" sz="4000" dirty="0">
                <a:ln w="19050">
                  <a:noFill/>
                </a:ln>
                <a:solidFill>
                  <a:srgbClr val="09385B"/>
                </a:solidFill>
                <a:latin typeface="Bebas Neue Bold" panose="020B0606020202050201" pitchFamily="34" charset="0"/>
              </a:rPr>
              <a:t>VILLALOBOS</a:t>
            </a:r>
          </a:p>
        </p:txBody>
      </p:sp>
      <p:pic>
        <p:nvPicPr>
          <p:cNvPr id="46" name="Imagen 45">
            <a:extLst>
              <a:ext uri="{FF2B5EF4-FFF2-40B4-BE49-F238E27FC236}">
                <a16:creationId xmlns:a16="http://schemas.microsoft.com/office/drawing/2014/main" id="{5FDF4268-0082-4796-F2D3-FA26E91FD85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1213" y="3976061"/>
            <a:ext cx="2160000" cy="720000"/>
          </a:xfrm>
          <a:prstGeom prst="rect">
            <a:avLst/>
          </a:prstGeom>
        </p:spPr>
      </p:pic>
      <p:sp>
        <p:nvSpPr>
          <p:cNvPr id="47" name="CuadroTexto 46">
            <a:extLst>
              <a:ext uri="{FF2B5EF4-FFF2-40B4-BE49-F238E27FC236}">
                <a16:creationId xmlns:a16="http://schemas.microsoft.com/office/drawing/2014/main" id="{CA456D17-F98A-E9E1-8966-F661BCC98EF3}"/>
              </a:ext>
            </a:extLst>
          </p:cNvPr>
          <p:cNvSpPr txBox="1"/>
          <p:nvPr/>
        </p:nvSpPr>
        <p:spPr>
          <a:xfrm>
            <a:off x="1315348" y="4073529"/>
            <a:ext cx="9303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2000" dirty="0">
                <a:ln w="12700">
                  <a:noFill/>
                </a:ln>
                <a:solidFill>
                  <a:srgbClr val="F9289B"/>
                </a:solidFill>
                <a:latin typeface="Ice kingdom" panose="02000800000000000000" pitchFamily="2" charset="0"/>
              </a:rPr>
              <a:t>Nicole</a:t>
            </a:r>
          </a:p>
        </p:txBody>
      </p:sp>
      <p:sp>
        <p:nvSpPr>
          <p:cNvPr id="48" name="CuadroTexto 47">
            <a:extLst>
              <a:ext uri="{FF2B5EF4-FFF2-40B4-BE49-F238E27FC236}">
                <a16:creationId xmlns:a16="http://schemas.microsoft.com/office/drawing/2014/main" id="{BD4C4C38-365D-2BDB-1E72-508D5E3AF229}"/>
              </a:ext>
            </a:extLst>
          </p:cNvPr>
          <p:cNvSpPr txBox="1"/>
          <p:nvPr/>
        </p:nvSpPr>
        <p:spPr>
          <a:xfrm>
            <a:off x="1525270" y="4398078"/>
            <a:ext cx="564775" cy="196843"/>
          </a:xfrm>
          <a:prstGeom prst="rect">
            <a:avLst/>
          </a:prstGeom>
          <a:noFill/>
        </p:spPr>
        <p:txBody>
          <a:bodyPr wrap="none" rtlCol="0">
            <a:prstTxWarp prst="textChevronInverted">
              <a:avLst>
                <a:gd name="adj" fmla="val 90189"/>
              </a:avLst>
            </a:prstTxWarp>
            <a:spAutoFit/>
          </a:bodyPr>
          <a:lstStyle/>
          <a:p>
            <a:pPr algn="ctr"/>
            <a:r>
              <a:rPr lang="es-VE" sz="4000" dirty="0">
                <a:ln w="19050">
                  <a:noFill/>
                </a:ln>
                <a:solidFill>
                  <a:srgbClr val="09385B"/>
                </a:solidFill>
                <a:latin typeface="Bebas Neue Bold" panose="020B0606020202050201" pitchFamily="34" charset="0"/>
              </a:rPr>
              <a:t>VILLALOBOS</a:t>
            </a:r>
          </a:p>
        </p:txBody>
      </p:sp>
      <p:pic>
        <p:nvPicPr>
          <p:cNvPr id="49" name="Imagen 48">
            <a:extLst>
              <a:ext uri="{FF2B5EF4-FFF2-40B4-BE49-F238E27FC236}">
                <a16:creationId xmlns:a16="http://schemas.microsoft.com/office/drawing/2014/main" id="{0AFBD823-E183-D7EC-76D7-EC8E034B7D6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54102" y="3976061"/>
            <a:ext cx="2160000" cy="720000"/>
          </a:xfrm>
          <a:prstGeom prst="rect">
            <a:avLst/>
          </a:prstGeom>
        </p:spPr>
      </p:pic>
      <p:sp>
        <p:nvSpPr>
          <p:cNvPr id="50" name="CuadroTexto 49">
            <a:extLst>
              <a:ext uri="{FF2B5EF4-FFF2-40B4-BE49-F238E27FC236}">
                <a16:creationId xmlns:a16="http://schemas.microsoft.com/office/drawing/2014/main" id="{52396F4C-C42E-FF41-065B-F6FBA9377184}"/>
              </a:ext>
            </a:extLst>
          </p:cNvPr>
          <p:cNvSpPr txBox="1"/>
          <p:nvPr/>
        </p:nvSpPr>
        <p:spPr>
          <a:xfrm>
            <a:off x="3488237" y="4073529"/>
            <a:ext cx="9303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2000" dirty="0">
                <a:ln w="12700">
                  <a:noFill/>
                </a:ln>
                <a:solidFill>
                  <a:srgbClr val="F9289B"/>
                </a:solidFill>
                <a:latin typeface="Ice kingdom" panose="02000800000000000000" pitchFamily="2" charset="0"/>
              </a:rPr>
              <a:t>Nicole</a:t>
            </a:r>
          </a:p>
        </p:txBody>
      </p:sp>
      <p:sp>
        <p:nvSpPr>
          <p:cNvPr id="51" name="CuadroTexto 50">
            <a:extLst>
              <a:ext uri="{FF2B5EF4-FFF2-40B4-BE49-F238E27FC236}">
                <a16:creationId xmlns:a16="http://schemas.microsoft.com/office/drawing/2014/main" id="{35B99720-7AC0-EBD2-09BF-3020AE443B21}"/>
              </a:ext>
            </a:extLst>
          </p:cNvPr>
          <p:cNvSpPr txBox="1"/>
          <p:nvPr/>
        </p:nvSpPr>
        <p:spPr>
          <a:xfrm>
            <a:off x="3698159" y="4398078"/>
            <a:ext cx="564775" cy="196843"/>
          </a:xfrm>
          <a:prstGeom prst="rect">
            <a:avLst/>
          </a:prstGeom>
          <a:noFill/>
        </p:spPr>
        <p:txBody>
          <a:bodyPr wrap="none" rtlCol="0">
            <a:prstTxWarp prst="textChevronInverted">
              <a:avLst>
                <a:gd name="adj" fmla="val 90189"/>
              </a:avLst>
            </a:prstTxWarp>
            <a:spAutoFit/>
          </a:bodyPr>
          <a:lstStyle/>
          <a:p>
            <a:pPr algn="ctr"/>
            <a:r>
              <a:rPr lang="es-VE" sz="4000" dirty="0">
                <a:ln w="19050">
                  <a:noFill/>
                </a:ln>
                <a:solidFill>
                  <a:srgbClr val="09385B"/>
                </a:solidFill>
                <a:latin typeface="Bebas Neue Bold" panose="020B0606020202050201" pitchFamily="34" charset="0"/>
              </a:rPr>
              <a:t>VILLALOBOS</a:t>
            </a:r>
          </a:p>
        </p:txBody>
      </p:sp>
      <p:pic>
        <p:nvPicPr>
          <p:cNvPr id="52" name="Imagen 51">
            <a:extLst>
              <a:ext uri="{FF2B5EF4-FFF2-40B4-BE49-F238E27FC236}">
                <a16:creationId xmlns:a16="http://schemas.microsoft.com/office/drawing/2014/main" id="{BC5D6744-2BE3-F259-7453-90DE697A329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26991" y="3968328"/>
            <a:ext cx="2160000" cy="720000"/>
          </a:xfrm>
          <a:prstGeom prst="rect">
            <a:avLst/>
          </a:prstGeom>
        </p:spPr>
      </p:pic>
      <p:sp>
        <p:nvSpPr>
          <p:cNvPr id="53" name="CuadroTexto 52">
            <a:extLst>
              <a:ext uri="{FF2B5EF4-FFF2-40B4-BE49-F238E27FC236}">
                <a16:creationId xmlns:a16="http://schemas.microsoft.com/office/drawing/2014/main" id="{28382DF8-168A-4EA2-27E8-0C1E901ED06F}"/>
              </a:ext>
            </a:extLst>
          </p:cNvPr>
          <p:cNvSpPr txBox="1"/>
          <p:nvPr/>
        </p:nvSpPr>
        <p:spPr>
          <a:xfrm>
            <a:off x="5661126" y="4065796"/>
            <a:ext cx="9303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2000" dirty="0">
                <a:ln w="12700">
                  <a:noFill/>
                </a:ln>
                <a:solidFill>
                  <a:srgbClr val="F9289B"/>
                </a:solidFill>
                <a:latin typeface="Ice kingdom" panose="02000800000000000000" pitchFamily="2" charset="0"/>
              </a:rPr>
              <a:t>Nicole</a:t>
            </a:r>
          </a:p>
        </p:txBody>
      </p:sp>
      <p:sp>
        <p:nvSpPr>
          <p:cNvPr id="54" name="CuadroTexto 53">
            <a:extLst>
              <a:ext uri="{FF2B5EF4-FFF2-40B4-BE49-F238E27FC236}">
                <a16:creationId xmlns:a16="http://schemas.microsoft.com/office/drawing/2014/main" id="{2AD9BA29-3689-7C05-5428-55CC082C5D01}"/>
              </a:ext>
            </a:extLst>
          </p:cNvPr>
          <p:cNvSpPr txBox="1"/>
          <p:nvPr/>
        </p:nvSpPr>
        <p:spPr>
          <a:xfrm>
            <a:off x="5871048" y="4390345"/>
            <a:ext cx="564775" cy="196843"/>
          </a:xfrm>
          <a:prstGeom prst="rect">
            <a:avLst/>
          </a:prstGeom>
          <a:noFill/>
        </p:spPr>
        <p:txBody>
          <a:bodyPr wrap="none" rtlCol="0">
            <a:prstTxWarp prst="textChevronInverted">
              <a:avLst>
                <a:gd name="adj" fmla="val 90189"/>
              </a:avLst>
            </a:prstTxWarp>
            <a:spAutoFit/>
          </a:bodyPr>
          <a:lstStyle/>
          <a:p>
            <a:pPr algn="ctr"/>
            <a:r>
              <a:rPr lang="es-VE" sz="4000" dirty="0">
                <a:ln w="19050">
                  <a:noFill/>
                </a:ln>
                <a:solidFill>
                  <a:srgbClr val="09385B"/>
                </a:solidFill>
                <a:latin typeface="Bebas Neue Bold" panose="020B0606020202050201" pitchFamily="34" charset="0"/>
              </a:rPr>
              <a:t>VILLALOBOS</a:t>
            </a:r>
          </a:p>
        </p:txBody>
      </p:sp>
      <p:pic>
        <p:nvPicPr>
          <p:cNvPr id="55" name="Imagen 54">
            <a:extLst>
              <a:ext uri="{FF2B5EF4-FFF2-40B4-BE49-F238E27FC236}">
                <a16:creationId xmlns:a16="http://schemas.microsoft.com/office/drawing/2014/main" id="{C0B9B16E-92CF-A432-9EDF-E8E2F91CE3F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1213" y="4696061"/>
            <a:ext cx="2160000" cy="720000"/>
          </a:xfrm>
          <a:prstGeom prst="rect">
            <a:avLst/>
          </a:prstGeom>
        </p:spPr>
      </p:pic>
      <p:sp>
        <p:nvSpPr>
          <p:cNvPr id="56" name="CuadroTexto 55">
            <a:extLst>
              <a:ext uri="{FF2B5EF4-FFF2-40B4-BE49-F238E27FC236}">
                <a16:creationId xmlns:a16="http://schemas.microsoft.com/office/drawing/2014/main" id="{902BFBB0-2EFB-7375-6BED-7F10B8D05FC8}"/>
              </a:ext>
            </a:extLst>
          </p:cNvPr>
          <p:cNvSpPr txBox="1"/>
          <p:nvPr/>
        </p:nvSpPr>
        <p:spPr>
          <a:xfrm>
            <a:off x="1315348" y="4793529"/>
            <a:ext cx="9303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2000" dirty="0">
                <a:ln w="12700">
                  <a:noFill/>
                </a:ln>
                <a:solidFill>
                  <a:srgbClr val="F9289B"/>
                </a:solidFill>
                <a:latin typeface="Ice kingdom" panose="02000800000000000000" pitchFamily="2" charset="0"/>
              </a:rPr>
              <a:t>Nicole</a:t>
            </a:r>
          </a:p>
        </p:txBody>
      </p:sp>
      <p:sp>
        <p:nvSpPr>
          <p:cNvPr id="57" name="CuadroTexto 56">
            <a:extLst>
              <a:ext uri="{FF2B5EF4-FFF2-40B4-BE49-F238E27FC236}">
                <a16:creationId xmlns:a16="http://schemas.microsoft.com/office/drawing/2014/main" id="{FAD8B46F-AA5F-D9FC-3D4E-9D2BB826C2D3}"/>
              </a:ext>
            </a:extLst>
          </p:cNvPr>
          <p:cNvSpPr txBox="1"/>
          <p:nvPr/>
        </p:nvSpPr>
        <p:spPr>
          <a:xfrm>
            <a:off x="1525270" y="5118078"/>
            <a:ext cx="564775" cy="196843"/>
          </a:xfrm>
          <a:prstGeom prst="rect">
            <a:avLst/>
          </a:prstGeom>
          <a:noFill/>
        </p:spPr>
        <p:txBody>
          <a:bodyPr wrap="none" rtlCol="0">
            <a:prstTxWarp prst="textChevronInverted">
              <a:avLst>
                <a:gd name="adj" fmla="val 90189"/>
              </a:avLst>
            </a:prstTxWarp>
            <a:spAutoFit/>
          </a:bodyPr>
          <a:lstStyle/>
          <a:p>
            <a:pPr algn="ctr"/>
            <a:r>
              <a:rPr lang="es-VE" sz="4000" dirty="0">
                <a:ln w="19050">
                  <a:noFill/>
                </a:ln>
                <a:solidFill>
                  <a:srgbClr val="09385B"/>
                </a:solidFill>
                <a:latin typeface="Bebas Neue Bold" panose="020B0606020202050201" pitchFamily="34" charset="0"/>
              </a:rPr>
              <a:t>VILLALOBOS</a:t>
            </a:r>
          </a:p>
        </p:txBody>
      </p:sp>
      <p:pic>
        <p:nvPicPr>
          <p:cNvPr id="58" name="Imagen 57">
            <a:extLst>
              <a:ext uri="{FF2B5EF4-FFF2-40B4-BE49-F238E27FC236}">
                <a16:creationId xmlns:a16="http://schemas.microsoft.com/office/drawing/2014/main" id="{7FB49056-ACCD-A31F-5CDD-8DA8B3C6764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54102" y="4696061"/>
            <a:ext cx="2160000" cy="720000"/>
          </a:xfrm>
          <a:prstGeom prst="rect">
            <a:avLst/>
          </a:prstGeom>
        </p:spPr>
      </p:pic>
      <p:sp>
        <p:nvSpPr>
          <p:cNvPr id="59" name="CuadroTexto 58">
            <a:extLst>
              <a:ext uri="{FF2B5EF4-FFF2-40B4-BE49-F238E27FC236}">
                <a16:creationId xmlns:a16="http://schemas.microsoft.com/office/drawing/2014/main" id="{CC2C3D2E-73C1-76AB-B04D-3520356F741A}"/>
              </a:ext>
            </a:extLst>
          </p:cNvPr>
          <p:cNvSpPr txBox="1"/>
          <p:nvPr/>
        </p:nvSpPr>
        <p:spPr>
          <a:xfrm>
            <a:off x="3488237" y="4793529"/>
            <a:ext cx="9303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2000" dirty="0">
                <a:ln w="12700">
                  <a:noFill/>
                </a:ln>
                <a:solidFill>
                  <a:srgbClr val="F9289B"/>
                </a:solidFill>
                <a:latin typeface="Ice kingdom" panose="02000800000000000000" pitchFamily="2" charset="0"/>
              </a:rPr>
              <a:t>Nicole</a:t>
            </a:r>
          </a:p>
        </p:txBody>
      </p:sp>
      <p:sp>
        <p:nvSpPr>
          <p:cNvPr id="60" name="CuadroTexto 59">
            <a:extLst>
              <a:ext uri="{FF2B5EF4-FFF2-40B4-BE49-F238E27FC236}">
                <a16:creationId xmlns:a16="http://schemas.microsoft.com/office/drawing/2014/main" id="{2B38C9BA-B585-CFED-DAE5-F99024440BB7}"/>
              </a:ext>
            </a:extLst>
          </p:cNvPr>
          <p:cNvSpPr txBox="1"/>
          <p:nvPr/>
        </p:nvSpPr>
        <p:spPr>
          <a:xfrm>
            <a:off x="3698159" y="5118078"/>
            <a:ext cx="564775" cy="196843"/>
          </a:xfrm>
          <a:prstGeom prst="rect">
            <a:avLst/>
          </a:prstGeom>
          <a:noFill/>
        </p:spPr>
        <p:txBody>
          <a:bodyPr wrap="none" rtlCol="0">
            <a:prstTxWarp prst="textChevronInverted">
              <a:avLst>
                <a:gd name="adj" fmla="val 90189"/>
              </a:avLst>
            </a:prstTxWarp>
            <a:spAutoFit/>
          </a:bodyPr>
          <a:lstStyle/>
          <a:p>
            <a:pPr algn="ctr"/>
            <a:r>
              <a:rPr lang="es-VE" sz="4000" dirty="0">
                <a:ln w="19050">
                  <a:noFill/>
                </a:ln>
                <a:solidFill>
                  <a:srgbClr val="09385B"/>
                </a:solidFill>
                <a:latin typeface="Bebas Neue Bold" panose="020B0606020202050201" pitchFamily="34" charset="0"/>
              </a:rPr>
              <a:t>VILLALOBOS</a:t>
            </a:r>
          </a:p>
        </p:txBody>
      </p:sp>
      <p:pic>
        <p:nvPicPr>
          <p:cNvPr id="61" name="Imagen 60">
            <a:extLst>
              <a:ext uri="{FF2B5EF4-FFF2-40B4-BE49-F238E27FC236}">
                <a16:creationId xmlns:a16="http://schemas.microsoft.com/office/drawing/2014/main" id="{6FC96BF5-5DA5-541F-0B69-0ED1B9A1E77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26991" y="4688328"/>
            <a:ext cx="2160000" cy="720000"/>
          </a:xfrm>
          <a:prstGeom prst="rect">
            <a:avLst/>
          </a:prstGeom>
        </p:spPr>
      </p:pic>
      <p:sp>
        <p:nvSpPr>
          <p:cNvPr id="62" name="CuadroTexto 61">
            <a:extLst>
              <a:ext uri="{FF2B5EF4-FFF2-40B4-BE49-F238E27FC236}">
                <a16:creationId xmlns:a16="http://schemas.microsoft.com/office/drawing/2014/main" id="{F3CAA32A-2EC6-61BD-3F79-172215338E63}"/>
              </a:ext>
            </a:extLst>
          </p:cNvPr>
          <p:cNvSpPr txBox="1"/>
          <p:nvPr/>
        </p:nvSpPr>
        <p:spPr>
          <a:xfrm>
            <a:off x="5661126" y="4785796"/>
            <a:ext cx="9303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2000" dirty="0">
                <a:ln w="12700">
                  <a:noFill/>
                </a:ln>
                <a:solidFill>
                  <a:srgbClr val="F9289B"/>
                </a:solidFill>
                <a:latin typeface="Ice kingdom" panose="02000800000000000000" pitchFamily="2" charset="0"/>
              </a:rPr>
              <a:t>Nicole</a:t>
            </a:r>
          </a:p>
        </p:txBody>
      </p:sp>
      <p:sp>
        <p:nvSpPr>
          <p:cNvPr id="63" name="CuadroTexto 62">
            <a:extLst>
              <a:ext uri="{FF2B5EF4-FFF2-40B4-BE49-F238E27FC236}">
                <a16:creationId xmlns:a16="http://schemas.microsoft.com/office/drawing/2014/main" id="{FEFA52D8-1C7A-EF01-D1EE-3ADBC237933E}"/>
              </a:ext>
            </a:extLst>
          </p:cNvPr>
          <p:cNvSpPr txBox="1"/>
          <p:nvPr/>
        </p:nvSpPr>
        <p:spPr>
          <a:xfrm>
            <a:off x="5871048" y="5110345"/>
            <a:ext cx="564775" cy="196843"/>
          </a:xfrm>
          <a:prstGeom prst="rect">
            <a:avLst/>
          </a:prstGeom>
          <a:noFill/>
        </p:spPr>
        <p:txBody>
          <a:bodyPr wrap="none" rtlCol="0">
            <a:prstTxWarp prst="textChevronInverted">
              <a:avLst>
                <a:gd name="adj" fmla="val 90189"/>
              </a:avLst>
            </a:prstTxWarp>
            <a:spAutoFit/>
          </a:bodyPr>
          <a:lstStyle/>
          <a:p>
            <a:pPr algn="ctr"/>
            <a:r>
              <a:rPr lang="es-VE" sz="4000" dirty="0">
                <a:ln w="19050">
                  <a:noFill/>
                </a:ln>
                <a:solidFill>
                  <a:srgbClr val="09385B"/>
                </a:solidFill>
                <a:latin typeface="Bebas Neue Bold" panose="020B0606020202050201" pitchFamily="34" charset="0"/>
              </a:rPr>
              <a:t>VILLALOBOS</a:t>
            </a:r>
          </a:p>
        </p:txBody>
      </p:sp>
      <p:pic>
        <p:nvPicPr>
          <p:cNvPr id="128" name="Imagen 127">
            <a:extLst>
              <a:ext uri="{FF2B5EF4-FFF2-40B4-BE49-F238E27FC236}">
                <a16:creationId xmlns:a16="http://schemas.microsoft.com/office/drawing/2014/main" id="{C3E977EA-4981-4056-872C-400A5ECF951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1213" y="5416061"/>
            <a:ext cx="2160000" cy="720000"/>
          </a:xfrm>
          <a:prstGeom prst="rect">
            <a:avLst/>
          </a:prstGeom>
        </p:spPr>
      </p:pic>
      <p:sp>
        <p:nvSpPr>
          <p:cNvPr id="129" name="CuadroTexto 128">
            <a:extLst>
              <a:ext uri="{FF2B5EF4-FFF2-40B4-BE49-F238E27FC236}">
                <a16:creationId xmlns:a16="http://schemas.microsoft.com/office/drawing/2014/main" id="{8D12B1F1-8879-EA82-9729-8BD904F0B807}"/>
              </a:ext>
            </a:extLst>
          </p:cNvPr>
          <p:cNvSpPr txBox="1"/>
          <p:nvPr/>
        </p:nvSpPr>
        <p:spPr>
          <a:xfrm>
            <a:off x="1315348" y="5513529"/>
            <a:ext cx="9303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2000" dirty="0">
                <a:ln w="12700">
                  <a:noFill/>
                </a:ln>
                <a:solidFill>
                  <a:srgbClr val="F9289B"/>
                </a:solidFill>
                <a:latin typeface="Ice kingdom" panose="02000800000000000000" pitchFamily="2" charset="0"/>
              </a:rPr>
              <a:t>Nicole</a:t>
            </a:r>
          </a:p>
        </p:txBody>
      </p:sp>
      <p:sp>
        <p:nvSpPr>
          <p:cNvPr id="130" name="CuadroTexto 129">
            <a:extLst>
              <a:ext uri="{FF2B5EF4-FFF2-40B4-BE49-F238E27FC236}">
                <a16:creationId xmlns:a16="http://schemas.microsoft.com/office/drawing/2014/main" id="{798E1D40-CCE2-00AD-BC47-EAF654B02588}"/>
              </a:ext>
            </a:extLst>
          </p:cNvPr>
          <p:cNvSpPr txBox="1"/>
          <p:nvPr/>
        </p:nvSpPr>
        <p:spPr>
          <a:xfrm>
            <a:off x="1525270" y="5838078"/>
            <a:ext cx="564775" cy="196843"/>
          </a:xfrm>
          <a:prstGeom prst="rect">
            <a:avLst/>
          </a:prstGeom>
          <a:noFill/>
        </p:spPr>
        <p:txBody>
          <a:bodyPr wrap="none" rtlCol="0">
            <a:prstTxWarp prst="textChevronInverted">
              <a:avLst>
                <a:gd name="adj" fmla="val 90189"/>
              </a:avLst>
            </a:prstTxWarp>
            <a:spAutoFit/>
          </a:bodyPr>
          <a:lstStyle/>
          <a:p>
            <a:pPr algn="ctr"/>
            <a:r>
              <a:rPr lang="es-VE" sz="4000" dirty="0">
                <a:ln w="19050">
                  <a:noFill/>
                </a:ln>
                <a:solidFill>
                  <a:srgbClr val="09385B"/>
                </a:solidFill>
                <a:latin typeface="Bebas Neue Bold" panose="020B0606020202050201" pitchFamily="34" charset="0"/>
              </a:rPr>
              <a:t>VILLALOBOS</a:t>
            </a:r>
          </a:p>
        </p:txBody>
      </p:sp>
      <p:pic>
        <p:nvPicPr>
          <p:cNvPr id="131" name="Imagen 130">
            <a:extLst>
              <a:ext uri="{FF2B5EF4-FFF2-40B4-BE49-F238E27FC236}">
                <a16:creationId xmlns:a16="http://schemas.microsoft.com/office/drawing/2014/main" id="{93909885-E0B3-71F9-4D61-AA28D7ACD6A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54102" y="5416061"/>
            <a:ext cx="2160000" cy="720000"/>
          </a:xfrm>
          <a:prstGeom prst="rect">
            <a:avLst/>
          </a:prstGeom>
        </p:spPr>
      </p:pic>
      <p:sp>
        <p:nvSpPr>
          <p:cNvPr id="132" name="CuadroTexto 131">
            <a:extLst>
              <a:ext uri="{FF2B5EF4-FFF2-40B4-BE49-F238E27FC236}">
                <a16:creationId xmlns:a16="http://schemas.microsoft.com/office/drawing/2014/main" id="{174557B3-A477-E452-BBDE-8728AA3F3826}"/>
              </a:ext>
            </a:extLst>
          </p:cNvPr>
          <p:cNvSpPr txBox="1"/>
          <p:nvPr/>
        </p:nvSpPr>
        <p:spPr>
          <a:xfrm>
            <a:off x="3488237" y="5513529"/>
            <a:ext cx="9303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2000" dirty="0">
                <a:ln w="12700">
                  <a:noFill/>
                </a:ln>
                <a:solidFill>
                  <a:srgbClr val="F9289B"/>
                </a:solidFill>
                <a:latin typeface="Ice kingdom" panose="02000800000000000000" pitchFamily="2" charset="0"/>
              </a:rPr>
              <a:t>Nicole</a:t>
            </a:r>
          </a:p>
        </p:txBody>
      </p:sp>
      <p:sp>
        <p:nvSpPr>
          <p:cNvPr id="133" name="CuadroTexto 132">
            <a:extLst>
              <a:ext uri="{FF2B5EF4-FFF2-40B4-BE49-F238E27FC236}">
                <a16:creationId xmlns:a16="http://schemas.microsoft.com/office/drawing/2014/main" id="{0FB95B9C-C9C7-8911-F4A3-0D2EE9AE5A6C}"/>
              </a:ext>
            </a:extLst>
          </p:cNvPr>
          <p:cNvSpPr txBox="1"/>
          <p:nvPr/>
        </p:nvSpPr>
        <p:spPr>
          <a:xfrm>
            <a:off x="3698159" y="5838078"/>
            <a:ext cx="564775" cy="196843"/>
          </a:xfrm>
          <a:prstGeom prst="rect">
            <a:avLst/>
          </a:prstGeom>
          <a:noFill/>
        </p:spPr>
        <p:txBody>
          <a:bodyPr wrap="none" rtlCol="0">
            <a:prstTxWarp prst="textChevronInverted">
              <a:avLst>
                <a:gd name="adj" fmla="val 90189"/>
              </a:avLst>
            </a:prstTxWarp>
            <a:spAutoFit/>
          </a:bodyPr>
          <a:lstStyle/>
          <a:p>
            <a:pPr algn="ctr"/>
            <a:r>
              <a:rPr lang="es-VE" sz="4000" dirty="0">
                <a:ln w="19050">
                  <a:noFill/>
                </a:ln>
                <a:solidFill>
                  <a:srgbClr val="09385B"/>
                </a:solidFill>
                <a:latin typeface="Bebas Neue Bold" panose="020B0606020202050201" pitchFamily="34" charset="0"/>
              </a:rPr>
              <a:t>VILLALOBOS</a:t>
            </a:r>
          </a:p>
        </p:txBody>
      </p:sp>
      <p:pic>
        <p:nvPicPr>
          <p:cNvPr id="134" name="Imagen 133">
            <a:extLst>
              <a:ext uri="{FF2B5EF4-FFF2-40B4-BE49-F238E27FC236}">
                <a16:creationId xmlns:a16="http://schemas.microsoft.com/office/drawing/2014/main" id="{C785DAD2-E463-9495-8F58-EF4729DDF3E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26991" y="5408328"/>
            <a:ext cx="2160000" cy="720000"/>
          </a:xfrm>
          <a:prstGeom prst="rect">
            <a:avLst/>
          </a:prstGeom>
        </p:spPr>
      </p:pic>
      <p:sp>
        <p:nvSpPr>
          <p:cNvPr id="135" name="CuadroTexto 134">
            <a:extLst>
              <a:ext uri="{FF2B5EF4-FFF2-40B4-BE49-F238E27FC236}">
                <a16:creationId xmlns:a16="http://schemas.microsoft.com/office/drawing/2014/main" id="{07881879-2DD6-78BC-CB4A-BA54E01C7BFC}"/>
              </a:ext>
            </a:extLst>
          </p:cNvPr>
          <p:cNvSpPr txBox="1"/>
          <p:nvPr/>
        </p:nvSpPr>
        <p:spPr>
          <a:xfrm>
            <a:off x="5661126" y="5505796"/>
            <a:ext cx="9303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2000" dirty="0">
                <a:ln w="12700">
                  <a:noFill/>
                </a:ln>
                <a:solidFill>
                  <a:srgbClr val="F9289B"/>
                </a:solidFill>
                <a:latin typeface="Ice kingdom" panose="02000800000000000000" pitchFamily="2" charset="0"/>
              </a:rPr>
              <a:t>Nicole</a:t>
            </a:r>
          </a:p>
        </p:txBody>
      </p:sp>
      <p:sp>
        <p:nvSpPr>
          <p:cNvPr id="136" name="CuadroTexto 135">
            <a:extLst>
              <a:ext uri="{FF2B5EF4-FFF2-40B4-BE49-F238E27FC236}">
                <a16:creationId xmlns:a16="http://schemas.microsoft.com/office/drawing/2014/main" id="{88C12CFB-1973-5081-7698-155AC764BCB9}"/>
              </a:ext>
            </a:extLst>
          </p:cNvPr>
          <p:cNvSpPr txBox="1"/>
          <p:nvPr/>
        </p:nvSpPr>
        <p:spPr>
          <a:xfrm>
            <a:off x="5871048" y="5830345"/>
            <a:ext cx="564775" cy="196843"/>
          </a:xfrm>
          <a:prstGeom prst="rect">
            <a:avLst/>
          </a:prstGeom>
          <a:noFill/>
        </p:spPr>
        <p:txBody>
          <a:bodyPr wrap="none" rtlCol="0">
            <a:prstTxWarp prst="textChevronInverted">
              <a:avLst>
                <a:gd name="adj" fmla="val 90189"/>
              </a:avLst>
            </a:prstTxWarp>
            <a:spAutoFit/>
          </a:bodyPr>
          <a:lstStyle/>
          <a:p>
            <a:pPr algn="ctr"/>
            <a:r>
              <a:rPr lang="es-VE" sz="4000" dirty="0">
                <a:ln w="19050">
                  <a:noFill/>
                </a:ln>
                <a:solidFill>
                  <a:srgbClr val="09385B"/>
                </a:solidFill>
                <a:latin typeface="Bebas Neue Bold" panose="020B0606020202050201" pitchFamily="34" charset="0"/>
              </a:rPr>
              <a:t>VILLALOBOS</a:t>
            </a:r>
          </a:p>
        </p:txBody>
      </p:sp>
      <p:pic>
        <p:nvPicPr>
          <p:cNvPr id="137" name="Imagen 136">
            <a:extLst>
              <a:ext uri="{FF2B5EF4-FFF2-40B4-BE49-F238E27FC236}">
                <a16:creationId xmlns:a16="http://schemas.microsoft.com/office/drawing/2014/main" id="{F4C1750F-FCB0-9089-55C4-D9EE13066F2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1213" y="6136061"/>
            <a:ext cx="2160000" cy="720000"/>
          </a:xfrm>
          <a:prstGeom prst="rect">
            <a:avLst/>
          </a:prstGeom>
        </p:spPr>
      </p:pic>
      <p:sp>
        <p:nvSpPr>
          <p:cNvPr id="138" name="CuadroTexto 137">
            <a:extLst>
              <a:ext uri="{FF2B5EF4-FFF2-40B4-BE49-F238E27FC236}">
                <a16:creationId xmlns:a16="http://schemas.microsoft.com/office/drawing/2014/main" id="{8A4F10DE-1DBE-FA9D-0512-BFB57EDE0C2F}"/>
              </a:ext>
            </a:extLst>
          </p:cNvPr>
          <p:cNvSpPr txBox="1"/>
          <p:nvPr/>
        </p:nvSpPr>
        <p:spPr>
          <a:xfrm>
            <a:off x="1315348" y="6233529"/>
            <a:ext cx="9303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2000" dirty="0">
                <a:ln w="12700">
                  <a:noFill/>
                </a:ln>
                <a:solidFill>
                  <a:srgbClr val="F9289B"/>
                </a:solidFill>
                <a:latin typeface="Ice kingdom" panose="02000800000000000000" pitchFamily="2" charset="0"/>
              </a:rPr>
              <a:t>Nicole</a:t>
            </a:r>
          </a:p>
        </p:txBody>
      </p:sp>
      <p:sp>
        <p:nvSpPr>
          <p:cNvPr id="139" name="CuadroTexto 138">
            <a:extLst>
              <a:ext uri="{FF2B5EF4-FFF2-40B4-BE49-F238E27FC236}">
                <a16:creationId xmlns:a16="http://schemas.microsoft.com/office/drawing/2014/main" id="{9143BF09-2162-CA52-B278-D8A712D88C9D}"/>
              </a:ext>
            </a:extLst>
          </p:cNvPr>
          <p:cNvSpPr txBox="1"/>
          <p:nvPr/>
        </p:nvSpPr>
        <p:spPr>
          <a:xfrm>
            <a:off x="1525270" y="6558078"/>
            <a:ext cx="564775" cy="196843"/>
          </a:xfrm>
          <a:prstGeom prst="rect">
            <a:avLst/>
          </a:prstGeom>
          <a:noFill/>
        </p:spPr>
        <p:txBody>
          <a:bodyPr wrap="none" rtlCol="0">
            <a:prstTxWarp prst="textChevronInverted">
              <a:avLst>
                <a:gd name="adj" fmla="val 90189"/>
              </a:avLst>
            </a:prstTxWarp>
            <a:spAutoFit/>
          </a:bodyPr>
          <a:lstStyle/>
          <a:p>
            <a:pPr algn="ctr"/>
            <a:r>
              <a:rPr lang="es-VE" sz="4000" dirty="0">
                <a:ln w="19050">
                  <a:noFill/>
                </a:ln>
                <a:solidFill>
                  <a:srgbClr val="09385B"/>
                </a:solidFill>
                <a:latin typeface="Bebas Neue Bold" panose="020B0606020202050201" pitchFamily="34" charset="0"/>
              </a:rPr>
              <a:t>VILLALOBOS</a:t>
            </a:r>
          </a:p>
        </p:txBody>
      </p:sp>
      <p:pic>
        <p:nvPicPr>
          <p:cNvPr id="140" name="Imagen 139">
            <a:extLst>
              <a:ext uri="{FF2B5EF4-FFF2-40B4-BE49-F238E27FC236}">
                <a16:creationId xmlns:a16="http://schemas.microsoft.com/office/drawing/2014/main" id="{90FC6CA2-37F4-EE85-26F7-43C08B212A2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54102" y="6136061"/>
            <a:ext cx="2160000" cy="720000"/>
          </a:xfrm>
          <a:prstGeom prst="rect">
            <a:avLst/>
          </a:prstGeom>
        </p:spPr>
      </p:pic>
      <p:sp>
        <p:nvSpPr>
          <p:cNvPr id="141" name="CuadroTexto 140">
            <a:extLst>
              <a:ext uri="{FF2B5EF4-FFF2-40B4-BE49-F238E27FC236}">
                <a16:creationId xmlns:a16="http://schemas.microsoft.com/office/drawing/2014/main" id="{E78BDD05-F9D7-33E0-0A30-55AB13173837}"/>
              </a:ext>
            </a:extLst>
          </p:cNvPr>
          <p:cNvSpPr txBox="1"/>
          <p:nvPr/>
        </p:nvSpPr>
        <p:spPr>
          <a:xfrm>
            <a:off x="3488237" y="6233529"/>
            <a:ext cx="9303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2000" dirty="0">
                <a:ln w="12700">
                  <a:noFill/>
                </a:ln>
                <a:solidFill>
                  <a:srgbClr val="F9289B"/>
                </a:solidFill>
                <a:latin typeface="Ice kingdom" panose="02000800000000000000" pitchFamily="2" charset="0"/>
              </a:rPr>
              <a:t>Nicole</a:t>
            </a:r>
          </a:p>
        </p:txBody>
      </p:sp>
      <p:sp>
        <p:nvSpPr>
          <p:cNvPr id="142" name="CuadroTexto 141">
            <a:extLst>
              <a:ext uri="{FF2B5EF4-FFF2-40B4-BE49-F238E27FC236}">
                <a16:creationId xmlns:a16="http://schemas.microsoft.com/office/drawing/2014/main" id="{93B1E56D-575A-DFE2-CADA-B7B4FB25A9DC}"/>
              </a:ext>
            </a:extLst>
          </p:cNvPr>
          <p:cNvSpPr txBox="1"/>
          <p:nvPr/>
        </p:nvSpPr>
        <p:spPr>
          <a:xfrm>
            <a:off x="3698159" y="6558078"/>
            <a:ext cx="564775" cy="196843"/>
          </a:xfrm>
          <a:prstGeom prst="rect">
            <a:avLst/>
          </a:prstGeom>
          <a:noFill/>
        </p:spPr>
        <p:txBody>
          <a:bodyPr wrap="none" rtlCol="0">
            <a:prstTxWarp prst="textChevronInverted">
              <a:avLst>
                <a:gd name="adj" fmla="val 90189"/>
              </a:avLst>
            </a:prstTxWarp>
            <a:spAutoFit/>
          </a:bodyPr>
          <a:lstStyle/>
          <a:p>
            <a:pPr algn="ctr"/>
            <a:r>
              <a:rPr lang="es-VE" sz="4000" dirty="0">
                <a:ln w="19050">
                  <a:noFill/>
                </a:ln>
                <a:solidFill>
                  <a:srgbClr val="09385B"/>
                </a:solidFill>
                <a:latin typeface="Bebas Neue Bold" panose="020B0606020202050201" pitchFamily="34" charset="0"/>
              </a:rPr>
              <a:t>VILLALOBOS</a:t>
            </a:r>
          </a:p>
        </p:txBody>
      </p:sp>
      <p:pic>
        <p:nvPicPr>
          <p:cNvPr id="143" name="Imagen 142">
            <a:extLst>
              <a:ext uri="{FF2B5EF4-FFF2-40B4-BE49-F238E27FC236}">
                <a16:creationId xmlns:a16="http://schemas.microsoft.com/office/drawing/2014/main" id="{B0787DB4-33F9-5D8A-A0C2-7CDE44F697A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26991" y="6128328"/>
            <a:ext cx="2160000" cy="720000"/>
          </a:xfrm>
          <a:prstGeom prst="rect">
            <a:avLst/>
          </a:prstGeom>
        </p:spPr>
      </p:pic>
      <p:sp>
        <p:nvSpPr>
          <p:cNvPr id="144" name="CuadroTexto 143">
            <a:extLst>
              <a:ext uri="{FF2B5EF4-FFF2-40B4-BE49-F238E27FC236}">
                <a16:creationId xmlns:a16="http://schemas.microsoft.com/office/drawing/2014/main" id="{14326DA5-E137-21D1-CB54-B619EC846C21}"/>
              </a:ext>
            </a:extLst>
          </p:cNvPr>
          <p:cNvSpPr txBox="1"/>
          <p:nvPr/>
        </p:nvSpPr>
        <p:spPr>
          <a:xfrm>
            <a:off x="5661126" y="6225796"/>
            <a:ext cx="9303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2000" dirty="0">
                <a:ln w="12700">
                  <a:noFill/>
                </a:ln>
                <a:solidFill>
                  <a:srgbClr val="F9289B"/>
                </a:solidFill>
                <a:latin typeface="Ice kingdom" panose="02000800000000000000" pitchFamily="2" charset="0"/>
              </a:rPr>
              <a:t>Nicole</a:t>
            </a:r>
          </a:p>
        </p:txBody>
      </p:sp>
      <p:sp>
        <p:nvSpPr>
          <p:cNvPr id="145" name="CuadroTexto 144">
            <a:extLst>
              <a:ext uri="{FF2B5EF4-FFF2-40B4-BE49-F238E27FC236}">
                <a16:creationId xmlns:a16="http://schemas.microsoft.com/office/drawing/2014/main" id="{794EA637-4C1C-DA16-A2D8-5023959412A3}"/>
              </a:ext>
            </a:extLst>
          </p:cNvPr>
          <p:cNvSpPr txBox="1"/>
          <p:nvPr/>
        </p:nvSpPr>
        <p:spPr>
          <a:xfrm>
            <a:off x="5871048" y="6550345"/>
            <a:ext cx="564775" cy="196843"/>
          </a:xfrm>
          <a:prstGeom prst="rect">
            <a:avLst/>
          </a:prstGeom>
          <a:noFill/>
        </p:spPr>
        <p:txBody>
          <a:bodyPr wrap="none" rtlCol="0">
            <a:prstTxWarp prst="textChevronInverted">
              <a:avLst>
                <a:gd name="adj" fmla="val 90189"/>
              </a:avLst>
            </a:prstTxWarp>
            <a:spAutoFit/>
          </a:bodyPr>
          <a:lstStyle/>
          <a:p>
            <a:pPr algn="ctr"/>
            <a:r>
              <a:rPr lang="es-VE" sz="4000" dirty="0">
                <a:ln w="19050">
                  <a:noFill/>
                </a:ln>
                <a:solidFill>
                  <a:srgbClr val="09385B"/>
                </a:solidFill>
                <a:latin typeface="Bebas Neue Bold" panose="020B0606020202050201" pitchFamily="34" charset="0"/>
              </a:rPr>
              <a:t>VILLALOBOS</a:t>
            </a:r>
          </a:p>
        </p:txBody>
      </p:sp>
      <p:pic>
        <p:nvPicPr>
          <p:cNvPr id="146" name="Imagen 145">
            <a:extLst>
              <a:ext uri="{FF2B5EF4-FFF2-40B4-BE49-F238E27FC236}">
                <a16:creationId xmlns:a16="http://schemas.microsoft.com/office/drawing/2014/main" id="{888D72AC-4109-FC8D-287B-057A625A748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1213" y="6856061"/>
            <a:ext cx="2160000" cy="720000"/>
          </a:xfrm>
          <a:prstGeom prst="rect">
            <a:avLst/>
          </a:prstGeom>
        </p:spPr>
      </p:pic>
      <p:sp>
        <p:nvSpPr>
          <p:cNvPr id="147" name="CuadroTexto 146">
            <a:extLst>
              <a:ext uri="{FF2B5EF4-FFF2-40B4-BE49-F238E27FC236}">
                <a16:creationId xmlns:a16="http://schemas.microsoft.com/office/drawing/2014/main" id="{36BC8855-DBC2-D118-AD63-3FCAE5165ED1}"/>
              </a:ext>
            </a:extLst>
          </p:cNvPr>
          <p:cNvSpPr txBox="1"/>
          <p:nvPr/>
        </p:nvSpPr>
        <p:spPr>
          <a:xfrm>
            <a:off x="1315348" y="6953529"/>
            <a:ext cx="9303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2000" dirty="0">
                <a:ln w="12700">
                  <a:noFill/>
                </a:ln>
                <a:solidFill>
                  <a:srgbClr val="F9289B"/>
                </a:solidFill>
                <a:latin typeface="Ice kingdom" panose="02000800000000000000" pitchFamily="2" charset="0"/>
              </a:rPr>
              <a:t>Nicole</a:t>
            </a:r>
          </a:p>
        </p:txBody>
      </p:sp>
      <p:sp>
        <p:nvSpPr>
          <p:cNvPr id="148" name="CuadroTexto 147">
            <a:extLst>
              <a:ext uri="{FF2B5EF4-FFF2-40B4-BE49-F238E27FC236}">
                <a16:creationId xmlns:a16="http://schemas.microsoft.com/office/drawing/2014/main" id="{FA85C5C4-5EBA-971E-E8AA-936F8BB59BB6}"/>
              </a:ext>
            </a:extLst>
          </p:cNvPr>
          <p:cNvSpPr txBox="1"/>
          <p:nvPr/>
        </p:nvSpPr>
        <p:spPr>
          <a:xfrm>
            <a:off x="1525270" y="7278078"/>
            <a:ext cx="564775" cy="196843"/>
          </a:xfrm>
          <a:prstGeom prst="rect">
            <a:avLst/>
          </a:prstGeom>
          <a:noFill/>
        </p:spPr>
        <p:txBody>
          <a:bodyPr wrap="none" rtlCol="0">
            <a:prstTxWarp prst="textChevronInverted">
              <a:avLst>
                <a:gd name="adj" fmla="val 90189"/>
              </a:avLst>
            </a:prstTxWarp>
            <a:spAutoFit/>
          </a:bodyPr>
          <a:lstStyle/>
          <a:p>
            <a:pPr algn="ctr"/>
            <a:r>
              <a:rPr lang="es-VE" sz="4000" dirty="0">
                <a:ln w="19050">
                  <a:noFill/>
                </a:ln>
                <a:solidFill>
                  <a:srgbClr val="09385B"/>
                </a:solidFill>
                <a:latin typeface="Bebas Neue Bold" panose="020B0606020202050201" pitchFamily="34" charset="0"/>
              </a:rPr>
              <a:t>VILLALOBOS</a:t>
            </a:r>
          </a:p>
        </p:txBody>
      </p:sp>
      <p:pic>
        <p:nvPicPr>
          <p:cNvPr id="149" name="Imagen 148">
            <a:extLst>
              <a:ext uri="{FF2B5EF4-FFF2-40B4-BE49-F238E27FC236}">
                <a16:creationId xmlns:a16="http://schemas.microsoft.com/office/drawing/2014/main" id="{C4EEAA8B-39A2-E988-95FD-F36CED9C014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54102" y="6856061"/>
            <a:ext cx="2160000" cy="720000"/>
          </a:xfrm>
          <a:prstGeom prst="rect">
            <a:avLst/>
          </a:prstGeom>
        </p:spPr>
      </p:pic>
      <p:sp>
        <p:nvSpPr>
          <p:cNvPr id="150" name="CuadroTexto 149">
            <a:extLst>
              <a:ext uri="{FF2B5EF4-FFF2-40B4-BE49-F238E27FC236}">
                <a16:creationId xmlns:a16="http://schemas.microsoft.com/office/drawing/2014/main" id="{E6F0B8DC-2018-9E73-ED4A-7E301AABBC58}"/>
              </a:ext>
            </a:extLst>
          </p:cNvPr>
          <p:cNvSpPr txBox="1"/>
          <p:nvPr/>
        </p:nvSpPr>
        <p:spPr>
          <a:xfrm>
            <a:off x="3488237" y="6953529"/>
            <a:ext cx="9303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2000" dirty="0">
                <a:ln w="12700">
                  <a:noFill/>
                </a:ln>
                <a:solidFill>
                  <a:srgbClr val="F9289B"/>
                </a:solidFill>
                <a:latin typeface="Ice kingdom" panose="02000800000000000000" pitchFamily="2" charset="0"/>
              </a:rPr>
              <a:t>Nicole</a:t>
            </a:r>
          </a:p>
        </p:txBody>
      </p:sp>
      <p:sp>
        <p:nvSpPr>
          <p:cNvPr id="151" name="CuadroTexto 150">
            <a:extLst>
              <a:ext uri="{FF2B5EF4-FFF2-40B4-BE49-F238E27FC236}">
                <a16:creationId xmlns:a16="http://schemas.microsoft.com/office/drawing/2014/main" id="{26689F25-2633-CE17-D35D-2B858369729D}"/>
              </a:ext>
            </a:extLst>
          </p:cNvPr>
          <p:cNvSpPr txBox="1"/>
          <p:nvPr/>
        </p:nvSpPr>
        <p:spPr>
          <a:xfrm>
            <a:off x="3698159" y="7278078"/>
            <a:ext cx="564775" cy="196843"/>
          </a:xfrm>
          <a:prstGeom prst="rect">
            <a:avLst/>
          </a:prstGeom>
          <a:noFill/>
        </p:spPr>
        <p:txBody>
          <a:bodyPr wrap="none" rtlCol="0">
            <a:prstTxWarp prst="textChevronInverted">
              <a:avLst>
                <a:gd name="adj" fmla="val 90189"/>
              </a:avLst>
            </a:prstTxWarp>
            <a:spAutoFit/>
          </a:bodyPr>
          <a:lstStyle/>
          <a:p>
            <a:pPr algn="ctr"/>
            <a:r>
              <a:rPr lang="es-VE" sz="4000" dirty="0">
                <a:ln w="19050">
                  <a:noFill/>
                </a:ln>
                <a:solidFill>
                  <a:srgbClr val="09385B"/>
                </a:solidFill>
                <a:latin typeface="Bebas Neue Bold" panose="020B0606020202050201" pitchFamily="34" charset="0"/>
              </a:rPr>
              <a:t>VILLALOBOS</a:t>
            </a:r>
          </a:p>
        </p:txBody>
      </p:sp>
      <p:pic>
        <p:nvPicPr>
          <p:cNvPr id="152" name="Imagen 151">
            <a:extLst>
              <a:ext uri="{FF2B5EF4-FFF2-40B4-BE49-F238E27FC236}">
                <a16:creationId xmlns:a16="http://schemas.microsoft.com/office/drawing/2014/main" id="{8CB715C1-958A-99C9-5823-81C33CA9CFA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26991" y="6848328"/>
            <a:ext cx="2160000" cy="720000"/>
          </a:xfrm>
          <a:prstGeom prst="rect">
            <a:avLst/>
          </a:prstGeom>
        </p:spPr>
      </p:pic>
      <p:sp>
        <p:nvSpPr>
          <p:cNvPr id="153" name="CuadroTexto 152">
            <a:extLst>
              <a:ext uri="{FF2B5EF4-FFF2-40B4-BE49-F238E27FC236}">
                <a16:creationId xmlns:a16="http://schemas.microsoft.com/office/drawing/2014/main" id="{20B2E8D8-274E-75B8-3028-1D874D3FFDE8}"/>
              </a:ext>
            </a:extLst>
          </p:cNvPr>
          <p:cNvSpPr txBox="1"/>
          <p:nvPr/>
        </p:nvSpPr>
        <p:spPr>
          <a:xfrm>
            <a:off x="5661126" y="6945796"/>
            <a:ext cx="9303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2000" dirty="0">
                <a:ln w="12700">
                  <a:noFill/>
                </a:ln>
                <a:solidFill>
                  <a:srgbClr val="F9289B"/>
                </a:solidFill>
                <a:latin typeface="Ice kingdom" panose="02000800000000000000" pitchFamily="2" charset="0"/>
              </a:rPr>
              <a:t>Nicole</a:t>
            </a:r>
          </a:p>
        </p:txBody>
      </p:sp>
      <p:sp>
        <p:nvSpPr>
          <p:cNvPr id="154" name="CuadroTexto 153">
            <a:extLst>
              <a:ext uri="{FF2B5EF4-FFF2-40B4-BE49-F238E27FC236}">
                <a16:creationId xmlns:a16="http://schemas.microsoft.com/office/drawing/2014/main" id="{D0050C3D-3839-3C99-723D-28F302C5F09F}"/>
              </a:ext>
            </a:extLst>
          </p:cNvPr>
          <p:cNvSpPr txBox="1"/>
          <p:nvPr/>
        </p:nvSpPr>
        <p:spPr>
          <a:xfrm>
            <a:off x="5871048" y="7270345"/>
            <a:ext cx="564775" cy="196843"/>
          </a:xfrm>
          <a:prstGeom prst="rect">
            <a:avLst/>
          </a:prstGeom>
          <a:noFill/>
        </p:spPr>
        <p:txBody>
          <a:bodyPr wrap="none" rtlCol="0">
            <a:prstTxWarp prst="textChevronInverted">
              <a:avLst>
                <a:gd name="adj" fmla="val 90189"/>
              </a:avLst>
            </a:prstTxWarp>
            <a:spAutoFit/>
          </a:bodyPr>
          <a:lstStyle/>
          <a:p>
            <a:pPr algn="ctr"/>
            <a:r>
              <a:rPr lang="es-VE" sz="4000" dirty="0">
                <a:ln w="19050">
                  <a:noFill/>
                </a:ln>
                <a:solidFill>
                  <a:srgbClr val="09385B"/>
                </a:solidFill>
                <a:latin typeface="Bebas Neue Bold" panose="020B0606020202050201" pitchFamily="34" charset="0"/>
              </a:rPr>
              <a:t>VILLALOBOS</a:t>
            </a:r>
          </a:p>
        </p:txBody>
      </p:sp>
      <p:pic>
        <p:nvPicPr>
          <p:cNvPr id="155" name="Imagen 154">
            <a:extLst>
              <a:ext uri="{FF2B5EF4-FFF2-40B4-BE49-F238E27FC236}">
                <a16:creationId xmlns:a16="http://schemas.microsoft.com/office/drawing/2014/main" id="{33A57EF7-3E54-3C2D-2659-0D724941FF1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1213" y="7576061"/>
            <a:ext cx="2160000" cy="720000"/>
          </a:xfrm>
          <a:prstGeom prst="rect">
            <a:avLst/>
          </a:prstGeom>
        </p:spPr>
      </p:pic>
      <p:sp>
        <p:nvSpPr>
          <p:cNvPr id="156" name="CuadroTexto 155">
            <a:extLst>
              <a:ext uri="{FF2B5EF4-FFF2-40B4-BE49-F238E27FC236}">
                <a16:creationId xmlns:a16="http://schemas.microsoft.com/office/drawing/2014/main" id="{603A1328-A7A1-8FB7-FE1E-BED4D0BB518E}"/>
              </a:ext>
            </a:extLst>
          </p:cNvPr>
          <p:cNvSpPr txBox="1"/>
          <p:nvPr/>
        </p:nvSpPr>
        <p:spPr>
          <a:xfrm>
            <a:off x="1315348" y="7673529"/>
            <a:ext cx="9303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2000" dirty="0">
                <a:ln w="12700">
                  <a:noFill/>
                </a:ln>
                <a:solidFill>
                  <a:srgbClr val="F9289B"/>
                </a:solidFill>
                <a:latin typeface="Ice kingdom" panose="02000800000000000000" pitchFamily="2" charset="0"/>
              </a:rPr>
              <a:t>Nicole</a:t>
            </a:r>
          </a:p>
        </p:txBody>
      </p:sp>
      <p:sp>
        <p:nvSpPr>
          <p:cNvPr id="157" name="CuadroTexto 156">
            <a:extLst>
              <a:ext uri="{FF2B5EF4-FFF2-40B4-BE49-F238E27FC236}">
                <a16:creationId xmlns:a16="http://schemas.microsoft.com/office/drawing/2014/main" id="{A11717EE-2877-1396-D191-D2CF4C53B4F4}"/>
              </a:ext>
            </a:extLst>
          </p:cNvPr>
          <p:cNvSpPr txBox="1"/>
          <p:nvPr/>
        </p:nvSpPr>
        <p:spPr>
          <a:xfrm>
            <a:off x="1525270" y="7998078"/>
            <a:ext cx="564775" cy="196843"/>
          </a:xfrm>
          <a:prstGeom prst="rect">
            <a:avLst/>
          </a:prstGeom>
          <a:noFill/>
        </p:spPr>
        <p:txBody>
          <a:bodyPr wrap="none" rtlCol="0">
            <a:prstTxWarp prst="textChevronInverted">
              <a:avLst>
                <a:gd name="adj" fmla="val 90189"/>
              </a:avLst>
            </a:prstTxWarp>
            <a:spAutoFit/>
          </a:bodyPr>
          <a:lstStyle/>
          <a:p>
            <a:pPr algn="ctr"/>
            <a:r>
              <a:rPr lang="es-VE" sz="4000" dirty="0">
                <a:ln w="19050">
                  <a:noFill/>
                </a:ln>
                <a:solidFill>
                  <a:srgbClr val="09385B"/>
                </a:solidFill>
                <a:latin typeface="Bebas Neue Bold" panose="020B0606020202050201" pitchFamily="34" charset="0"/>
              </a:rPr>
              <a:t>VILLALOBOS</a:t>
            </a:r>
          </a:p>
        </p:txBody>
      </p:sp>
      <p:pic>
        <p:nvPicPr>
          <p:cNvPr id="158" name="Imagen 157">
            <a:extLst>
              <a:ext uri="{FF2B5EF4-FFF2-40B4-BE49-F238E27FC236}">
                <a16:creationId xmlns:a16="http://schemas.microsoft.com/office/drawing/2014/main" id="{BD97CA4D-DCC3-06D1-0E69-595F41AA774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54102" y="7576061"/>
            <a:ext cx="2160000" cy="720000"/>
          </a:xfrm>
          <a:prstGeom prst="rect">
            <a:avLst/>
          </a:prstGeom>
        </p:spPr>
      </p:pic>
      <p:sp>
        <p:nvSpPr>
          <p:cNvPr id="159" name="CuadroTexto 158">
            <a:extLst>
              <a:ext uri="{FF2B5EF4-FFF2-40B4-BE49-F238E27FC236}">
                <a16:creationId xmlns:a16="http://schemas.microsoft.com/office/drawing/2014/main" id="{D362DF64-EE52-6A5C-C5D8-C93414CE3A09}"/>
              </a:ext>
            </a:extLst>
          </p:cNvPr>
          <p:cNvSpPr txBox="1"/>
          <p:nvPr/>
        </p:nvSpPr>
        <p:spPr>
          <a:xfrm>
            <a:off x="3488237" y="7673529"/>
            <a:ext cx="9303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2000" dirty="0">
                <a:ln w="12700">
                  <a:noFill/>
                </a:ln>
                <a:solidFill>
                  <a:srgbClr val="F9289B"/>
                </a:solidFill>
                <a:latin typeface="Ice kingdom" panose="02000800000000000000" pitchFamily="2" charset="0"/>
              </a:rPr>
              <a:t>Nicole</a:t>
            </a:r>
          </a:p>
        </p:txBody>
      </p:sp>
      <p:sp>
        <p:nvSpPr>
          <p:cNvPr id="160" name="CuadroTexto 159">
            <a:extLst>
              <a:ext uri="{FF2B5EF4-FFF2-40B4-BE49-F238E27FC236}">
                <a16:creationId xmlns:a16="http://schemas.microsoft.com/office/drawing/2014/main" id="{14F7959E-924E-819A-FC5E-0893C354A81C}"/>
              </a:ext>
            </a:extLst>
          </p:cNvPr>
          <p:cNvSpPr txBox="1"/>
          <p:nvPr/>
        </p:nvSpPr>
        <p:spPr>
          <a:xfrm>
            <a:off x="3698159" y="7998078"/>
            <a:ext cx="564775" cy="196843"/>
          </a:xfrm>
          <a:prstGeom prst="rect">
            <a:avLst/>
          </a:prstGeom>
          <a:noFill/>
        </p:spPr>
        <p:txBody>
          <a:bodyPr wrap="none" rtlCol="0">
            <a:prstTxWarp prst="textChevronInverted">
              <a:avLst>
                <a:gd name="adj" fmla="val 90189"/>
              </a:avLst>
            </a:prstTxWarp>
            <a:spAutoFit/>
          </a:bodyPr>
          <a:lstStyle/>
          <a:p>
            <a:pPr algn="ctr"/>
            <a:r>
              <a:rPr lang="es-VE" sz="4000" dirty="0">
                <a:ln w="19050">
                  <a:noFill/>
                </a:ln>
                <a:solidFill>
                  <a:srgbClr val="09385B"/>
                </a:solidFill>
                <a:latin typeface="Bebas Neue Bold" panose="020B0606020202050201" pitchFamily="34" charset="0"/>
              </a:rPr>
              <a:t>VILLALOBOS</a:t>
            </a:r>
          </a:p>
        </p:txBody>
      </p:sp>
      <p:pic>
        <p:nvPicPr>
          <p:cNvPr id="161" name="Imagen 160">
            <a:extLst>
              <a:ext uri="{FF2B5EF4-FFF2-40B4-BE49-F238E27FC236}">
                <a16:creationId xmlns:a16="http://schemas.microsoft.com/office/drawing/2014/main" id="{691EB0B2-DF4F-3834-A2F1-C4C10A5E927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26991" y="7568328"/>
            <a:ext cx="2160000" cy="720000"/>
          </a:xfrm>
          <a:prstGeom prst="rect">
            <a:avLst/>
          </a:prstGeom>
        </p:spPr>
      </p:pic>
      <p:sp>
        <p:nvSpPr>
          <p:cNvPr id="162" name="CuadroTexto 161">
            <a:extLst>
              <a:ext uri="{FF2B5EF4-FFF2-40B4-BE49-F238E27FC236}">
                <a16:creationId xmlns:a16="http://schemas.microsoft.com/office/drawing/2014/main" id="{5A1426E3-3F90-5E08-780A-AC6AF203F967}"/>
              </a:ext>
            </a:extLst>
          </p:cNvPr>
          <p:cNvSpPr txBox="1"/>
          <p:nvPr/>
        </p:nvSpPr>
        <p:spPr>
          <a:xfrm>
            <a:off x="5661126" y="7665796"/>
            <a:ext cx="9303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2000" dirty="0">
                <a:ln w="12700">
                  <a:noFill/>
                </a:ln>
                <a:solidFill>
                  <a:srgbClr val="F9289B"/>
                </a:solidFill>
                <a:latin typeface="Ice kingdom" panose="02000800000000000000" pitchFamily="2" charset="0"/>
              </a:rPr>
              <a:t>Nicole</a:t>
            </a:r>
          </a:p>
        </p:txBody>
      </p:sp>
      <p:sp>
        <p:nvSpPr>
          <p:cNvPr id="163" name="CuadroTexto 162">
            <a:extLst>
              <a:ext uri="{FF2B5EF4-FFF2-40B4-BE49-F238E27FC236}">
                <a16:creationId xmlns:a16="http://schemas.microsoft.com/office/drawing/2014/main" id="{03642F02-2BD3-4AE7-2A65-82D1CB0CCC1A}"/>
              </a:ext>
            </a:extLst>
          </p:cNvPr>
          <p:cNvSpPr txBox="1"/>
          <p:nvPr/>
        </p:nvSpPr>
        <p:spPr>
          <a:xfrm>
            <a:off x="5871048" y="7990345"/>
            <a:ext cx="564775" cy="196843"/>
          </a:xfrm>
          <a:prstGeom prst="rect">
            <a:avLst/>
          </a:prstGeom>
          <a:noFill/>
        </p:spPr>
        <p:txBody>
          <a:bodyPr wrap="none" rtlCol="0">
            <a:prstTxWarp prst="textChevronInverted">
              <a:avLst>
                <a:gd name="adj" fmla="val 90189"/>
              </a:avLst>
            </a:prstTxWarp>
            <a:spAutoFit/>
          </a:bodyPr>
          <a:lstStyle/>
          <a:p>
            <a:pPr algn="ctr"/>
            <a:r>
              <a:rPr lang="es-VE" sz="4000" dirty="0">
                <a:ln w="19050">
                  <a:noFill/>
                </a:ln>
                <a:solidFill>
                  <a:srgbClr val="09385B"/>
                </a:solidFill>
                <a:latin typeface="Bebas Neue Bold" panose="020B0606020202050201" pitchFamily="34" charset="0"/>
              </a:rPr>
              <a:t>VILLALOBOS</a:t>
            </a:r>
          </a:p>
        </p:txBody>
      </p:sp>
    </p:spTree>
    <p:extLst>
      <p:ext uri="{BB962C8B-B14F-4D97-AF65-F5344CB8AC3E}">
        <p14:creationId xmlns:p14="http://schemas.microsoft.com/office/powerpoint/2010/main" val="32512940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3" name="Imagen 282">
            <a:extLst>
              <a:ext uri="{FF2B5EF4-FFF2-40B4-BE49-F238E27FC236}">
                <a16:creationId xmlns:a16="http://schemas.microsoft.com/office/drawing/2014/main" id="{FBCF51ED-5A21-7376-08B2-94654506ED5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3850" y="486750"/>
            <a:ext cx="1800000" cy="360000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77C209A8-1CEA-6ACF-A438-328A31AB3F3E}"/>
              </a:ext>
            </a:extLst>
          </p:cNvPr>
          <p:cNvSpPr txBox="1"/>
          <p:nvPr/>
        </p:nvSpPr>
        <p:spPr>
          <a:xfrm>
            <a:off x="1650631" y="458809"/>
            <a:ext cx="7068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400" dirty="0">
                <a:ln w="12700">
                  <a:noFill/>
                </a:ln>
                <a:solidFill>
                  <a:srgbClr val="F9289B"/>
                </a:solidFill>
                <a:latin typeface="Ice kingdom" panose="02000800000000000000" pitchFamily="2" charset="0"/>
              </a:rPr>
              <a:t>Nicole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E77E049B-7902-1B00-2145-6806685EEC77}"/>
              </a:ext>
            </a:extLst>
          </p:cNvPr>
          <p:cNvSpPr txBox="1"/>
          <p:nvPr/>
        </p:nvSpPr>
        <p:spPr>
          <a:xfrm>
            <a:off x="1817371" y="701519"/>
            <a:ext cx="373380" cy="130135"/>
          </a:xfrm>
          <a:prstGeom prst="rect">
            <a:avLst/>
          </a:prstGeom>
          <a:noFill/>
        </p:spPr>
        <p:txBody>
          <a:bodyPr wrap="none" rtlCol="0">
            <a:prstTxWarp prst="textChevronInverted">
              <a:avLst>
                <a:gd name="adj" fmla="val 90189"/>
              </a:avLst>
            </a:prstTxWarp>
            <a:spAutoFit/>
          </a:bodyPr>
          <a:lstStyle/>
          <a:p>
            <a:pPr algn="ctr"/>
            <a:r>
              <a:rPr lang="es-VE" sz="3200" dirty="0">
                <a:ln w="19050">
                  <a:noFill/>
                </a:ln>
                <a:solidFill>
                  <a:srgbClr val="09385B"/>
                </a:solidFill>
                <a:latin typeface="Bebas Neue Bold" panose="020B0606020202050201" pitchFamily="34" charset="0"/>
              </a:rPr>
              <a:t>VILLALOBOS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0B5D1FA4-F5A0-0B1E-593A-C686D4DD58F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24231" y="488940"/>
            <a:ext cx="1800000" cy="360000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04E307BF-7FD3-BFEE-4A67-EBD861EF966D}"/>
              </a:ext>
            </a:extLst>
          </p:cNvPr>
          <p:cNvSpPr txBox="1"/>
          <p:nvPr/>
        </p:nvSpPr>
        <p:spPr>
          <a:xfrm>
            <a:off x="3481012" y="460999"/>
            <a:ext cx="7068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400" dirty="0">
                <a:ln w="12700">
                  <a:noFill/>
                </a:ln>
                <a:solidFill>
                  <a:srgbClr val="F9289B"/>
                </a:solidFill>
                <a:latin typeface="Ice kingdom" panose="02000800000000000000" pitchFamily="2" charset="0"/>
              </a:rPr>
              <a:t>Nicole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BD757AA9-FD54-0712-F738-50B4B1DFB257}"/>
              </a:ext>
            </a:extLst>
          </p:cNvPr>
          <p:cNvSpPr txBox="1"/>
          <p:nvPr/>
        </p:nvSpPr>
        <p:spPr>
          <a:xfrm>
            <a:off x="3647752" y="703709"/>
            <a:ext cx="373380" cy="130135"/>
          </a:xfrm>
          <a:prstGeom prst="rect">
            <a:avLst/>
          </a:prstGeom>
          <a:noFill/>
        </p:spPr>
        <p:txBody>
          <a:bodyPr wrap="none" rtlCol="0">
            <a:prstTxWarp prst="textChevronInverted">
              <a:avLst>
                <a:gd name="adj" fmla="val 90189"/>
              </a:avLst>
            </a:prstTxWarp>
            <a:spAutoFit/>
          </a:bodyPr>
          <a:lstStyle/>
          <a:p>
            <a:pPr algn="ctr"/>
            <a:r>
              <a:rPr lang="es-VE" sz="3200" dirty="0">
                <a:ln w="19050">
                  <a:noFill/>
                </a:ln>
                <a:solidFill>
                  <a:srgbClr val="09385B"/>
                </a:solidFill>
                <a:latin typeface="Bebas Neue Bold" panose="020B0606020202050201" pitchFamily="34" charset="0"/>
              </a:rPr>
              <a:t>VILLALOBOS</a:t>
            </a: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DB0C999F-A072-E9D7-DABE-81F5EE315A0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54612" y="492904"/>
            <a:ext cx="1800000" cy="360000"/>
          </a:xfrm>
          <a:prstGeom prst="rect">
            <a:avLst/>
          </a:prstGeom>
        </p:spPr>
      </p:pic>
      <p:sp>
        <p:nvSpPr>
          <p:cNvPr id="8" name="CuadroTexto 7">
            <a:extLst>
              <a:ext uri="{FF2B5EF4-FFF2-40B4-BE49-F238E27FC236}">
                <a16:creationId xmlns:a16="http://schemas.microsoft.com/office/drawing/2014/main" id="{D5E9B1C6-062A-C21A-B05D-9D998CF17838}"/>
              </a:ext>
            </a:extLst>
          </p:cNvPr>
          <p:cNvSpPr txBox="1"/>
          <p:nvPr/>
        </p:nvSpPr>
        <p:spPr>
          <a:xfrm>
            <a:off x="5311393" y="464963"/>
            <a:ext cx="7068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400" dirty="0">
                <a:ln w="12700">
                  <a:noFill/>
                </a:ln>
                <a:solidFill>
                  <a:srgbClr val="F9289B"/>
                </a:solidFill>
                <a:latin typeface="Ice kingdom" panose="02000800000000000000" pitchFamily="2" charset="0"/>
              </a:rPr>
              <a:t>Nicole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D772E95F-A645-7C43-B04F-8743970432E8}"/>
              </a:ext>
            </a:extLst>
          </p:cNvPr>
          <p:cNvSpPr txBox="1"/>
          <p:nvPr/>
        </p:nvSpPr>
        <p:spPr>
          <a:xfrm>
            <a:off x="5478133" y="707673"/>
            <a:ext cx="373380" cy="130135"/>
          </a:xfrm>
          <a:prstGeom prst="rect">
            <a:avLst/>
          </a:prstGeom>
          <a:noFill/>
        </p:spPr>
        <p:txBody>
          <a:bodyPr wrap="none" rtlCol="0">
            <a:prstTxWarp prst="textChevronInverted">
              <a:avLst>
                <a:gd name="adj" fmla="val 90189"/>
              </a:avLst>
            </a:prstTxWarp>
            <a:spAutoFit/>
          </a:bodyPr>
          <a:lstStyle/>
          <a:p>
            <a:pPr algn="ctr"/>
            <a:r>
              <a:rPr lang="es-VE" sz="3200" dirty="0">
                <a:ln w="19050">
                  <a:noFill/>
                </a:ln>
                <a:solidFill>
                  <a:srgbClr val="09385B"/>
                </a:solidFill>
                <a:latin typeface="Bebas Neue Bold" panose="020B0606020202050201" pitchFamily="34" charset="0"/>
              </a:rPr>
              <a:t>VILLALOBOS</a:t>
            </a:r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9073202B-DF0C-1D9E-2228-900950CE121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3850" y="853723"/>
            <a:ext cx="1800000" cy="360000"/>
          </a:xfrm>
          <a:prstGeom prst="rect">
            <a:avLst/>
          </a:prstGeom>
        </p:spPr>
      </p:pic>
      <p:sp>
        <p:nvSpPr>
          <p:cNvPr id="11" name="CuadroTexto 10">
            <a:extLst>
              <a:ext uri="{FF2B5EF4-FFF2-40B4-BE49-F238E27FC236}">
                <a16:creationId xmlns:a16="http://schemas.microsoft.com/office/drawing/2014/main" id="{8E78BD55-3BAA-9AFE-91E8-302CAEF8D377}"/>
              </a:ext>
            </a:extLst>
          </p:cNvPr>
          <p:cNvSpPr txBox="1"/>
          <p:nvPr/>
        </p:nvSpPr>
        <p:spPr>
          <a:xfrm>
            <a:off x="1650631" y="825782"/>
            <a:ext cx="7068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400" dirty="0">
                <a:ln w="12700">
                  <a:noFill/>
                </a:ln>
                <a:solidFill>
                  <a:srgbClr val="F9289B"/>
                </a:solidFill>
                <a:latin typeface="Ice kingdom" panose="02000800000000000000" pitchFamily="2" charset="0"/>
              </a:rPr>
              <a:t>Nicole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2D203DE9-D3DB-E5CF-7A1B-D12A74D7551E}"/>
              </a:ext>
            </a:extLst>
          </p:cNvPr>
          <p:cNvSpPr txBox="1"/>
          <p:nvPr/>
        </p:nvSpPr>
        <p:spPr>
          <a:xfrm>
            <a:off x="1817371" y="1068492"/>
            <a:ext cx="373380" cy="130135"/>
          </a:xfrm>
          <a:prstGeom prst="rect">
            <a:avLst/>
          </a:prstGeom>
          <a:noFill/>
        </p:spPr>
        <p:txBody>
          <a:bodyPr wrap="none" rtlCol="0">
            <a:prstTxWarp prst="textChevronInverted">
              <a:avLst>
                <a:gd name="adj" fmla="val 90189"/>
              </a:avLst>
            </a:prstTxWarp>
            <a:spAutoFit/>
          </a:bodyPr>
          <a:lstStyle/>
          <a:p>
            <a:pPr algn="ctr"/>
            <a:r>
              <a:rPr lang="es-VE" sz="3200" dirty="0">
                <a:ln w="19050">
                  <a:noFill/>
                </a:ln>
                <a:solidFill>
                  <a:srgbClr val="09385B"/>
                </a:solidFill>
                <a:latin typeface="Bebas Neue Bold" panose="020B0606020202050201" pitchFamily="34" charset="0"/>
              </a:rPr>
              <a:t>VILLALOBOS</a:t>
            </a:r>
          </a:p>
        </p:txBody>
      </p:sp>
      <p:pic>
        <p:nvPicPr>
          <p:cNvPr id="13" name="Imagen 12">
            <a:extLst>
              <a:ext uri="{FF2B5EF4-FFF2-40B4-BE49-F238E27FC236}">
                <a16:creationId xmlns:a16="http://schemas.microsoft.com/office/drawing/2014/main" id="{F60D1D6B-2F6D-D44F-6447-C7C64C865F5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24231" y="855913"/>
            <a:ext cx="1800000" cy="360000"/>
          </a:xfrm>
          <a:prstGeom prst="rect">
            <a:avLst/>
          </a:prstGeom>
        </p:spPr>
      </p:pic>
      <p:sp>
        <p:nvSpPr>
          <p:cNvPr id="14" name="CuadroTexto 13">
            <a:extLst>
              <a:ext uri="{FF2B5EF4-FFF2-40B4-BE49-F238E27FC236}">
                <a16:creationId xmlns:a16="http://schemas.microsoft.com/office/drawing/2014/main" id="{2C2918B1-442A-B334-DB0D-281E422FA556}"/>
              </a:ext>
            </a:extLst>
          </p:cNvPr>
          <p:cNvSpPr txBox="1"/>
          <p:nvPr/>
        </p:nvSpPr>
        <p:spPr>
          <a:xfrm>
            <a:off x="3481012" y="827972"/>
            <a:ext cx="7068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400" dirty="0">
                <a:ln w="12700">
                  <a:noFill/>
                </a:ln>
                <a:solidFill>
                  <a:srgbClr val="F9289B"/>
                </a:solidFill>
                <a:latin typeface="Ice kingdom" panose="02000800000000000000" pitchFamily="2" charset="0"/>
              </a:rPr>
              <a:t>Nicole</a:t>
            </a: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CE43094E-C580-5187-86ED-7284D205E244}"/>
              </a:ext>
            </a:extLst>
          </p:cNvPr>
          <p:cNvSpPr txBox="1"/>
          <p:nvPr/>
        </p:nvSpPr>
        <p:spPr>
          <a:xfrm>
            <a:off x="3647752" y="1070682"/>
            <a:ext cx="373380" cy="130135"/>
          </a:xfrm>
          <a:prstGeom prst="rect">
            <a:avLst/>
          </a:prstGeom>
          <a:noFill/>
        </p:spPr>
        <p:txBody>
          <a:bodyPr wrap="none" rtlCol="0">
            <a:prstTxWarp prst="textChevronInverted">
              <a:avLst>
                <a:gd name="adj" fmla="val 90189"/>
              </a:avLst>
            </a:prstTxWarp>
            <a:spAutoFit/>
          </a:bodyPr>
          <a:lstStyle/>
          <a:p>
            <a:pPr algn="ctr"/>
            <a:r>
              <a:rPr lang="es-VE" sz="3200" dirty="0">
                <a:ln w="19050">
                  <a:noFill/>
                </a:ln>
                <a:solidFill>
                  <a:srgbClr val="09385B"/>
                </a:solidFill>
                <a:latin typeface="Bebas Neue Bold" panose="020B0606020202050201" pitchFamily="34" charset="0"/>
              </a:rPr>
              <a:t>VILLALOBOS</a:t>
            </a:r>
          </a:p>
        </p:txBody>
      </p:sp>
      <p:pic>
        <p:nvPicPr>
          <p:cNvPr id="16" name="Imagen 15">
            <a:extLst>
              <a:ext uri="{FF2B5EF4-FFF2-40B4-BE49-F238E27FC236}">
                <a16:creationId xmlns:a16="http://schemas.microsoft.com/office/drawing/2014/main" id="{211670CC-9B2E-F0E7-4C64-BC16C0943A5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54612" y="859877"/>
            <a:ext cx="1800000" cy="360000"/>
          </a:xfrm>
          <a:prstGeom prst="rect">
            <a:avLst/>
          </a:prstGeom>
        </p:spPr>
      </p:pic>
      <p:sp>
        <p:nvSpPr>
          <p:cNvPr id="17" name="CuadroTexto 16">
            <a:extLst>
              <a:ext uri="{FF2B5EF4-FFF2-40B4-BE49-F238E27FC236}">
                <a16:creationId xmlns:a16="http://schemas.microsoft.com/office/drawing/2014/main" id="{53CA7586-DBD2-D68E-68D9-3D060E431D21}"/>
              </a:ext>
            </a:extLst>
          </p:cNvPr>
          <p:cNvSpPr txBox="1"/>
          <p:nvPr/>
        </p:nvSpPr>
        <p:spPr>
          <a:xfrm>
            <a:off x="5311393" y="831936"/>
            <a:ext cx="7068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400" dirty="0">
                <a:ln w="12700">
                  <a:noFill/>
                </a:ln>
                <a:solidFill>
                  <a:srgbClr val="F9289B"/>
                </a:solidFill>
                <a:latin typeface="Ice kingdom" panose="02000800000000000000" pitchFamily="2" charset="0"/>
              </a:rPr>
              <a:t>Nicole</a:t>
            </a: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45091363-7E16-5C6F-CA71-23466D25367F}"/>
              </a:ext>
            </a:extLst>
          </p:cNvPr>
          <p:cNvSpPr txBox="1"/>
          <p:nvPr/>
        </p:nvSpPr>
        <p:spPr>
          <a:xfrm>
            <a:off x="5478133" y="1074646"/>
            <a:ext cx="373380" cy="130135"/>
          </a:xfrm>
          <a:prstGeom prst="rect">
            <a:avLst/>
          </a:prstGeom>
          <a:noFill/>
        </p:spPr>
        <p:txBody>
          <a:bodyPr wrap="none" rtlCol="0">
            <a:prstTxWarp prst="textChevronInverted">
              <a:avLst>
                <a:gd name="adj" fmla="val 90189"/>
              </a:avLst>
            </a:prstTxWarp>
            <a:spAutoFit/>
          </a:bodyPr>
          <a:lstStyle/>
          <a:p>
            <a:pPr algn="ctr"/>
            <a:r>
              <a:rPr lang="es-VE" sz="3200" dirty="0">
                <a:ln w="19050">
                  <a:noFill/>
                </a:ln>
                <a:solidFill>
                  <a:srgbClr val="09385B"/>
                </a:solidFill>
                <a:latin typeface="Bebas Neue Bold" panose="020B0606020202050201" pitchFamily="34" charset="0"/>
              </a:rPr>
              <a:t>VILLALOBOS</a:t>
            </a:r>
          </a:p>
        </p:txBody>
      </p:sp>
      <p:pic>
        <p:nvPicPr>
          <p:cNvPr id="19" name="Imagen 18">
            <a:extLst>
              <a:ext uri="{FF2B5EF4-FFF2-40B4-BE49-F238E27FC236}">
                <a16:creationId xmlns:a16="http://schemas.microsoft.com/office/drawing/2014/main" id="{C7FDE7F2-7985-F32B-62C2-EA51173269D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7525" y="1221473"/>
            <a:ext cx="1800000" cy="360000"/>
          </a:xfrm>
          <a:prstGeom prst="rect">
            <a:avLst/>
          </a:prstGeom>
        </p:spPr>
      </p:pic>
      <p:sp>
        <p:nvSpPr>
          <p:cNvPr id="20" name="CuadroTexto 19">
            <a:extLst>
              <a:ext uri="{FF2B5EF4-FFF2-40B4-BE49-F238E27FC236}">
                <a16:creationId xmlns:a16="http://schemas.microsoft.com/office/drawing/2014/main" id="{548E1A99-8C5E-7318-9643-08F8FAD041C1}"/>
              </a:ext>
            </a:extLst>
          </p:cNvPr>
          <p:cNvSpPr txBox="1"/>
          <p:nvPr/>
        </p:nvSpPr>
        <p:spPr>
          <a:xfrm>
            <a:off x="1644306" y="1193532"/>
            <a:ext cx="7068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400" dirty="0">
                <a:ln w="12700">
                  <a:noFill/>
                </a:ln>
                <a:solidFill>
                  <a:srgbClr val="F9289B"/>
                </a:solidFill>
                <a:latin typeface="Ice kingdom" panose="02000800000000000000" pitchFamily="2" charset="0"/>
              </a:rPr>
              <a:t>Nicole</a:t>
            </a:r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247708CB-588B-CEC1-BEB6-8D644E1D9917}"/>
              </a:ext>
            </a:extLst>
          </p:cNvPr>
          <p:cNvSpPr txBox="1"/>
          <p:nvPr/>
        </p:nvSpPr>
        <p:spPr>
          <a:xfrm>
            <a:off x="1811046" y="1436242"/>
            <a:ext cx="373380" cy="130135"/>
          </a:xfrm>
          <a:prstGeom prst="rect">
            <a:avLst/>
          </a:prstGeom>
          <a:noFill/>
        </p:spPr>
        <p:txBody>
          <a:bodyPr wrap="none" rtlCol="0">
            <a:prstTxWarp prst="textChevronInverted">
              <a:avLst>
                <a:gd name="adj" fmla="val 90189"/>
              </a:avLst>
            </a:prstTxWarp>
            <a:spAutoFit/>
          </a:bodyPr>
          <a:lstStyle/>
          <a:p>
            <a:pPr algn="ctr"/>
            <a:r>
              <a:rPr lang="es-VE" sz="3200" dirty="0">
                <a:ln w="19050">
                  <a:noFill/>
                </a:ln>
                <a:solidFill>
                  <a:srgbClr val="09385B"/>
                </a:solidFill>
                <a:latin typeface="Bebas Neue Bold" panose="020B0606020202050201" pitchFamily="34" charset="0"/>
              </a:rPr>
              <a:t>VILLALOBOS</a:t>
            </a:r>
          </a:p>
        </p:txBody>
      </p:sp>
      <p:pic>
        <p:nvPicPr>
          <p:cNvPr id="22" name="Imagen 21">
            <a:extLst>
              <a:ext uri="{FF2B5EF4-FFF2-40B4-BE49-F238E27FC236}">
                <a16:creationId xmlns:a16="http://schemas.microsoft.com/office/drawing/2014/main" id="{9CCC598F-CECF-037C-8344-2BB55D31496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7906" y="1223663"/>
            <a:ext cx="1800000" cy="360000"/>
          </a:xfrm>
          <a:prstGeom prst="rect">
            <a:avLst/>
          </a:prstGeom>
        </p:spPr>
      </p:pic>
      <p:sp>
        <p:nvSpPr>
          <p:cNvPr id="23" name="CuadroTexto 22">
            <a:extLst>
              <a:ext uri="{FF2B5EF4-FFF2-40B4-BE49-F238E27FC236}">
                <a16:creationId xmlns:a16="http://schemas.microsoft.com/office/drawing/2014/main" id="{7B45A986-F23B-984B-A768-F7D6C032FDC6}"/>
              </a:ext>
            </a:extLst>
          </p:cNvPr>
          <p:cNvSpPr txBox="1"/>
          <p:nvPr/>
        </p:nvSpPr>
        <p:spPr>
          <a:xfrm>
            <a:off x="3474687" y="1195722"/>
            <a:ext cx="7068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400" dirty="0">
                <a:ln w="12700">
                  <a:noFill/>
                </a:ln>
                <a:solidFill>
                  <a:srgbClr val="F9289B"/>
                </a:solidFill>
                <a:latin typeface="Ice kingdom" panose="02000800000000000000" pitchFamily="2" charset="0"/>
              </a:rPr>
              <a:t>Nicole</a:t>
            </a:r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DB0BD945-286C-FDF0-DB48-B58B6834E182}"/>
              </a:ext>
            </a:extLst>
          </p:cNvPr>
          <p:cNvSpPr txBox="1"/>
          <p:nvPr/>
        </p:nvSpPr>
        <p:spPr>
          <a:xfrm>
            <a:off x="3641427" y="1438432"/>
            <a:ext cx="373380" cy="130135"/>
          </a:xfrm>
          <a:prstGeom prst="rect">
            <a:avLst/>
          </a:prstGeom>
          <a:noFill/>
        </p:spPr>
        <p:txBody>
          <a:bodyPr wrap="none" rtlCol="0">
            <a:prstTxWarp prst="textChevronInverted">
              <a:avLst>
                <a:gd name="adj" fmla="val 90189"/>
              </a:avLst>
            </a:prstTxWarp>
            <a:spAutoFit/>
          </a:bodyPr>
          <a:lstStyle/>
          <a:p>
            <a:pPr algn="ctr"/>
            <a:r>
              <a:rPr lang="es-VE" sz="3200" dirty="0">
                <a:ln w="19050">
                  <a:noFill/>
                </a:ln>
                <a:solidFill>
                  <a:srgbClr val="09385B"/>
                </a:solidFill>
                <a:latin typeface="Bebas Neue Bold" panose="020B0606020202050201" pitchFamily="34" charset="0"/>
              </a:rPr>
              <a:t>VILLALOBOS</a:t>
            </a:r>
          </a:p>
        </p:txBody>
      </p:sp>
      <p:pic>
        <p:nvPicPr>
          <p:cNvPr id="25" name="Imagen 24">
            <a:extLst>
              <a:ext uri="{FF2B5EF4-FFF2-40B4-BE49-F238E27FC236}">
                <a16:creationId xmlns:a16="http://schemas.microsoft.com/office/drawing/2014/main" id="{C44E9A24-54D5-B0D2-CB2C-AED4F9B0FC1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48287" y="1227627"/>
            <a:ext cx="1800000" cy="360000"/>
          </a:xfrm>
          <a:prstGeom prst="rect">
            <a:avLst/>
          </a:prstGeom>
        </p:spPr>
      </p:pic>
      <p:sp>
        <p:nvSpPr>
          <p:cNvPr id="26" name="CuadroTexto 25">
            <a:extLst>
              <a:ext uri="{FF2B5EF4-FFF2-40B4-BE49-F238E27FC236}">
                <a16:creationId xmlns:a16="http://schemas.microsoft.com/office/drawing/2014/main" id="{E32A5828-971D-9E48-F081-39A69AD99646}"/>
              </a:ext>
            </a:extLst>
          </p:cNvPr>
          <p:cNvSpPr txBox="1"/>
          <p:nvPr/>
        </p:nvSpPr>
        <p:spPr>
          <a:xfrm>
            <a:off x="5305068" y="1199686"/>
            <a:ext cx="7068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400" dirty="0">
                <a:ln w="12700">
                  <a:noFill/>
                </a:ln>
                <a:solidFill>
                  <a:srgbClr val="F9289B"/>
                </a:solidFill>
                <a:latin typeface="Ice kingdom" panose="02000800000000000000" pitchFamily="2" charset="0"/>
              </a:rPr>
              <a:t>Nicole</a:t>
            </a:r>
          </a:p>
        </p:txBody>
      </p:sp>
      <p:sp>
        <p:nvSpPr>
          <p:cNvPr id="27" name="CuadroTexto 26">
            <a:extLst>
              <a:ext uri="{FF2B5EF4-FFF2-40B4-BE49-F238E27FC236}">
                <a16:creationId xmlns:a16="http://schemas.microsoft.com/office/drawing/2014/main" id="{B9A60410-A735-101B-5274-C7F11EA0EB86}"/>
              </a:ext>
            </a:extLst>
          </p:cNvPr>
          <p:cNvSpPr txBox="1"/>
          <p:nvPr/>
        </p:nvSpPr>
        <p:spPr>
          <a:xfrm>
            <a:off x="5471808" y="1442396"/>
            <a:ext cx="373380" cy="130135"/>
          </a:xfrm>
          <a:prstGeom prst="rect">
            <a:avLst/>
          </a:prstGeom>
          <a:noFill/>
        </p:spPr>
        <p:txBody>
          <a:bodyPr wrap="none" rtlCol="0">
            <a:prstTxWarp prst="textChevronInverted">
              <a:avLst>
                <a:gd name="adj" fmla="val 90189"/>
              </a:avLst>
            </a:prstTxWarp>
            <a:spAutoFit/>
          </a:bodyPr>
          <a:lstStyle/>
          <a:p>
            <a:pPr algn="ctr"/>
            <a:r>
              <a:rPr lang="es-VE" sz="3200" dirty="0">
                <a:ln w="19050">
                  <a:noFill/>
                </a:ln>
                <a:solidFill>
                  <a:srgbClr val="09385B"/>
                </a:solidFill>
                <a:latin typeface="Bebas Neue Bold" panose="020B0606020202050201" pitchFamily="34" charset="0"/>
              </a:rPr>
              <a:t>VILLALOBOS</a:t>
            </a:r>
          </a:p>
        </p:txBody>
      </p:sp>
      <p:pic>
        <p:nvPicPr>
          <p:cNvPr id="28" name="Imagen 27">
            <a:extLst>
              <a:ext uri="{FF2B5EF4-FFF2-40B4-BE49-F238E27FC236}">
                <a16:creationId xmlns:a16="http://schemas.microsoft.com/office/drawing/2014/main" id="{1355487D-C59A-F154-AC29-C5D171A3C21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7525" y="1588446"/>
            <a:ext cx="1800000" cy="360000"/>
          </a:xfrm>
          <a:prstGeom prst="rect">
            <a:avLst/>
          </a:prstGeom>
        </p:spPr>
      </p:pic>
      <p:sp>
        <p:nvSpPr>
          <p:cNvPr id="29" name="CuadroTexto 28">
            <a:extLst>
              <a:ext uri="{FF2B5EF4-FFF2-40B4-BE49-F238E27FC236}">
                <a16:creationId xmlns:a16="http://schemas.microsoft.com/office/drawing/2014/main" id="{210E5512-D5B0-1B0D-AB91-51B13AEE5F86}"/>
              </a:ext>
            </a:extLst>
          </p:cNvPr>
          <p:cNvSpPr txBox="1"/>
          <p:nvPr/>
        </p:nvSpPr>
        <p:spPr>
          <a:xfrm>
            <a:off x="1644306" y="1560505"/>
            <a:ext cx="7068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400" dirty="0">
                <a:ln w="12700">
                  <a:noFill/>
                </a:ln>
                <a:solidFill>
                  <a:srgbClr val="F9289B"/>
                </a:solidFill>
                <a:latin typeface="Ice kingdom" panose="02000800000000000000" pitchFamily="2" charset="0"/>
              </a:rPr>
              <a:t>Nicole</a:t>
            </a:r>
          </a:p>
        </p:txBody>
      </p:sp>
      <p:sp>
        <p:nvSpPr>
          <p:cNvPr id="30" name="CuadroTexto 29">
            <a:extLst>
              <a:ext uri="{FF2B5EF4-FFF2-40B4-BE49-F238E27FC236}">
                <a16:creationId xmlns:a16="http://schemas.microsoft.com/office/drawing/2014/main" id="{17001B94-F359-AF96-7C99-1AACF378BE33}"/>
              </a:ext>
            </a:extLst>
          </p:cNvPr>
          <p:cNvSpPr txBox="1"/>
          <p:nvPr/>
        </p:nvSpPr>
        <p:spPr>
          <a:xfrm>
            <a:off x="1811046" y="1803215"/>
            <a:ext cx="373380" cy="130135"/>
          </a:xfrm>
          <a:prstGeom prst="rect">
            <a:avLst/>
          </a:prstGeom>
          <a:noFill/>
        </p:spPr>
        <p:txBody>
          <a:bodyPr wrap="none" rtlCol="0">
            <a:prstTxWarp prst="textChevronInverted">
              <a:avLst>
                <a:gd name="adj" fmla="val 90189"/>
              </a:avLst>
            </a:prstTxWarp>
            <a:spAutoFit/>
          </a:bodyPr>
          <a:lstStyle/>
          <a:p>
            <a:pPr algn="ctr"/>
            <a:r>
              <a:rPr lang="es-VE" sz="3200" dirty="0">
                <a:ln w="19050">
                  <a:noFill/>
                </a:ln>
                <a:solidFill>
                  <a:srgbClr val="09385B"/>
                </a:solidFill>
                <a:latin typeface="Bebas Neue Bold" panose="020B0606020202050201" pitchFamily="34" charset="0"/>
              </a:rPr>
              <a:t>VILLALOBOS</a:t>
            </a:r>
          </a:p>
        </p:txBody>
      </p:sp>
      <p:pic>
        <p:nvPicPr>
          <p:cNvPr id="31" name="Imagen 30">
            <a:extLst>
              <a:ext uri="{FF2B5EF4-FFF2-40B4-BE49-F238E27FC236}">
                <a16:creationId xmlns:a16="http://schemas.microsoft.com/office/drawing/2014/main" id="{89C7E6DC-21C5-53EA-8667-BD1ECEC8735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7906" y="1590636"/>
            <a:ext cx="1800000" cy="360000"/>
          </a:xfrm>
          <a:prstGeom prst="rect">
            <a:avLst/>
          </a:prstGeom>
        </p:spPr>
      </p:pic>
      <p:sp>
        <p:nvSpPr>
          <p:cNvPr id="32" name="CuadroTexto 31">
            <a:extLst>
              <a:ext uri="{FF2B5EF4-FFF2-40B4-BE49-F238E27FC236}">
                <a16:creationId xmlns:a16="http://schemas.microsoft.com/office/drawing/2014/main" id="{4C089BDB-81B3-F3A0-02CE-82978717EDF0}"/>
              </a:ext>
            </a:extLst>
          </p:cNvPr>
          <p:cNvSpPr txBox="1"/>
          <p:nvPr/>
        </p:nvSpPr>
        <p:spPr>
          <a:xfrm>
            <a:off x="3474687" y="1562695"/>
            <a:ext cx="7068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400" dirty="0">
                <a:ln w="12700">
                  <a:noFill/>
                </a:ln>
                <a:solidFill>
                  <a:srgbClr val="F9289B"/>
                </a:solidFill>
                <a:latin typeface="Ice kingdom" panose="02000800000000000000" pitchFamily="2" charset="0"/>
              </a:rPr>
              <a:t>Nicole</a:t>
            </a:r>
          </a:p>
        </p:txBody>
      </p:sp>
      <p:sp>
        <p:nvSpPr>
          <p:cNvPr id="33" name="CuadroTexto 32">
            <a:extLst>
              <a:ext uri="{FF2B5EF4-FFF2-40B4-BE49-F238E27FC236}">
                <a16:creationId xmlns:a16="http://schemas.microsoft.com/office/drawing/2014/main" id="{E4197D13-77D7-5922-9D59-6A8C0E1D9574}"/>
              </a:ext>
            </a:extLst>
          </p:cNvPr>
          <p:cNvSpPr txBox="1"/>
          <p:nvPr/>
        </p:nvSpPr>
        <p:spPr>
          <a:xfrm>
            <a:off x="3641427" y="1805405"/>
            <a:ext cx="373380" cy="130135"/>
          </a:xfrm>
          <a:prstGeom prst="rect">
            <a:avLst/>
          </a:prstGeom>
          <a:noFill/>
        </p:spPr>
        <p:txBody>
          <a:bodyPr wrap="none" rtlCol="0">
            <a:prstTxWarp prst="textChevronInverted">
              <a:avLst>
                <a:gd name="adj" fmla="val 90189"/>
              </a:avLst>
            </a:prstTxWarp>
            <a:spAutoFit/>
          </a:bodyPr>
          <a:lstStyle/>
          <a:p>
            <a:pPr algn="ctr"/>
            <a:r>
              <a:rPr lang="es-VE" sz="3200" dirty="0">
                <a:ln w="19050">
                  <a:noFill/>
                </a:ln>
                <a:solidFill>
                  <a:srgbClr val="09385B"/>
                </a:solidFill>
                <a:latin typeface="Bebas Neue Bold" panose="020B0606020202050201" pitchFamily="34" charset="0"/>
              </a:rPr>
              <a:t>VILLALOBOS</a:t>
            </a:r>
          </a:p>
        </p:txBody>
      </p:sp>
      <p:pic>
        <p:nvPicPr>
          <p:cNvPr id="34" name="Imagen 33">
            <a:extLst>
              <a:ext uri="{FF2B5EF4-FFF2-40B4-BE49-F238E27FC236}">
                <a16:creationId xmlns:a16="http://schemas.microsoft.com/office/drawing/2014/main" id="{0BCED190-F630-D9CA-4430-29A59E95266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48287" y="1594600"/>
            <a:ext cx="1800000" cy="360000"/>
          </a:xfrm>
          <a:prstGeom prst="rect">
            <a:avLst/>
          </a:prstGeom>
        </p:spPr>
      </p:pic>
      <p:sp>
        <p:nvSpPr>
          <p:cNvPr id="35" name="CuadroTexto 34">
            <a:extLst>
              <a:ext uri="{FF2B5EF4-FFF2-40B4-BE49-F238E27FC236}">
                <a16:creationId xmlns:a16="http://schemas.microsoft.com/office/drawing/2014/main" id="{7090B99C-1F51-D676-48AD-AB71B42E6F4C}"/>
              </a:ext>
            </a:extLst>
          </p:cNvPr>
          <p:cNvSpPr txBox="1"/>
          <p:nvPr/>
        </p:nvSpPr>
        <p:spPr>
          <a:xfrm>
            <a:off x="5305068" y="1566659"/>
            <a:ext cx="7068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400" dirty="0">
                <a:ln w="12700">
                  <a:noFill/>
                </a:ln>
                <a:solidFill>
                  <a:srgbClr val="F9289B"/>
                </a:solidFill>
                <a:latin typeface="Ice kingdom" panose="02000800000000000000" pitchFamily="2" charset="0"/>
              </a:rPr>
              <a:t>Nicole</a:t>
            </a:r>
          </a:p>
        </p:txBody>
      </p:sp>
      <p:sp>
        <p:nvSpPr>
          <p:cNvPr id="36" name="CuadroTexto 35">
            <a:extLst>
              <a:ext uri="{FF2B5EF4-FFF2-40B4-BE49-F238E27FC236}">
                <a16:creationId xmlns:a16="http://schemas.microsoft.com/office/drawing/2014/main" id="{5E5F049B-869F-3F8D-4B23-4AFFB7B4FF70}"/>
              </a:ext>
            </a:extLst>
          </p:cNvPr>
          <p:cNvSpPr txBox="1"/>
          <p:nvPr/>
        </p:nvSpPr>
        <p:spPr>
          <a:xfrm>
            <a:off x="5471808" y="1809369"/>
            <a:ext cx="373380" cy="130135"/>
          </a:xfrm>
          <a:prstGeom prst="rect">
            <a:avLst/>
          </a:prstGeom>
          <a:noFill/>
        </p:spPr>
        <p:txBody>
          <a:bodyPr wrap="none" rtlCol="0">
            <a:prstTxWarp prst="textChevronInverted">
              <a:avLst>
                <a:gd name="adj" fmla="val 90189"/>
              </a:avLst>
            </a:prstTxWarp>
            <a:spAutoFit/>
          </a:bodyPr>
          <a:lstStyle/>
          <a:p>
            <a:pPr algn="ctr"/>
            <a:r>
              <a:rPr lang="es-VE" sz="3200" dirty="0">
                <a:ln w="19050">
                  <a:noFill/>
                </a:ln>
                <a:solidFill>
                  <a:srgbClr val="09385B"/>
                </a:solidFill>
                <a:latin typeface="Bebas Neue Bold" panose="020B0606020202050201" pitchFamily="34" charset="0"/>
              </a:rPr>
              <a:t>VILLALOBOS</a:t>
            </a:r>
          </a:p>
        </p:txBody>
      </p:sp>
      <p:pic>
        <p:nvPicPr>
          <p:cNvPr id="37" name="Imagen 36">
            <a:extLst>
              <a:ext uri="{FF2B5EF4-FFF2-40B4-BE49-F238E27FC236}">
                <a16:creationId xmlns:a16="http://schemas.microsoft.com/office/drawing/2014/main" id="{AE3CED47-D02D-D10F-C352-4619A819AE5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7525" y="1955419"/>
            <a:ext cx="1800000" cy="360000"/>
          </a:xfrm>
          <a:prstGeom prst="rect">
            <a:avLst/>
          </a:prstGeom>
        </p:spPr>
      </p:pic>
      <p:sp>
        <p:nvSpPr>
          <p:cNvPr id="38" name="CuadroTexto 37">
            <a:extLst>
              <a:ext uri="{FF2B5EF4-FFF2-40B4-BE49-F238E27FC236}">
                <a16:creationId xmlns:a16="http://schemas.microsoft.com/office/drawing/2014/main" id="{6462C4E4-262F-71C9-361E-92D694820FE4}"/>
              </a:ext>
            </a:extLst>
          </p:cNvPr>
          <p:cNvSpPr txBox="1"/>
          <p:nvPr/>
        </p:nvSpPr>
        <p:spPr>
          <a:xfrm>
            <a:off x="1644306" y="1927478"/>
            <a:ext cx="7068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400" dirty="0">
                <a:ln w="12700">
                  <a:noFill/>
                </a:ln>
                <a:solidFill>
                  <a:srgbClr val="F9289B"/>
                </a:solidFill>
                <a:latin typeface="Ice kingdom" panose="02000800000000000000" pitchFamily="2" charset="0"/>
              </a:rPr>
              <a:t>Nicole</a:t>
            </a:r>
          </a:p>
        </p:txBody>
      </p:sp>
      <p:sp>
        <p:nvSpPr>
          <p:cNvPr id="39" name="CuadroTexto 38">
            <a:extLst>
              <a:ext uri="{FF2B5EF4-FFF2-40B4-BE49-F238E27FC236}">
                <a16:creationId xmlns:a16="http://schemas.microsoft.com/office/drawing/2014/main" id="{FB1BFDF4-4BB5-D92E-27D5-F0CE5CF9B2F6}"/>
              </a:ext>
            </a:extLst>
          </p:cNvPr>
          <p:cNvSpPr txBox="1"/>
          <p:nvPr/>
        </p:nvSpPr>
        <p:spPr>
          <a:xfrm>
            <a:off x="1811046" y="2170188"/>
            <a:ext cx="373380" cy="130135"/>
          </a:xfrm>
          <a:prstGeom prst="rect">
            <a:avLst/>
          </a:prstGeom>
          <a:noFill/>
        </p:spPr>
        <p:txBody>
          <a:bodyPr wrap="none" rtlCol="0">
            <a:prstTxWarp prst="textChevronInverted">
              <a:avLst>
                <a:gd name="adj" fmla="val 90189"/>
              </a:avLst>
            </a:prstTxWarp>
            <a:spAutoFit/>
          </a:bodyPr>
          <a:lstStyle/>
          <a:p>
            <a:pPr algn="ctr"/>
            <a:r>
              <a:rPr lang="es-VE" sz="3200" dirty="0">
                <a:ln w="19050">
                  <a:noFill/>
                </a:ln>
                <a:solidFill>
                  <a:srgbClr val="09385B"/>
                </a:solidFill>
                <a:latin typeface="Bebas Neue Bold" panose="020B0606020202050201" pitchFamily="34" charset="0"/>
              </a:rPr>
              <a:t>VILLALOBOS</a:t>
            </a:r>
          </a:p>
        </p:txBody>
      </p:sp>
      <p:pic>
        <p:nvPicPr>
          <p:cNvPr id="40" name="Imagen 39">
            <a:extLst>
              <a:ext uri="{FF2B5EF4-FFF2-40B4-BE49-F238E27FC236}">
                <a16:creationId xmlns:a16="http://schemas.microsoft.com/office/drawing/2014/main" id="{8F7D3AFF-32A1-B9E1-0C4C-099B1B3C5B6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7906" y="1957609"/>
            <a:ext cx="1800000" cy="360000"/>
          </a:xfrm>
          <a:prstGeom prst="rect">
            <a:avLst/>
          </a:prstGeom>
        </p:spPr>
      </p:pic>
      <p:sp>
        <p:nvSpPr>
          <p:cNvPr id="41" name="CuadroTexto 40">
            <a:extLst>
              <a:ext uri="{FF2B5EF4-FFF2-40B4-BE49-F238E27FC236}">
                <a16:creationId xmlns:a16="http://schemas.microsoft.com/office/drawing/2014/main" id="{6C4452D5-C088-FD97-CA26-B9A8E84E6DCB}"/>
              </a:ext>
            </a:extLst>
          </p:cNvPr>
          <p:cNvSpPr txBox="1"/>
          <p:nvPr/>
        </p:nvSpPr>
        <p:spPr>
          <a:xfrm>
            <a:off x="3474687" y="1929668"/>
            <a:ext cx="7068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400" dirty="0">
                <a:ln w="12700">
                  <a:noFill/>
                </a:ln>
                <a:solidFill>
                  <a:srgbClr val="F9289B"/>
                </a:solidFill>
                <a:latin typeface="Ice kingdom" panose="02000800000000000000" pitchFamily="2" charset="0"/>
              </a:rPr>
              <a:t>Nicole</a:t>
            </a:r>
          </a:p>
        </p:txBody>
      </p:sp>
      <p:sp>
        <p:nvSpPr>
          <p:cNvPr id="42" name="CuadroTexto 41">
            <a:extLst>
              <a:ext uri="{FF2B5EF4-FFF2-40B4-BE49-F238E27FC236}">
                <a16:creationId xmlns:a16="http://schemas.microsoft.com/office/drawing/2014/main" id="{90C62061-6EB4-033E-724A-72F623D91417}"/>
              </a:ext>
            </a:extLst>
          </p:cNvPr>
          <p:cNvSpPr txBox="1"/>
          <p:nvPr/>
        </p:nvSpPr>
        <p:spPr>
          <a:xfrm>
            <a:off x="3641427" y="2172378"/>
            <a:ext cx="373380" cy="130135"/>
          </a:xfrm>
          <a:prstGeom prst="rect">
            <a:avLst/>
          </a:prstGeom>
          <a:noFill/>
        </p:spPr>
        <p:txBody>
          <a:bodyPr wrap="none" rtlCol="0">
            <a:prstTxWarp prst="textChevronInverted">
              <a:avLst>
                <a:gd name="adj" fmla="val 90189"/>
              </a:avLst>
            </a:prstTxWarp>
            <a:spAutoFit/>
          </a:bodyPr>
          <a:lstStyle/>
          <a:p>
            <a:pPr algn="ctr"/>
            <a:r>
              <a:rPr lang="es-VE" sz="3200" dirty="0">
                <a:ln w="19050">
                  <a:noFill/>
                </a:ln>
                <a:solidFill>
                  <a:srgbClr val="09385B"/>
                </a:solidFill>
                <a:latin typeface="Bebas Neue Bold" panose="020B0606020202050201" pitchFamily="34" charset="0"/>
              </a:rPr>
              <a:t>VILLALOBOS</a:t>
            </a:r>
          </a:p>
        </p:txBody>
      </p:sp>
      <p:pic>
        <p:nvPicPr>
          <p:cNvPr id="43" name="Imagen 42">
            <a:extLst>
              <a:ext uri="{FF2B5EF4-FFF2-40B4-BE49-F238E27FC236}">
                <a16:creationId xmlns:a16="http://schemas.microsoft.com/office/drawing/2014/main" id="{576B4A60-3A4E-E82B-EF71-F7F11907DCC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48287" y="1961573"/>
            <a:ext cx="1800000" cy="360000"/>
          </a:xfrm>
          <a:prstGeom prst="rect">
            <a:avLst/>
          </a:prstGeom>
        </p:spPr>
      </p:pic>
      <p:sp>
        <p:nvSpPr>
          <p:cNvPr id="44" name="CuadroTexto 43">
            <a:extLst>
              <a:ext uri="{FF2B5EF4-FFF2-40B4-BE49-F238E27FC236}">
                <a16:creationId xmlns:a16="http://schemas.microsoft.com/office/drawing/2014/main" id="{BE7EC36E-4BC8-7DC6-6A0F-EC78AC7287E8}"/>
              </a:ext>
            </a:extLst>
          </p:cNvPr>
          <p:cNvSpPr txBox="1"/>
          <p:nvPr/>
        </p:nvSpPr>
        <p:spPr>
          <a:xfrm>
            <a:off x="5305068" y="1933632"/>
            <a:ext cx="7068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400" dirty="0">
                <a:ln w="12700">
                  <a:noFill/>
                </a:ln>
                <a:solidFill>
                  <a:srgbClr val="F9289B"/>
                </a:solidFill>
                <a:latin typeface="Ice kingdom" panose="02000800000000000000" pitchFamily="2" charset="0"/>
              </a:rPr>
              <a:t>Nicole</a:t>
            </a:r>
          </a:p>
        </p:txBody>
      </p:sp>
      <p:sp>
        <p:nvSpPr>
          <p:cNvPr id="45" name="CuadroTexto 44">
            <a:extLst>
              <a:ext uri="{FF2B5EF4-FFF2-40B4-BE49-F238E27FC236}">
                <a16:creationId xmlns:a16="http://schemas.microsoft.com/office/drawing/2014/main" id="{09F3BA3D-53E8-A42C-69B6-064265533262}"/>
              </a:ext>
            </a:extLst>
          </p:cNvPr>
          <p:cNvSpPr txBox="1"/>
          <p:nvPr/>
        </p:nvSpPr>
        <p:spPr>
          <a:xfrm>
            <a:off x="5471808" y="2176342"/>
            <a:ext cx="373380" cy="130135"/>
          </a:xfrm>
          <a:prstGeom prst="rect">
            <a:avLst/>
          </a:prstGeom>
          <a:noFill/>
        </p:spPr>
        <p:txBody>
          <a:bodyPr wrap="none" rtlCol="0">
            <a:prstTxWarp prst="textChevronInverted">
              <a:avLst>
                <a:gd name="adj" fmla="val 90189"/>
              </a:avLst>
            </a:prstTxWarp>
            <a:spAutoFit/>
          </a:bodyPr>
          <a:lstStyle/>
          <a:p>
            <a:pPr algn="ctr"/>
            <a:r>
              <a:rPr lang="es-VE" sz="3200" dirty="0">
                <a:ln w="19050">
                  <a:noFill/>
                </a:ln>
                <a:solidFill>
                  <a:srgbClr val="09385B"/>
                </a:solidFill>
                <a:latin typeface="Bebas Neue Bold" panose="020B0606020202050201" pitchFamily="34" charset="0"/>
              </a:rPr>
              <a:t>VILLALOBOS</a:t>
            </a:r>
          </a:p>
        </p:txBody>
      </p:sp>
      <p:pic>
        <p:nvPicPr>
          <p:cNvPr id="46" name="Imagen 45">
            <a:extLst>
              <a:ext uri="{FF2B5EF4-FFF2-40B4-BE49-F238E27FC236}">
                <a16:creationId xmlns:a16="http://schemas.microsoft.com/office/drawing/2014/main" id="{C30787AB-C002-040E-EA78-B506DE5F1FA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7525" y="2322392"/>
            <a:ext cx="1800000" cy="360000"/>
          </a:xfrm>
          <a:prstGeom prst="rect">
            <a:avLst/>
          </a:prstGeom>
        </p:spPr>
      </p:pic>
      <p:sp>
        <p:nvSpPr>
          <p:cNvPr id="47" name="CuadroTexto 46">
            <a:extLst>
              <a:ext uri="{FF2B5EF4-FFF2-40B4-BE49-F238E27FC236}">
                <a16:creationId xmlns:a16="http://schemas.microsoft.com/office/drawing/2014/main" id="{12644459-824F-B0DB-83AF-068FEF686AD4}"/>
              </a:ext>
            </a:extLst>
          </p:cNvPr>
          <p:cNvSpPr txBox="1"/>
          <p:nvPr/>
        </p:nvSpPr>
        <p:spPr>
          <a:xfrm>
            <a:off x="1644306" y="2294451"/>
            <a:ext cx="7068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400" dirty="0">
                <a:ln w="12700">
                  <a:noFill/>
                </a:ln>
                <a:solidFill>
                  <a:srgbClr val="F9289B"/>
                </a:solidFill>
                <a:latin typeface="Ice kingdom" panose="02000800000000000000" pitchFamily="2" charset="0"/>
              </a:rPr>
              <a:t>Nicole</a:t>
            </a:r>
          </a:p>
        </p:txBody>
      </p:sp>
      <p:sp>
        <p:nvSpPr>
          <p:cNvPr id="48" name="CuadroTexto 47">
            <a:extLst>
              <a:ext uri="{FF2B5EF4-FFF2-40B4-BE49-F238E27FC236}">
                <a16:creationId xmlns:a16="http://schemas.microsoft.com/office/drawing/2014/main" id="{259C8A37-C935-F599-92D7-5349F3081164}"/>
              </a:ext>
            </a:extLst>
          </p:cNvPr>
          <p:cNvSpPr txBox="1"/>
          <p:nvPr/>
        </p:nvSpPr>
        <p:spPr>
          <a:xfrm>
            <a:off x="1811046" y="2537161"/>
            <a:ext cx="373380" cy="130135"/>
          </a:xfrm>
          <a:prstGeom prst="rect">
            <a:avLst/>
          </a:prstGeom>
          <a:noFill/>
        </p:spPr>
        <p:txBody>
          <a:bodyPr wrap="none" rtlCol="0">
            <a:prstTxWarp prst="textChevronInverted">
              <a:avLst>
                <a:gd name="adj" fmla="val 90189"/>
              </a:avLst>
            </a:prstTxWarp>
            <a:spAutoFit/>
          </a:bodyPr>
          <a:lstStyle/>
          <a:p>
            <a:pPr algn="ctr"/>
            <a:r>
              <a:rPr lang="es-VE" sz="3200" dirty="0">
                <a:ln w="19050">
                  <a:noFill/>
                </a:ln>
                <a:solidFill>
                  <a:srgbClr val="09385B"/>
                </a:solidFill>
                <a:latin typeface="Bebas Neue Bold" panose="020B0606020202050201" pitchFamily="34" charset="0"/>
              </a:rPr>
              <a:t>VILLALOBOS</a:t>
            </a:r>
          </a:p>
        </p:txBody>
      </p:sp>
      <p:pic>
        <p:nvPicPr>
          <p:cNvPr id="49" name="Imagen 48">
            <a:extLst>
              <a:ext uri="{FF2B5EF4-FFF2-40B4-BE49-F238E27FC236}">
                <a16:creationId xmlns:a16="http://schemas.microsoft.com/office/drawing/2014/main" id="{5F5A8E99-91E4-E228-2283-1F0D557ADDD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7906" y="2324582"/>
            <a:ext cx="1800000" cy="360000"/>
          </a:xfrm>
          <a:prstGeom prst="rect">
            <a:avLst/>
          </a:prstGeom>
        </p:spPr>
      </p:pic>
      <p:sp>
        <p:nvSpPr>
          <p:cNvPr id="50" name="CuadroTexto 49">
            <a:extLst>
              <a:ext uri="{FF2B5EF4-FFF2-40B4-BE49-F238E27FC236}">
                <a16:creationId xmlns:a16="http://schemas.microsoft.com/office/drawing/2014/main" id="{5B3243F1-1141-A735-F100-0A2B37780C7F}"/>
              </a:ext>
            </a:extLst>
          </p:cNvPr>
          <p:cNvSpPr txBox="1"/>
          <p:nvPr/>
        </p:nvSpPr>
        <p:spPr>
          <a:xfrm>
            <a:off x="3474687" y="2296641"/>
            <a:ext cx="7068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400" dirty="0">
                <a:ln w="12700">
                  <a:noFill/>
                </a:ln>
                <a:solidFill>
                  <a:srgbClr val="F9289B"/>
                </a:solidFill>
                <a:latin typeface="Ice kingdom" panose="02000800000000000000" pitchFamily="2" charset="0"/>
              </a:rPr>
              <a:t>Nicole</a:t>
            </a:r>
          </a:p>
        </p:txBody>
      </p:sp>
      <p:sp>
        <p:nvSpPr>
          <p:cNvPr id="51" name="CuadroTexto 50">
            <a:extLst>
              <a:ext uri="{FF2B5EF4-FFF2-40B4-BE49-F238E27FC236}">
                <a16:creationId xmlns:a16="http://schemas.microsoft.com/office/drawing/2014/main" id="{840B1827-FF0D-2D35-C8D9-406396397615}"/>
              </a:ext>
            </a:extLst>
          </p:cNvPr>
          <p:cNvSpPr txBox="1"/>
          <p:nvPr/>
        </p:nvSpPr>
        <p:spPr>
          <a:xfrm>
            <a:off x="3641427" y="2539351"/>
            <a:ext cx="373380" cy="130135"/>
          </a:xfrm>
          <a:prstGeom prst="rect">
            <a:avLst/>
          </a:prstGeom>
          <a:noFill/>
        </p:spPr>
        <p:txBody>
          <a:bodyPr wrap="none" rtlCol="0">
            <a:prstTxWarp prst="textChevronInverted">
              <a:avLst>
                <a:gd name="adj" fmla="val 90189"/>
              </a:avLst>
            </a:prstTxWarp>
            <a:spAutoFit/>
          </a:bodyPr>
          <a:lstStyle/>
          <a:p>
            <a:pPr algn="ctr"/>
            <a:r>
              <a:rPr lang="es-VE" sz="3200" dirty="0">
                <a:ln w="19050">
                  <a:noFill/>
                </a:ln>
                <a:solidFill>
                  <a:srgbClr val="09385B"/>
                </a:solidFill>
                <a:latin typeface="Bebas Neue Bold" panose="020B0606020202050201" pitchFamily="34" charset="0"/>
              </a:rPr>
              <a:t>VILLALOBOS</a:t>
            </a:r>
          </a:p>
        </p:txBody>
      </p:sp>
      <p:pic>
        <p:nvPicPr>
          <p:cNvPr id="52" name="Imagen 51">
            <a:extLst>
              <a:ext uri="{FF2B5EF4-FFF2-40B4-BE49-F238E27FC236}">
                <a16:creationId xmlns:a16="http://schemas.microsoft.com/office/drawing/2014/main" id="{7F570FE1-EDF0-63E9-9BE6-96C241C7070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48287" y="2328546"/>
            <a:ext cx="1800000" cy="360000"/>
          </a:xfrm>
          <a:prstGeom prst="rect">
            <a:avLst/>
          </a:prstGeom>
        </p:spPr>
      </p:pic>
      <p:sp>
        <p:nvSpPr>
          <p:cNvPr id="53" name="CuadroTexto 52">
            <a:extLst>
              <a:ext uri="{FF2B5EF4-FFF2-40B4-BE49-F238E27FC236}">
                <a16:creationId xmlns:a16="http://schemas.microsoft.com/office/drawing/2014/main" id="{733E3E6E-6061-5083-F4BE-6B4DAF62060A}"/>
              </a:ext>
            </a:extLst>
          </p:cNvPr>
          <p:cNvSpPr txBox="1"/>
          <p:nvPr/>
        </p:nvSpPr>
        <p:spPr>
          <a:xfrm>
            <a:off x="5305068" y="2300605"/>
            <a:ext cx="7068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400" dirty="0">
                <a:ln w="12700">
                  <a:noFill/>
                </a:ln>
                <a:solidFill>
                  <a:srgbClr val="F9289B"/>
                </a:solidFill>
                <a:latin typeface="Ice kingdom" panose="02000800000000000000" pitchFamily="2" charset="0"/>
              </a:rPr>
              <a:t>Nicole</a:t>
            </a:r>
          </a:p>
        </p:txBody>
      </p:sp>
      <p:sp>
        <p:nvSpPr>
          <p:cNvPr id="54" name="CuadroTexto 53">
            <a:extLst>
              <a:ext uri="{FF2B5EF4-FFF2-40B4-BE49-F238E27FC236}">
                <a16:creationId xmlns:a16="http://schemas.microsoft.com/office/drawing/2014/main" id="{B8800809-7C9F-D409-7D38-77CE2DE222BE}"/>
              </a:ext>
            </a:extLst>
          </p:cNvPr>
          <p:cNvSpPr txBox="1"/>
          <p:nvPr/>
        </p:nvSpPr>
        <p:spPr>
          <a:xfrm>
            <a:off x="5471808" y="2543315"/>
            <a:ext cx="373380" cy="130135"/>
          </a:xfrm>
          <a:prstGeom prst="rect">
            <a:avLst/>
          </a:prstGeom>
          <a:noFill/>
        </p:spPr>
        <p:txBody>
          <a:bodyPr wrap="none" rtlCol="0">
            <a:prstTxWarp prst="textChevronInverted">
              <a:avLst>
                <a:gd name="adj" fmla="val 90189"/>
              </a:avLst>
            </a:prstTxWarp>
            <a:spAutoFit/>
          </a:bodyPr>
          <a:lstStyle/>
          <a:p>
            <a:pPr algn="ctr"/>
            <a:r>
              <a:rPr lang="es-VE" sz="3200" dirty="0">
                <a:ln w="19050">
                  <a:noFill/>
                </a:ln>
                <a:solidFill>
                  <a:srgbClr val="09385B"/>
                </a:solidFill>
                <a:latin typeface="Bebas Neue Bold" panose="020B0606020202050201" pitchFamily="34" charset="0"/>
              </a:rPr>
              <a:t>VILLALOBOS</a:t>
            </a:r>
          </a:p>
        </p:txBody>
      </p:sp>
      <p:pic>
        <p:nvPicPr>
          <p:cNvPr id="55" name="Imagen 54">
            <a:extLst>
              <a:ext uri="{FF2B5EF4-FFF2-40B4-BE49-F238E27FC236}">
                <a16:creationId xmlns:a16="http://schemas.microsoft.com/office/drawing/2014/main" id="{3BF9BAC9-FC37-A22E-6E8F-29468C203BD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1200" y="2690142"/>
            <a:ext cx="1800000" cy="360000"/>
          </a:xfrm>
          <a:prstGeom prst="rect">
            <a:avLst/>
          </a:prstGeom>
        </p:spPr>
      </p:pic>
      <p:sp>
        <p:nvSpPr>
          <p:cNvPr id="56" name="CuadroTexto 55">
            <a:extLst>
              <a:ext uri="{FF2B5EF4-FFF2-40B4-BE49-F238E27FC236}">
                <a16:creationId xmlns:a16="http://schemas.microsoft.com/office/drawing/2014/main" id="{E07A444D-0FD6-E93D-8934-40EFF92F4DC2}"/>
              </a:ext>
            </a:extLst>
          </p:cNvPr>
          <p:cNvSpPr txBox="1"/>
          <p:nvPr/>
        </p:nvSpPr>
        <p:spPr>
          <a:xfrm>
            <a:off x="1637981" y="2662201"/>
            <a:ext cx="7068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400" dirty="0">
                <a:ln w="12700">
                  <a:noFill/>
                </a:ln>
                <a:solidFill>
                  <a:srgbClr val="F9289B"/>
                </a:solidFill>
                <a:latin typeface="Ice kingdom" panose="02000800000000000000" pitchFamily="2" charset="0"/>
              </a:rPr>
              <a:t>Nicole</a:t>
            </a:r>
          </a:p>
        </p:txBody>
      </p:sp>
      <p:sp>
        <p:nvSpPr>
          <p:cNvPr id="57" name="CuadroTexto 56">
            <a:extLst>
              <a:ext uri="{FF2B5EF4-FFF2-40B4-BE49-F238E27FC236}">
                <a16:creationId xmlns:a16="http://schemas.microsoft.com/office/drawing/2014/main" id="{A1A02D11-D4A9-EB80-67C2-52F0651C15D6}"/>
              </a:ext>
            </a:extLst>
          </p:cNvPr>
          <p:cNvSpPr txBox="1"/>
          <p:nvPr/>
        </p:nvSpPr>
        <p:spPr>
          <a:xfrm>
            <a:off x="1804721" y="2904911"/>
            <a:ext cx="373380" cy="130135"/>
          </a:xfrm>
          <a:prstGeom prst="rect">
            <a:avLst/>
          </a:prstGeom>
          <a:noFill/>
        </p:spPr>
        <p:txBody>
          <a:bodyPr wrap="none" rtlCol="0">
            <a:prstTxWarp prst="textChevronInverted">
              <a:avLst>
                <a:gd name="adj" fmla="val 90189"/>
              </a:avLst>
            </a:prstTxWarp>
            <a:spAutoFit/>
          </a:bodyPr>
          <a:lstStyle/>
          <a:p>
            <a:pPr algn="ctr"/>
            <a:r>
              <a:rPr lang="es-VE" sz="3200" dirty="0">
                <a:ln w="19050">
                  <a:noFill/>
                </a:ln>
                <a:solidFill>
                  <a:srgbClr val="09385B"/>
                </a:solidFill>
                <a:latin typeface="Bebas Neue Bold" panose="020B0606020202050201" pitchFamily="34" charset="0"/>
              </a:rPr>
              <a:t>VILLALOBOS</a:t>
            </a:r>
          </a:p>
        </p:txBody>
      </p:sp>
      <p:pic>
        <p:nvPicPr>
          <p:cNvPr id="58" name="Imagen 57">
            <a:extLst>
              <a:ext uri="{FF2B5EF4-FFF2-40B4-BE49-F238E27FC236}">
                <a16:creationId xmlns:a16="http://schemas.microsoft.com/office/drawing/2014/main" id="{B4144373-E035-32F2-98F1-DD146FA28F7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1581" y="2692332"/>
            <a:ext cx="1800000" cy="360000"/>
          </a:xfrm>
          <a:prstGeom prst="rect">
            <a:avLst/>
          </a:prstGeom>
        </p:spPr>
      </p:pic>
      <p:sp>
        <p:nvSpPr>
          <p:cNvPr id="59" name="CuadroTexto 58">
            <a:extLst>
              <a:ext uri="{FF2B5EF4-FFF2-40B4-BE49-F238E27FC236}">
                <a16:creationId xmlns:a16="http://schemas.microsoft.com/office/drawing/2014/main" id="{38C73DE9-9C5D-5FD2-9CB3-560076FE4A18}"/>
              </a:ext>
            </a:extLst>
          </p:cNvPr>
          <p:cNvSpPr txBox="1"/>
          <p:nvPr/>
        </p:nvSpPr>
        <p:spPr>
          <a:xfrm>
            <a:off x="3468362" y="2664391"/>
            <a:ext cx="7068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400" dirty="0">
                <a:ln w="12700">
                  <a:noFill/>
                </a:ln>
                <a:solidFill>
                  <a:srgbClr val="F9289B"/>
                </a:solidFill>
                <a:latin typeface="Ice kingdom" panose="02000800000000000000" pitchFamily="2" charset="0"/>
              </a:rPr>
              <a:t>Nicole</a:t>
            </a:r>
          </a:p>
        </p:txBody>
      </p:sp>
      <p:sp>
        <p:nvSpPr>
          <p:cNvPr id="60" name="CuadroTexto 59">
            <a:extLst>
              <a:ext uri="{FF2B5EF4-FFF2-40B4-BE49-F238E27FC236}">
                <a16:creationId xmlns:a16="http://schemas.microsoft.com/office/drawing/2014/main" id="{7100C572-01A0-E579-9913-74E5F071A495}"/>
              </a:ext>
            </a:extLst>
          </p:cNvPr>
          <p:cNvSpPr txBox="1"/>
          <p:nvPr/>
        </p:nvSpPr>
        <p:spPr>
          <a:xfrm>
            <a:off x="3635102" y="2907101"/>
            <a:ext cx="373380" cy="130135"/>
          </a:xfrm>
          <a:prstGeom prst="rect">
            <a:avLst/>
          </a:prstGeom>
          <a:noFill/>
        </p:spPr>
        <p:txBody>
          <a:bodyPr wrap="none" rtlCol="0">
            <a:prstTxWarp prst="textChevronInverted">
              <a:avLst>
                <a:gd name="adj" fmla="val 90189"/>
              </a:avLst>
            </a:prstTxWarp>
            <a:spAutoFit/>
          </a:bodyPr>
          <a:lstStyle/>
          <a:p>
            <a:pPr algn="ctr"/>
            <a:r>
              <a:rPr lang="es-VE" sz="3200" dirty="0">
                <a:ln w="19050">
                  <a:noFill/>
                </a:ln>
                <a:solidFill>
                  <a:srgbClr val="09385B"/>
                </a:solidFill>
                <a:latin typeface="Bebas Neue Bold" panose="020B0606020202050201" pitchFamily="34" charset="0"/>
              </a:rPr>
              <a:t>VILLALOBOS</a:t>
            </a:r>
          </a:p>
        </p:txBody>
      </p:sp>
      <p:pic>
        <p:nvPicPr>
          <p:cNvPr id="61" name="Imagen 60">
            <a:extLst>
              <a:ext uri="{FF2B5EF4-FFF2-40B4-BE49-F238E27FC236}">
                <a16:creationId xmlns:a16="http://schemas.microsoft.com/office/drawing/2014/main" id="{E41BC282-0C84-F131-FC99-911FE8F7A5C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41962" y="2696296"/>
            <a:ext cx="1800000" cy="360000"/>
          </a:xfrm>
          <a:prstGeom prst="rect">
            <a:avLst/>
          </a:prstGeom>
        </p:spPr>
      </p:pic>
      <p:sp>
        <p:nvSpPr>
          <p:cNvPr id="62" name="CuadroTexto 61">
            <a:extLst>
              <a:ext uri="{FF2B5EF4-FFF2-40B4-BE49-F238E27FC236}">
                <a16:creationId xmlns:a16="http://schemas.microsoft.com/office/drawing/2014/main" id="{37B79DA4-BA62-1932-6C0B-910ED4910803}"/>
              </a:ext>
            </a:extLst>
          </p:cNvPr>
          <p:cNvSpPr txBox="1"/>
          <p:nvPr/>
        </p:nvSpPr>
        <p:spPr>
          <a:xfrm>
            <a:off x="5298743" y="2668355"/>
            <a:ext cx="7068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400" dirty="0">
                <a:ln w="12700">
                  <a:noFill/>
                </a:ln>
                <a:solidFill>
                  <a:srgbClr val="F9289B"/>
                </a:solidFill>
                <a:latin typeface="Ice kingdom" panose="02000800000000000000" pitchFamily="2" charset="0"/>
              </a:rPr>
              <a:t>Nicole</a:t>
            </a:r>
          </a:p>
        </p:txBody>
      </p:sp>
      <p:sp>
        <p:nvSpPr>
          <p:cNvPr id="63" name="CuadroTexto 62">
            <a:extLst>
              <a:ext uri="{FF2B5EF4-FFF2-40B4-BE49-F238E27FC236}">
                <a16:creationId xmlns:a16="http://schemas.microsoft.com/office/drawing/2014/main" id="{5B1F5C4E-7C87-EF93-E05F-6DBD44178D5F}"/>
              </a:ext>
            </a:extLst>
          </p:cNvPr>
          <p:cNvSpPr txBox="1"/>
          <p:nvPr/>
        </p:nvSpPr>
        <p:spPr>
          <a:xfrm>
            <a:off x="5465483" y="2911065"/>
            <a:ext cx="373380" cy="130135"/>
          </a:xfrm>
          <a:prstGeom prst="rect">
            <a:avLst/>
          </a:prstGeom>
          <a:noFill/>
        </p:spPr>
        <p:txBody>
          <a:bodyPr wrap="none" rtlCol="0">
            <a:prstTxWarp prst="textChevronInverted">
              <a:avLst>
                <a:gd name="adj" fmla="val 90189"/>
              </a:avLst>
            </a:prstTxWarp>
            <a:spAutoFit/>
          </a:bodyPr>
          <a:lstStyle/>
          <a:p>
            <a:pPr algn="ctr"/>
            <a:r>
              <a:rPr lang="es-VE" sz="3200" dirty="0">
                <a:ln w="19050">
                  <a:noFill/>
                </a:ln>
                <a:solidFill>
                  <a:srgbClr val="09385B"/>
                </a:solidFill>
                <a:latin typeface="Bebas Neue Bold" panose="020B0606020202050201" pitchFamily="34" charset="0"/>
              </a:rPr>
              <a:t>VILLALOBOS</a:t>
            </a:r>
          </a:p>
        </p:txBody>
      </p:sp>
      <p:pic>
        <p:nvPicPr>
          <p:cNvPr id="256" name="Imagen 255">
            <a:extLst>
              <a:ext uri="{FF2B5EF4-FFF2-40B4-BE49-F238E27FC236}">
                <a16:creationId xmlns:a16="http://schemas.microsoft.com/office/drawing/2014/main" id="{B5130DED-A022-DC8D-5358-004577B28B6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1200" y="3057115"/>
            <a:ext cx="1800000" cy="360000"/>
          </a:xfrm>
          <a:prstGeom prst="rect">
            <a:avLst/>
          </a:prstGeom>
        </p:spPr>
      </p:pic>
      <p:sp>
        <p:nvSpPr>
          <p:cNvPr id="257" name="CuadroTexto 256">
            <a:extLst>
              <a:ext uri="{FF2B5EF4-FFF2-40B4-BE49-F238E27FC236}">
                <a16:creationId xmlns:a16="http://schemas.microsoft.com/office/drawing/2014/main" id="{FBC9B7C0-5CA3-BCBF-6E82-C1860A73BF5F}"/>
              </a:ext>
            </a:extLst>
          </p:cNvPr>
          <p:cNvSpPr txBox="1"/>
          <p:nvPr/>
        </p:nvSpPr>
        <p:spPr>
          <a:xfrm>
            <a:off x="1637981" y="3029174"/>
            <a:ext cx="7068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400" dirty="0">
                <a:ln w="12700">
                  <a:noFill/>
                </a:ln>
                <a:solidFill>
                  <a:srgbClr val="F9289B"/>
                </a:solidFill>
                <a:latin typeface="Ice kingdom" panose="02000800000000000000" pitchFamily="2" charset="0"/>
              </a:rPr>
              <a:t>Nicole</a:t>
            </a:r>
          </a:p>
        </p:txBody>
      </p:sp>
      <p:sp>
        <p:nvSpPr>
          <p:cNvPr id="258" name="CuadroTexto 257">
            <a:extLst>
              <a:ext uri="{FF2B5EF4-FFF2-40B4-BE49-F238E27FC236}">
                <a16:creationId xmlns:a16="http://schemas.microsoft.com/office/drawing/2014/main" id="{120A5E3C-FEFA-C99A-0ED9-A734274304B8}"/>
              </a:ext>
            </a:extLst>
          </p:cNvPr>
          <p:cNvSpPr txBox="1"/>
          <p:nvPr/>
        </p:nvSpPr>
        <p:spPr>
          <a:xfrm>
            <a:off x="1804721" y="3271884"/>
            <a:ext cx="373380" cy="130135"/>
          </a:xfrm>
          <a:prstGeom prst="rect">
            <a:avLst/>
          </a:prstGeom>
          <a:noFill/>
        </p:spPr>
        <p:txBody>
          <a:bodyPr wrap="none" rtlCol="0">
            <a:prstTxWarp prst="textChevronInverted">
              <a:avLst>
                <a:gd name="adj" fmla="val 90189"/>
              </a:avLst>
            </a:prstTxWarp>
            <a:spAutoFit/>
          </a:bodyPr>
          <a:lstStyle/>
          <a:p>
            <a:pPr algn="ctr"/>
            <a:r>
              <a:rPr lang="es-VE" sz="3200" dirty="0">
                <a:ln w="19050">
                  <a:noFill/>
                </a:ln>
                <a:solidFill>
                  <a:srgbClr val="09385B"/>
                </a:solidFill>
                <a:latin typeface="Bebas Neue Bold" panose="020B0606020202050201" pitchFamily="34" charset="0"/>
              </a:rPr>
              <a:t>VILLALOBOS</a:t>
            </a:r>
          </a:p>
        </p:txBody>
      </p:sp>
      <p:pic>
        <p:nvPicPr>
          <p:cNvPr id="259" name="Imagen 258">
            <a:extLst>
              <a:ext uri="{FF2B5EF4-FFF2-40B4-BE49-F238E27FC236}">
                <a16:creationId xmlns:a16="http://schemas.microsoft.com/office/drawing/2014/main" id="{AB395004-48D2-B46D-D2C0-5221E622C48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1581" y="3059305"/>
            <a:ext cx="1800000" cy="360000"/>
          </a:xfrm>
          <a:prstGeom prst="rect">
            <a:avLst/>
          </a:prstGeom>
        </p:spPr>
      </p:pic>
      <p:sp>
        <p:nvSpPr>
          <p:cNvPr id="260" name="CuadroTexto 259">
            <a:extLst>
              <a:ext uri="{FF2B5EF4-FFF2-40B4-BE49-F238E27FC236}">
                <a16:creationId xmlns:a16="http://schemas.microsoft.com/office/drawing/2014/main" id="{A7256303-B5DC-F7E1-C8AE-610A7FED3ACF}"/>
              </a:ext>
            </a:extLst>
          </p:cNvPr>
          <p:cNvSpPr txBox="1"/>
          <p:nvPr/>
        </p:nvSpPr>
        <p:spPr>
          <a:xfrm>
            <a:off x="3468362" y="3031364"/>
            <a:ext cx="7068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400" dirty="0">
                <a:ln w="12700">
                  <a:noFill/>
                </a:ln>
                <a:solidFill>
                  <a:srgbClr val="F9289B"/>
                </a:solidFill>
                <a:latin typeface="Ice kingdom" panose="02000800000000000000" pitchFamily="2" charset="0"/>
              </a:rPr>
              <a:t>Nicole</a:t>
            </a:r>
          </a:p>
        </p:txBody>
      </p:sp>
      <p:sp>
        <p:nvSpPr>
          <p:cNvPr id="261" name="CuadroTexto 260">
            <a:extLst>
              <a:ext uri="{FF2B5EF4-FFF2-40B4-BE49-F238E27FC236}">
                <a16:creationId xmlns:a16="http://schemas.microsoft.com/office/drawing/2014/main" id="{EF8D801E-5496-26F5-E3AE-F7FB6D86FA04}"/>
              </a:ext>
            </a:extLst>
          </p:cNvPr>
          <p:cNvSpPr txBox="1"/>
          <p:nvPr/>
        </p:nvSpPr>
        <p:spPr>
          <a:xfrm>
            <a:off x="3635102" y="3274074"/>
            <a:ext cx="373380" cy="130135"/>
          </a:xfrm>
          <a:prstGeom prst="rect">
            <a:avLst/>
          </a:prstGeom>
          <a:noFill/>
        </p:spPr>
        <p:txBody>
          <a:bodyPr wrap="none" rtlCol="0">
            <a:prstTxWarp prst="textChevronInverted">
              <a:avLst>
                <a:gd name="adj" fmla="val 90189"/>
              </a:avLst>
            </a:prstTxWarp>
            <a:spAutoFit/>
          </a:bodyPr>
          <a:lstStyle/>
          <a:p>
            <a:pPr algn="ctr"/>
            <a:r>
              <a:rPr lang="es-VE" sz="3200" dirty="0">
                <a:ln w="19050">
                  <a:noFill/>
                </a:ln>
                <a:solidFill>
                  <a:srgbClr val="09385B"/>
                </a:solidFill>
                <a:latin typeface="Bebas Neue Bold" panose="020B0606020202050201" pitchFamily="34" charset="0"/>
              </a:rPr>
              <a:t>VILLALOBOS</a:t>
            </a:r>
          </a:p>
        </p:txBody>
      </p:sp>
      <p:pic>
        <p:nvPicPr>
          <p:cNvPr id="262" name="Imagen 261">
            <a:extLst>
              <a:ext uri="{FF2B5EF4-FFF2-40B4-BE49-F238E27FC236}">
                <a16:creationId xmlns:a16="http://schemas.microsoft.com/office/drawing/2014/main" id="{1916FA13-7267-6D29-798A-9B9E8612325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41962" y="3063269"/>
            <a:ext cx="1800000" cy="360000"/>
          </a:xfrm>
          <a:prstGeom prst="rect">
            <a:avLst/>
          </a:prstGeom>
        </p:spPr>
      </p:pic>
      <p:sp>
        <p:nvSpPr>
          <p:cNvPr id="263" name="CuadroTexto 262">
            <a:extLst>
              <a:ext uri="{FF2B5EF4-FFF2-40B4-BE49-F238E27FC236}">
                <a16:creationId xmlns:a16="http://schemas.microsoft.com/office/drawing/2014/main" id="{FDBA4C49-46A9-939D-A4D7-694A38356A42}"/>
              </a:ext>
            </a:extLst>
          </p:cNvPr>
          <p:cNvSpPr txBox="1"/>
          <p:nvPr/>
        </p:nvSpPr>
        <p:spPr>
          <a:xfrm>
            <a:off x="5298743" y="3035328"/>
            <a:ext cx="7068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400" dirty="0">
                <a:ln w="12700">
                  <a:noFill/>
                </a:ln>
                <a:solidFill>
                  <a:srgbClr val="F9289B"/>
                </a:solidFill>
                <a:latin typeface="Ice kingdom" panose="02000800000000000000" pitchFamily="2" charset="0"/>
              </a:rPr>
              <a:t>Nicole</a:t>
            </a:r>
          </a:p>
        </p:txBody>
      </p:sp>
      <p:sp>
        <p:nvSpPr>
          <p:cNvPr id="264" name="CuadroTexto 263">
            <a:extLst>
              <a:ext uri="{FF2B5EF4-FFF2-40B4-BE49-F238E27FC236}">
                <a16:creationId xmlns:a16="http://schemas.microsoft.com/office/drawing/2014/main" id="{89D9C078-B6E0-8668-535B-CDCFC9718EC6}"/>
              </a:ext>
            </a:extLst>
          </p:cNvPr>
          <p:cNvSpPr txBox="1"/>
          <p:nvPr/>
        </p:nvSpPr>
        <p:spPr>
          <a:xfrm>
            <a:off x="5465483" y="3278038"/>
            <a:ext cx="373380" cy="130135"/>
          </a:xfrm>
          <a:prstGeom prst="rect">
            <a:avLst/>
          </a:prstGeom>
          <a:noFill/>
        </p:spPr>
        <p:txBody>
          <a:bodyPr wrap="none" rtlCol="0">
            <a:prstTxWarp prst="textChevronInverted">
              <a:avLst>
                <a:gd name="adj" fmla="val 90189"/>
              </a:avLst>
            </a:prstTxWarp>
            <a:spAutoFit/>
          </a:bodyPr>
          <a:lstStyle/>
          <a:p>
            <a:pPr algn="ctr"/>
            <a:r>
              <a:rPr lang="es-VE" sz="3200" dirty="0">
                <a:ln w="19050">
                  <a:noFill/>
                </a:ln>
                <a:solidFill>
                  <a:srgbClr val="09385B"/>
                </a:solidFill>
                <a:latin typeface="Bebas Neue Bold" panose="020B0606020202050201" pitchFamily="34" charset="0"/>
              </a:rPr>
              <a:t>VILLALOBOS</a:t>
            </a:r>
          </a:p>
        </p:txBody>
      </p:sp>
      <p:pic>
        <p:nvPicPr>
          <p:cNvPr id="265" name="Imagen 264">
            <a:extLst>
              <a:ext uri="{FF2B5EF4-FFF2-40B4-BE49-F238E27FC236}">
                <a16:creationId xmlns:a16="http://schemas.microsoft.com/office/drawing/2014/main" id="{04B739D9-88C8-4A1E-E3F2-A7770E83B46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1225" y="3424711"/>
            <a:ext cx="1800000" cy="360000"/>
          </a:xfrm>
          <a:prstGeom prst="rect">
            <a:avLst/>
          </a:prstGeom>
        </p:spPr>
      </p:pic>
      <p:sp>
        <p:nvSpPr>
          <p:cNvPr id="266" name="CuadroTexto 265">
            <a:extLst>
              <a:ext uri="{FF2B5EF4-FFF2-40B4-BE49-F238E27FC236}">
                <a16:creationId xmlns:a16="http://schemas.microsoft.com/office/drawing/2014/main" id="{2C737273-93B3-87AE-5B1A-68397D6CF64C}"/>
              </a:ext>
            </a:extLst>
          </p:cNvPr>
          <p:cNvSpPr txBox="1"/>
          <p:nvPr/>
        </p:nvSpPr>
        <p:spPr>
          <a:xfrm>
            <a:off x="1638006" y="3396770"/>
            <a:ext cx="7068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400" dirty="0">
                <a:ln w="12700">
                  <a:noFill/>
                </a:ln>
                <a:solidFill>
                  <a:srgbClr val="F9289B"/>
                </a:solidFill>
                <a:latin typeface="Ice kingdom" panose="02000800000000000000" pitchFamily="2" charset="0"/>
              </a:rPr>
              <a:t>Nicole</a:t>
            </a:r>
          </a:p>
        </p:txBody>
      </p:sp>
      <p:sp>
        <p:nvSpPr>
          <p:cNvPr id="267" name="CuadroTexto 266">
            <a:extLst>
              <a:ext uri="{FF2B5EF4-FFF2-40B4-BE49-F238E27FC236}">
                <a16:creationId xmlns:a16="http://schemas.microsoft.com/office/drawing/2014/main" id="{10E70616-EFF1-997E-51B9-BCB5D37EDEA9}"/>
              </a:ext>
            </a:extLst>
          </p:cNvPr>
          <p:cNvSpPr txBox="1"/>
          <p:nvPr/>
        </p:nvSpPr>
        <p:spPr>
          <a:xfrm>
            <a:off x="1804746" y="3639480"/>
            <a:ext cx="373380" cy="130135"/>
          </a:xfrm>
          <a:prstGeom prst="rect">
            <a:avLst/>
          </a:prstGeom>
          <a:noFill/>
        </p:spPr>
        <p:txBody>
          <a:bodyPr wrap="none" rtlCol="0">
            <a:prstTxWarp prst="textChevronInverted">
              <a:avLst>
                <a:gd name="adj" fmla="val 90189"/>
              </a:avLst>
            </a:prstTxWarp>
            <a:spAutoFit/>
          </a:bodyPr>
          <a:lstStyle/>
          <a:p>
            <a:pPr algn="ctr"/>
            <a:r>
              <a:rPr lang="es-VE" sz="3200" dirty="0">
                <a:ln w="19050">
                  <a:noFill/>
                </a:ln>
                <a:solidFill>
                  <a:srgbClr val="09385B"/>
                </a:solidFill>
                <a:latin typeface="Bebas Neue Bold" panose="020B0606020202050201" pitchFamily="34" charset="0"/>
              </a:rPr>
              <a:t>VILLALOBOS</a:t>
            </a:r>
          </a:p>
        </p:txBody>
      </p:sp>
      <p:pic>
        <p:nvPicPr>
          <p:cNvPr id="268" name="Imagen 267">
            <a:extLst>
              <a:ext uri="{FF2B5EF4-FFF2-40B4-BE49-F238E27FC236}">
                <a16:creationId xmlns:a16="http://schemas.microsoft.com/office/drawing/2014/main" id="{2A266919-BD62-8E2E-5B44-4A2430D083E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1606" y="3426901"/>
            <a:ext cx="1800000" cy="360000"/>
          </a:xfrm>
          <a:prstGeom prst="rect">
            <a:avLst/>
          </a:prstGeom>
        </p:spPr>
      </p:pic>
      <p:sp>
        <p:nvSpPr>
          <p:cNvPr id="269" name="CuadroTexto 268">
            <a:extLst>
              <a:ext uri="{FF2B5EF4-FFF2-40B4-BE49-F238E27FC236}">
                <a16:creationId xmlns:a16="http://schemas.microsoft.com/office/drawing/2014/main" id="{5D7304EB-6EA0-B666-FE9C-D0016E1F3FA3}"/>
              </a:ext>
            </a:extLst>
          </p:cNvPr>
          <p:cNvSpPr txBox="1"/>
          <p:nvPr/>
        </p:nvSpPr>
        <p:spPr>
          <a:xfrm>
            <a:off x="3468387" y="3398960"/>
            <a:ext cx="7068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400" dirty="0">
                <a:ln w="12700">
                  <a:noFill/>
                </a:ln>
                <a:solidFill>
                  <a:srgbClr val="F9289B"/>
                </a:solidFill>
                <a:latin typeface="Ice kingdom" panose="02000800000000000000" pitchFamily="2" charset="0"/>
              </a:rPr>
              <a:t>Nicole</a:t>
            </a:r>
          </a:p>
        </p:txBody>
      </p:sp>
      <p:sp>
        <p:nvSpPr>
          <p:cNvPr id="270" name="CuadroTexto 269">
            <a:extLst>
              <a:ext uri="{FF2B5EF4-FFF2-40B4-BE49-F238E27FC236}">
                <a16:creationId xmlns:a16="http://schemas.microsoft.com/office/drawing/2014/main" id="{A1805D1D-EE64-5386-DFCA-766B201734D2}"/>
              </a:ext>
            </a:extLst>
          </p:cNvPr>
          <p:cNvSpPr txBox="1"/>
          <p:nvPr/>
        </p:nvSpPr>
        <p:spPr>
          <a:xfrm>
            <a:off x="3635127" y="3641670"/>
            <a:ext cx="373380" cy="130135"/>
          </a:xfrm>
          <a:prstGeom prst="rect">
            <a:avLst/>
          </a:prstGeom>
          <a:noFill/>
        </p:spPr>
        <p:txBody>
          <a:bodyPr wrap="none" rtlCol="0">
            <a:prstTxWarp prst="textChevronInverted">
              <a:avLst>
                <a:gd name="adj" fmla="val 90189"/>
              </a:avLst>
            </a:prstTxWarp>
            <a:spAutoFit/>
          </a:bodyPr>
          <a:lstStyle/>
          <a:p>
            <a:pPr algn="ctr"/>
            <a:r>
              <a:rPr lang="es-VE" sz="3200" dirty="0">
                <a:ln w="19050">
                  <a:noFill/>
                </a:ln>
                <a:solidFill>
                  <a:srgbClr val="09385B"/>
                </a:solidFill>
                <a:latin typeface="Bebas Neue Bold" panose="020B0606020202050201" pitchFamily="34" charset="0"/>
              </a:rPr>
              <a:t>VILLALOBOS</a:t>
            </a:r>
          </a:p>
        </p:txBody>
      </p:sp>
      <p:pic>
        <p:nvPicPr>
          <p:cNvPr id="271" name="Imagen 270">
            <a:extLst>
              <a:ext uri="{FF2B5EF4-FFF2-40B4-BE49-F238E27FC236}">
                <a16:creationId xmlns:a16="http://schemas.microsoft.com/office/drawing/2014/main" id="{E8FF1C54-A393-AC5A-DA81-5DD602A2B03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41987" y="3430865"/>
            <a:ext cx="1800000" cy="360000"/>
          </a:xfrm>
          <a:prstGeom prst="rect">
            <a:avLst/>
          </a:prstGeom>
        </p:spPr>
      </p:pic>
      <p:sp>
        <p:nvSpPr>
          <p:cNvPr id="272" name="CuadroTexto 271">
            <a:extLst>
              <a:ext uri="{FF2B5EF4-FFF2-40B4-BE49-F238E27FC236}">
                <a16:creationId xmlns:a16="http://schemas.microsoft.com/office/drawing/2014/main" id="{BE26494D-6732-ED6C-9FBE-FE841B1879A9}"/>
              </a:ext>
            </a:extLst>
          </p:cNvPr>
          <p:cNvSpPr txBox="1"/>
          <p:nvPr/>
        </p:nvSpPr>
        <p:spPr>
          <a:xfrm>
            <a:off x="5298768" y="3402924"/>
            <a:ext cx="7068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400" dirty="0">
                <a:ln w="12700">
                  <a:noFill/>
                </a:ln>
                <a:solidFill>
                  <a:srgbClr val="F9289B"/>
                </a:solidFill>
                <a:latin typeface="Ice kingdom" panose="02000800000000000000" pitchFamily="2" charset="0"/>
              </a:rPr>
              <a:t>Nicole</a:t>
            </a:r>
          </a:p>
        </p:txBody>
      </p:sp>
      <p:sp>
        <p:nvSpPr>
          <p:cNvPr id="273" name="CuadroTexto 272">
            <a:extLst>
              <a:ext uri="{FF2B5EF4-FFF2-40B4-BE49-F238E27FC236}">
                <a16:creationId xmlns:a16="http://schemas.microsoft.com/office/drawing/2014/main" id="{53A425CB-EAEE-E3BD-5103-A51EB45ED4C5}"/>
              </a:ext>
            </a:extLst>
          </p:cNvPr>
          <p:cNvSpPr txBox="1"/>
          <p:nvPr/>
        </p:nvSpPr>
        <p:spPr>
          <a:xfrm>
            <a:off x="5465508" y="3645634"/>
            <a:ext cx="373380" cy="130135"/>
          </a:xfrm>
          <a:prstGeom prst="rect">
            <a:avLst/>
          </a:prstGeom>
          <a:noFill/>
        </p:spPr>
        <p:txBody>
          <a:bodyPr wrap="none" rtlCol="0">
            <a:prstTxWarp prst="textChevronInverted">
              <a:avLst>
                <a:gd name="adj" fmla="val 90189"/>
              </a:avLst>
            </a:prstTxWarp>
            <a:spAutoFit/>
          </a:bodyPr>
          <a:lstStyle/>
          <a:p>
            <a:pPr algn="ctr"/>
            <a:r>
              <a:rPr lang="es-VE" sz="3200" dirty="0">
                <a:ln w="19050">
                  <a:noFill/>
                </a:ln>
                <a:solidFill>
                  <a:srgbClr val="09385B"/>
                </a:solidFill>
                <a:latin typeface="Bebas Neue Bold" panose="020B0606020202050201" pitchFamily="34" charset="0"/>
              </a:rPr>
              <a:t>VILLALOBOS</a:t>
            </a:r>
          </a:p>
        </p:txBody>
      </p:sp>
      <p:pic>
        <p:nvPicPr>
          <p:cNvPr id="274" name="Imagen 273">
            <a:extLst>
              <a:ext uri="{FF2B5EF4-FFF2-40B4-BE49-F238E27FC236}">
                <a16:creationId xmlns:a16="http://schemas.microsoft.com/office/drawing/2014/main" id="{F5151901-0B58-202C-B381-C985782D1CD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1225" y="3791684"/>
            <a:ext cx="1800000" cy="360000"/>
          </a:xfrm>
          <a:prstGeom prst="rect">
            <a:avLst/>
          </a:prstGeom>
        </p:spPr>
      </p:pic>
      <p:sp>
        <p:nvSpPr>
          <p:cNvPr id="275" name="CuadroTexto 274">
            <a:extLst>
              <a:ext uri="{FF2B5EF4-FFF2-40B4-BE49-F238E27FC236}">
                <a16:creationId xmlns:a16="http://schemas.microsoft.com/office/drawing/2014/main" id="{4DFB429F-E51B-CECE-DADE-30BE95EF6B54}"/>
              </a:ext>
            </a:extLst>
          </p:cNvPr>
          <p:cNvSpPr txBox="1"/>
          <p:nvPr/>
        </p:nvSpPr>
        <p:spPr>
          <a:xfrm>
            <a:off x="1638006" y="3763743"/>
            <a:ext cx="7068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400" dirty="0">
                <a:ln w="12700">
                  <a:noFill/>
                </a:ln>
                <a:solidFill>
                  <a:srgbClr val="F9289B"/>
                </a:solidFill>
                <a:latin typeface="Ice kingdom" panose="02000800000000000000" pitchFamily="2" charset="0"/>
              </a:rPr>
              <a:t>Nicole</a:t>
            </a:r>
          </a:p>
        </p:txBody>
      </p:sp>
      <p:sp>
        <p:nvSpPr>
          <p:cNvPr id="276" name="CuadroTexto 275">
            <a:extLst>
              <a:ext uri="{FF2B5EF4-FFF2-40B4-BE49-F238E27FC236}">
                <a16:creationId xmlns:a16="http://schemas.microsoft.com/office/drawing/2014/main" id="{FC2D0D85-A67E-3105-D54E-DCAB0ADC76D2}"/>
              </a:ext>
            </a:extLst>
          </p:cNvPr>
          <p:cNvSpPr txBox="1"/>
          <p:nvPr/>
        </p:nvSpPr>
        <p:spPr>
          <a:xfrm>
            <a:off x="1804746" y="4006453"/>
            <a:ext cx="373380" cy="130135"/>
          </a:xfrm>
          <a:prstGeom prst="rect">
            <a:avLst/>
          </a:prstGeom>
          <a:noFill/>
        </p:spPr>
        <p:txBody>
          <a:bodyPr wrap="none" rtlCol="0">
            <a:prstTxWarp prst="textChevronInverted">
              <a:avLst>
                <a:gd name="adj" fmla="val 90189"/>
              </a:avLst>
            </a:prstTxWarp>
            <a:spAutoFit/>
          </a:bodyPr>
          <a:lstStyle/>
          <a:p>
            <a:pPr algn="ctr"/>
            <a:r>
              <a:rPr lang="es-VE" sz="3200" dirty="0">
                <a:ln w="19050">
                  <a:noFill/>
                </a:ln>
                <a:solidFill>
                  <a:srgbClr val="09385B"/>
                </a:solidFill>
                <a:latin typeface="Bebas Neue Bold" panose="020B0606020202050201" pitchFamily="34" charset="0"/>
              </a:rPr>
              <a:t>VILLALOBOS</a:t>
            </a:r>
          </a:p>
        </p:txBody>
      </p:sp>
      <p:pic>
        <p:nvPicPr>
          <p:cNvPr id="277" name="Imagen 276">
            <a:extLst>
              <a:ext uri="{FF2B5EF4-FFF2-40B4-BE49-F238E27FC236}">
                <a16:creationId xmlns:a16="http://schemas.microsoft.com/office/drawing/2014/main" id="{61DED5D5-F339-5F37-A4B6-7E749098720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1606" y="3793874"/>
            <a:ext cx="1800000" cy="360000"/>
          </a:xfrm>
          <a:prstGeom prst="rect">
            <a:avLst/>
          </a:prstGeom>
        </p:spPr>
      </p:pic>
      <p:sp>
        <p:nvSpPr>
          <p:cNvPr id="278" name="CuadroTexto 277">
            <a:extLst>
              <a:ext uri="{FF2B5EF4-FFF2-40B4-BE49-F238E27FC236}">
                <a16:creationId xmlns:a16="http://schemas.microsoft.com/office/drawing/2014/main" id="{2789B296-AEF4-489D-B8B4-973F8BD184CC}"/>
              </a:ext>
            </a:extLst>
          </p:cNvPr>
          <p:cNvSpPr txBox="1"/>
          <p:nvPr/>
        </p:nvSpPr>
        <p:spPr>
          <a:xfrm>
            <a:off x="3468387" y="3765933"/>
            <a:ext cx="7068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400" dirty="0">
                <a:ln w="12700">
                  <a:noFill/>
                </a:ln>
                <a:solidFill>
                  <a:srgbClr val="F9289B"/>
                </a:solidFill>
                <a:latin typeface="Ice kingdom" panose="02000800000000000000" pitchFamily="2" charset="0"/>
              </a:rPr>
              <a:t>Nicole</a:t>
            </a:r>
          </a:p>
        </p:txBody>
      </p:sp>
      <p:sp>
        <p:nvSpPr>
          <p:cNvPr id="279" name="CuadroTexto 278">
            <a:extLst>
              <a:ext uri="{FF2B5EF4-FFF2-40B4-BE49-F238E27FC236}">
                <a16:creationId xmlns:a16="http://schemas.microsoft.com/office/drawing/2014/main" id="{AE0BBA00-F573-8E74-A820-16C83D6E65D4}"/>
              </a:ext>
            </a:extLst>
          </p:cNvPr>
          <p:cNvSpPr txBox="1"/>
          <p:nvPr/>
        </p:nvSpPr>
        <p:spPr>
          <a:xfrm>
            <a:off x="3635127" y="4008643"/>
            <a:ext cx="373380" cy="130135"/>
          </a:xfrm>
          <a:prstGeom prst="rect">
            <a:avLst/>
          </a:prstGeom>
          <a:noFill/>
        </p:spPr>
        <p:txBody>
          <a:bodyPr wrap="none" rtlCol="0">
            <a:prstTxWarp prst="textChevronInverted">
              <a:avLst>
                <a:gd name="adj" fmla="val 90189"/>
              </a:avLst>
            </a:prstTxWarp>
            <a:spAutoFit/>
          </a:bodyPr>
          <a:lstStyle/>
          <a:p>
            <a:pPr algn="ctr"/>
            <a:r>
              <a:rPr lang="es-VE" sz="3200" dirty="0">
                <a:ln w="19050">
                  <a:noFill/>
                </a:ln>
                <a:solidFill>
                  <a:srgbClr val="09385B"/>
                </a:solidFill>
                <a:latin typeface="Bebas Neue Bold" panose="020B0606020202050201" pitchFamily="34" charset="0"/>
              </a:rPr>
              <a:t>VILLALOBOS</a:t>
            </a:r>
          </a:p>
        </p:txBody>
      </p:sp>
      <p:pic>
        <p:nvPicPr>
          <p:cNvPr id="280" name="Imagen 279">
            <a:extLst>
              <a:ext uri="{FF2B5EF4-FFF2-40B4-BE49-F238E27FC236}">
                <a16:creationId xmlns:a16="http://schemas.microsoft.com/office/drawing/2014/main" id="{379B4528-7371-2588-0946-AA5D2D612BF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41987" y="3797838"/>
            <a:ext cx="1800000" cy="360000"/>
          </a:xfrm>
          <a:prstGeom prst="rect">
            <a:avLst/>
          </a:prstGeom>
        </p:spPr>
      </p:pic>
      <p:sp>
        <p:nvSpPr>
          <p:cNvPr id="281" name="CuadroTexto 280">
            <a:extLst>
              <a:ext uri="{FF2B5EF4-FFF2-40B4-BE49-F238E27FC236}">
                <a16:creationId xmlns:a16="http://schemas.microsoft.com/office/drawing/2014/main" id="{9FA022E7-566E-463F-276B-330324443F7B}"/>
              </a:ext>
            </a:extLst>
          </p:cNvPr>
          <p:cNvSpPr txBox="1"/>
          <p:nvPr/>
        </p:nvSpPr>
        <p:spPr>
          <a:xfrm>
            <a:off x="5298768" y="3769897"/>
            <a:ext cx="7068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400" dirty="0">
                <a:ln w="12700">
                  <a:noFill/>
                </a:ln>
                <a:solidFill>
                  <a:srgbClr val="F9289B"/>
                </a:solidFill>
                <a:latin typeface="Ice kingdom" panose="02000800000000000000" pitchFamily="2" charset="0"/>
              </a:rPr>
              <a:t>Nicole</a:t>
            </a:r>
          </a:p>
        </p:txBody>
      </p:sp>
      <p:sp>
        <p:nvSpPr>
          <p:cNvPr id="282" name="CuadroTexto 281">
            <a:extLst>
              <a:ext uri="{FF2B5EF4-FFF2-40B4-BE49-F238E27FC236}">
                <a16:creationId xmlns:a16="http://schemas.microsoft.com/office/drawing/2014/main" id="{200F03F9-243F-1F1D-E313-AA955279E32B}"/>
              </a:ext>
            </a:extLst>
          </p:cNvPr>
          <p:cNvSpPr txBox="1"/>
          <p:nvPr/>
        </p:nvSpPr>
        <p:spPr>
          <a:xfrm>
            <a:off x="5465508" y="4012607"/>
            <a:ext cx="373380" cy="130135"/>
          </a:xfrm>
          <a:prstGeom prst="rect">
            <a:avLst/>
          </a:prstGeom>
          <a:noFill/>
        </p:spPr>
        <p:txBody>
          <a:bodyPr wrap="none" rtlCol="0">
            <a:prstTxWarp prst="textChevronInverted">
              <a:avLst>
                <a:gd name="adj" fmla="val 90189"/>
              </a:avLst>
            </a:prstTxWarp>
            <a:spAutoFit/>
          </a:bodyPr>
          <a:lstStyle/>
          <a:p>
            <a:pPr algn="ctr"/>
            <a:r>
              <a:rPr lang="es-VE" sz="3200" dirty="0">
                <a:ln w="19050">
                  <a:noFill/>
                </a:ln>
                <a:solidFill>
                  <a:srgbClr val="09385B"/>
                </a:solidFill>
                <a:latin typeface="Bebas Neue Bold" panose="020B0606020202050201" pitchFamily="34" charset="0"/>
              </a:rPr>
              <a:t>VILLALOBOS</a:t>
            </a:r>
          </a:p>
        </p:txBody>
      </p:sp>
      <p:pic>
        <p:nvPicPr>
          <p:cNvPr id="284" name="Imagen 283">
            <a:extLst>
              <a:ext uri="{FF2B5EF4-FFF2-40B4-BE49-F238E27FC236}">
                <a16:creationId xmlns:a16="http://schemas.microsoft.com/office/drawing/2014/main" id="{49588438-035B-4088-60C5-FDC5595A474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4900" y="4159434"/>
            <a:ext cx="1800000" cy="360000"/>
          </a:xfrm>
          <a:prstGeom prst="rect">
            <a:avLst/>
          </a:prstGeom>
        </p:spPr>
      </p:pic>
      <p:sp>
        <p:nvSpPr>
          <p:cNvPr id="285" name="CuadroTexto 284">
            <a:extLst>
              <a:ext uri="{FF2B5EF4-FFF2-40B4-BE49-F238E27FC236}">
                <a16:creationId xmlns:a16="http://schemas.microsoft.com/office/drawing/2014/main" id="{E378DED3-9C24-0FCF-EF6C-15EFE86504A9}"/>
              </a:ext>
            </a:extLst>
          </p:cNvPr>
          <p:cNvSpPr txBox="1"/>
          <p:nvPr/>
        </p:nvSpPr>
        <p:spPr>
          <a:xfrm>
            <a:off x="1631681" y="4131493"/>
            <a:ext cx="7068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400" dirty="0">
                <a:ln w="12700">
                  <a:noFill/>
                </a:ln>
                <a:solidFill>
                  <a:srgbClr val="F9289B"/>
                </a:solidFill>
                <a:latin typeface="Ice kingdom" panose="02000800000000000000" pitchFamily="2" charset="0"/>
              </a:rPr>
              <a:t>Nicole</a:t>
            </a:r>
          </a:p>
        </p:txBody>
      </p:sp>
      <p:sp>
        <p:nvSpPr>
          <p:cNvPr id="286" name="CuadroTexto 285">
            <a:extLst>
              <a:ext uri="{FF2B5EF4-FFF2-40B4-BE49-F238E27FC236}">
                <a16:creationId xmlns:a16="http://schemas.microsoft.com/office/drawing/2014/main" id="{35325D98-1BE7-9CD8-5644-969764F84221}"/>
              </a:ext>
            </a:extLst>
          </p:cNvPr>
          <p:cNvSpPr txBox="1"/>
          <p:nvPr/>
        </p:nvSpPr>
        <p:spPr>
          <a:xfrm>
            <a:off x="1798421" y="4374203"/>
            <a:ext cx="373380" cy="130135"/>
          </a:xfrm>
          <a:prstGeom prst="rect">
            <a:avLst/>
          </a:prstGeom>
          <a:noFill/>
        </p:spPr>
        <p:txBody>
          <a:bodyPr wrap="none" rtlCol="0">
            <a:prstTxWarp prst="textChevronInverted">
              <a:avLst>
                <a:gd name="adj" fmla="val 90189"/>
              </a:avLst>
            </a:prstTxWarp>
            <a:spAutoFit/>
          </a:bodyPr>
          <a:lstStyle/>
          <a:p>
            <a:pPr algn="ctr"/>
            <a:r>
              <a:rPr lang="es-VE" sz="3200" dirty="0">
                <a:ln w="19050">
                  <a:noFill/>
                </a:ln>
                <a:solidFill>
                  <a:srgbClr val="09385B"/>
                </a:solidFill>
                <a:latin typeface="Bebas Neue Bold" panose="020B0606020202050201" pitchFamily="34" charset="0"/>
              </a:rPr>
              <a:t>VILLALOBOS</a:t>
            </a:r>
          </a:p>
        </p:txBody>
      </p:sp>
      <p:pic>
        <p:nvPicPr>
          <p:cNvPr id="287" name="Imagen 286">
            <a:extLst>
              <a:ext uri="{FF2B5EF4-FFF2-40B4-BE49-F238E27FC236}">
                <a16:creationId xmlns:a16="http://schemas.microsoft.com/office/drawing/2014/main" id="{1D091740-F042-0BDF-4849-2ACE6355EB9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05281" y="4161624"/>
            <a:ext cx="1800000" cy="360000"/>
          </a:xfrm>
          <a:prstGeom prst="rect">
            <a:avLst/>
          </a:prstGeom>
        </p:spPr>
      </p:pic>
      <p:sp>
        <p:nvSpPr>
          <p:cNvPr id="288" name="CuadroTexto 287">
            <a:extLst>
              <a:ext uri="{FF2B5EF4-FFF2-40B4-BE49-F238E27FC236}">
                <a16:creationId xmlns:a16="http://schemas.microsoft.com/office/drawing/2014/main" id="{BC355C5B-19FE-BFFA-8366-BD9DB5D51D94}"/>
              </a:ext>
            </a:extLst>
          </p:cNvPr>
          <p:cNvSpPr txBox="1"/>
          <p:nvPr/>
        </p:nvSpPr>
        <p:spPr>
          <a:xfrm>
            <a:off x="3462062" y="4133683"/>
            <a:ext cx="7068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400" dirty="0">
                <a:ln w="12700">
                  <a:noFill/>
                </a:ln>
                <a:solidFill>
                  <a:srgbClr val="F9289B"/>
                </a:solidFill>
                <a:latin typeface="Ice kingdom" panose="02000800000000000000" pitchFamily="2" charset="0"/>
              </a:rPr>
              <a:t>Nicole</a:t>
            </a:r>
          </a:p>
        </p:txBody>
      </p:sp>
      <p:sp>
        <p:nvSpPr>
          <p:cNvPr id="289" name="CuadroTexto 288">
            <a:extLst>
              <a:ext uri="{FF2B5EF4-FFF2-40B4-BE49-F238E27FC236}">
                <a16:creationId xmlns:a16="http://schemas.microsoft.com/office/drawing/2014/main" id="{2A00CE7E-47DE-0D6D-4E18-19A39FC35226}"/>
              </a:ext>
            </a:extLst>
          </p:cNvPr>
          <p:cNvSpPr txBox="1"/>
          <p:nvPr/>
        </p:nvSpPr>
        <p:spPr>
          <a:xfrm>
            <a:off x="3628802" y="4376393"/>
            <a:ext cx="373380" cy="130135"/>
          </a:xfrm>
          <a:prstGeom prst="rect">
            <a:avLst/>
          </a:prstGeom>
          <a:noFill/>
        </p:spPr>
        <p:txBody>
          <a:bodyPr wrap="none" rtlCol="0">
            <a:prstTxWarp prst="textChevronInverted">
              <a:avLst>
                <a:gd name="adj" fmla="val 90189"/>
              </a:avLst>
            </a:prstTxWarp>
            <a:spAutoFit/>
          </a:bodyPr>
          <a:lstStyle/>
          <a:p>
            <a:pPr algn="ctr"/>
            <a:r>
              <a:rPr lang="es-VE" sz="3200" dirty="0">
                <a:ln w="19050">
                  <a:noFill/>
                </a:ln>
                <a:solidFill>
                  <a:srgbClr val="09385B"/>
                </a:solidFill>
                <a:latin typeface="Bebas Neue Bold" panose="020B0606020202050201" pitchFamily="34" charset="0"/>
              </a:rPr>
              <a:t>VILLALOBOS</a:t>
            </a:r>
          </a:p>
        </p:txBody>
      </p:sp>
      <p:pic>
        <p:nvPicPr>
          <p:cNvPr id="290" name="Imagen 289">
            <a:extLst>
              <a:ext uri="{FF2B5EF4-FFF2-40B4-BE49-F238E27FC236}">
                <a16:creationId xmlns:a16="http://schemas.microsoft.com/office/drawing/2014/main" id="{4FD8612C-6788-7989-9C31-782A0AFBF76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35662" y="4165588"/>
            <a:ext cx="1800000" cy="360000"/>
          </a:xfrm>
          <a:prstGeom prst="rect">
            <a:avLst/>
          </a:prstGeom>
        </p:spPr>
      </p:pic>
      <p:sp>
        <p:nvSpPr>
          <p:cNvPr id="291" name="CuadroTexto 290">
            <a:extLst>
              <a:ext uri="{FF2B5EF4-FFF2-40B4-BE49-F238E27FC236}">
                <a16:creationId xmlns:a16="http://schemas.microsoft.com/office/drawing/2014/main" id="{6AD91F40-62CB-04F3-8404-1A8CAE6CA955}"/>
              </a:ext>
            </a:extLst>
          </p:cNvPr>
          <p:cNvSpPr txBox="1"/>
          <p:nvPr/>
        </p:nvSpPr>
        <p:spPr>
          <a:xfrm>
            <a:off x="5292443" y="4137647"/>
            <a:ext cx="7068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400" dirty="0">
                <a:ln w="12700">
                  <a:noFill/>
                </a:ln>
                <a:solidFill>
                  <a:srgbClr val="F9289B"/>
                </a:solidFill>
                <a:latin typeface="Ice kingdom" panose="02000800000000000000" pitchFamily="2" charset="0"/>
              </a:rPr>
              <a:t>Nicole</a:t>
            </a:r>
          </a:p>
        </p:txBody>
      </p:sp>
      <p:sp>
        <p:nvSpPr>
          <p:cNvPr id="292" name="CuadroTexto 291">
            <a:extLst>
              <a:ext uri="{FF2B5EF4-FFF2-40B4-BE49-F238E27FC236}">
                <a16:creationId xmlns:a16="http://schemas.microsoft.com/office/drawing/2014/main" id="{209B6745-0331-09FB-BC30-AA30D62627D6}"/>
              </a:ext>
            </a:extLst>
          </p:cNvPr>
          <p:cNvSpPr txBox="1"/>
          <p:nvPr/>
        </p:nvSpPr>
        <p:spPr>
          <a:xfrm>
            <a:off x="5459183" y="4380357"/>
            <a:ext cx="373380" cy="130135"/>
          </a:xfrm>
          <a:prstGeom prst="rect">
            <a:avLst/>
          </a:prstGeom>
          <a:noFill/>
        </p:spPr>
        <p:txBody>
          <a:bodyPr wrap="none" rtlCol="0">
            <a:prstTxWarp prst="textChevronInverted">
              <a:avLst>
                <a:gd name="adj" fmla="val 90189"/>
              </a:avLst>
            </a:prstTxWarp>
            <a:spAutoFit/>
          </a:bodyPr>
          <a:lstStyle/>
          <a:p>
            <a:pPr algn="ctr"/>
            <a:r>
              <a:rPr lang="es-VE" sz="3200" dirty="0">
                <a:ln w="19050">
                  <a:noFill/>
                </a:ln>
                <a:solidFill>
                  <a:srgbClr val="09385B"/>
                </a:solidFill>
                <a:latin typeface="Bebas Neue Bold" panose="020B0606020202050201" pitchFamily="34" charset="0"/>
              </a:rPr>
              <a:t>VILLALOBOS</a:t>
            </a:r>
          </a:p>
        </p:txBody>
      </p:sp>
      <p:pic>
        <p:nvPicPr>
          <p:cNvPr id="293" name="Imagen 292">
            <a:extLst>
              <a:ext uri="{FF2B5EF4-FFF2-40B4-BE49-F238E27FC236}">
                <a16:creationId xmlns:a16="http://schemas.microsoft.com/office/drawing/2014/main" id="{88E3EA9F-D596-51F9-D24F-C9DE5436FAE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4900" y="4526407"/>
            <a:ext cx="1800000" cy="360000"/>
          </a:xfrm>
          <a:prstGeom prst="rect">
            <a:avLst/>
          </a:prstGeom>
        </p:spPr>
      </p:pic>
      <p:sp>
        <p:nvSpPr>
          <p:cNvPr id="294" name="CuadroTexto 293">
            <a:extLst>
              <a:ext uri="{FF2B5EF4-FFF2-40B4-BE49-F238E27FC236}">
                <a16:creationId xmlns:a16="http://schemas.microsoft.com/office/drawing/2014/main" id="{07867516-CFF8-A4B5-40F4-9178F7F54F1F}"/>
              </a:ext>
            </a:extLst>
          </p:cNvPr>
          <p:cNvSpPr txBox="1"/>
          <p:nvPr/>
        </p:nvSpPr>
        <p:spPr>
          <a:xfrm>
            <a:off x="1631681" y="4498466"/>
            <a:ext cx="7068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400" dirty="0">
                <a:ln w="12700">
                  <a:noFill/>
                </a:ln>
                <a:solidFill>
                  <a:srgbClr val="F9289B"/>
                </a:solidFill>
                <a:latin typeface="Ice kingdom" panose="02000800000000000000" pitchFamily="2" charset="0"/>
              </a:rPr>
              <a:t>Nicole</a:t>
            </a:r>
          </a:p>
        </p:txBody>
      </p:sp>
      <p:sp>
        <p:nvSpPr>
          <p:cNvPr id="295" name="CuadroTexto 294">
            <a:extLst>
              <a:ext uri="{FF2B5EF4-FFF2-40B4-BE49-F238E27FC236}">
                <a16:creationId xmlns:a16="http://schemas.microsoft.com/office/drawing/2014/main" id="{9FF1AA27-BA47-B51F-5776-57B11D85C3A7}"/>
              </a:ext>
            </a:extLst>
          </p:cNvPr>
          <p:cNvSpPr txBox="1"/>
          <p:nvPr/>
        </p:nvSpPr>
        <p:spPr>
          <a:xfrm>
            <a:off x="1798421" y="4741176"/>
            <a:ext cx="373380" cy="130135"/>
          </a:xfrm>
          <a:prstGeom prst="rect">
            <a:avLst/>
          </a:prstGeom>
          <a:noFill/>
        </p:spPr>
        <p:txBody>
          <a:bodyPr wrap="none" rtlCol="0">
            <a:prstTxWarp prst="textChevronInverted">
              <a:avLst>
                <a:gd name="adj" fmla="val 90189"/>
              </a:avLst>
            </a:prstTxWarp>
            <a:spAutoFit/>
          </a:bodyPr>
          <a:lstStyle/>
          <a:p>
            <a:pPr algn="ctr"/>
            <a:r>
              <a:rPr lang="es-VE" sz="3200" dirty="0">
                <a:ln w="19050">
                  <a:noFill/>
                </a:ln>
                <a:solidFill>
                  <a:srgbClr val="09385B"/>
                </a:solidFill>
                <a:latin typeface="Bebas Neue Bold" panose="020B0606020202050201" pitchFamily="34" charset="0"/>
              </a:rPr>
              <a:t>VILLALOBOS</a:t>
            </a:r>
          </a:p>
        </p:txBody>
      </p:sp>
      <p:pic>
        <p:nvPicPr>
          <p:cNvPr id="296" name="Imagen 295">
            <a:extLst>
              <a:ext uri="{FF2B5EF4-FFF2-40B4-BE49-F238E27FC236}">
                <a16:creationId xmlns:a16="http://schemas.microsoft.com/office/drawing/2014/main" id="{61925B5C-39B2-8004-BC0B-C780DCA5E68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05281" y="4528597"/>
            <a:ext cx="1800000" cy="360000"/>
          </a:xfrm>
          <a:prstGeom prst="rect">
            <a:avLst/>
          </a:prstGeom>
        </p:spPr>
      </p:pic>
      <p:sp>
        <p:nvSpPr>
          <p:cNvPr id="297" name="CuadroTexto 296">
            <a:extLst>
              <a:ext uri="{FF2B5EF4-FFF2-40B4-BE49-F238E27FC236}">
                <a16:creationId xmlns:a16="http://schemas.microsoft.com/office/drawing/2014/main" id="{1C2491B6-7384-DE91-CC36-BA25DD8CA61F}"/>
              </a:ext>
            </a:extLst>
          </p:cNvPr>
          <p:cNvSpPr txBox="1"/>
          <p:nvPr/>
        </p:nvSpPr>
        <p:spPr>
          <a:xfrm>
            <a:off x="3462062" y="4500656"/>
            <a:ext cx="7068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400" dirty="0">
                <a:ln w="12700">
                  <a:noFill/>
                </a:ln>
                <a:solidFill>
                  <a:srgbClr val="F9289B"/>
                </a:solidFill>
                <a:latin typeface="Ice kingdom" panose="02000800000000000000" pitchFamily="2" charset="0"/>
              </a:rPr>
              <a:t>Nicole</a:t>
            </a:r>
          </a:p>
        </p:txBody>
      </p:sp>
      <p:sp>
        <p:nvSpPr>
          <p:cNvPr id="298" name="CuadroTexto 297">
            <a:extLst>
              <a:ext uri="{FF2B5EF4-FFF2-40B4-BE49-F238E27FC236}">
                <a16:creationId xmlns:a16="http://schemas.microsoft.com/office/drawing/2014/main" id="{15517354-A87D-9F71-F229-7E36B855DA0A}"/>
              </a:ext>
            </a:extLst>
          </p:cNvPr>
          <p:cNvSpPr txBox="1"/>
          <p:nvPr/>
        </p:nvSpPr>
        <p:spPr>
          <a:xfrm>
            <a:off x="3628802" y="4743366"/>
            <a:ext cx="373380" cy="130135"/>
          </a:xfrm>
          <a:prstGeom prst="rect">
            <a:avLst/>
          </a:prstGeom>
          <a:noFill/>
        </p:spPr>
        <p:txBody>
          <a:bodyPr wrap="none" rtlCol="0">
            <a:prstTxWarp prst="textChevronInverted">
              <a:avLst>
                <a:gd name="adj" fmla="val 90189"/>
              </a:avLst>
            </a:prstTxWarp>
            <a:spAutoFit/>
          </a:bodyPr>
          <a:lstStyle/>
          <a:p>
            <a:pPr algn="ctr"/>
            <a:r>
              <a:rPr lang="es-VE" sz="3200" dirty="0">
                <a:ln w="19050">
                  <a:noFill/>
                </a:ln>
                <a:solidFill>
                  <a:srgbClr val="09385B"/>
                </a:solidFill>
                <a:latin typeface="Bebas Neue Bold" panose="020B0606020202050201" pitchFamily="34" charset="0"/>
              </a:rPr>
              <a:t>VILLALOBOS</a:t>
            </a:r>
          </a:p>
        </p:txBody>
      </p:sp>
      <p:pic>
        <p:nvPicPr>
          <p:cNvPr id="299" name="Imagen 298">
            <a:extLst>
              <a:ext uri="{FF2B5EF4-FFF2-40B4-BE49-F238E27FC236}">
                <a16:creationId xmlns:a16="http://schemas.microsoft.com/office/drawing/2014/main" id="{D9E6658F-4C6D-50E9-0FBD-2B62748AEBF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35662" y="4532561"/>
            <a:ext cx="1800000" cy="360000"/>
          </a:xfrm>
          <a:prstGeom prst="rect">
            <a:avLst/>
          </a:prstGeom>
        </p:spPr>
      </p:pic>
      <p:sp>
        <p:nvSpPr>
          <p:cNvPr id="300" name="CuadroTexto 299">
            <a:extLst>
              <a:ext uri="{FF2B5EF4-FFF2-40B4-BE49-F238E27FC236}">
                <a16:creationId xmlns:a16="http://schemas.microsoft.com/office/drawing/2014/main" id="{DA22C79B-451E-0FF3-3636-52063FC6A6B2}"/>
              </a:ext>
            </a:extLst>
          </p:cNvPr>
          <p:cNvSpPr txBox="1"/>
          <p:nvPr/>
        </p:nvSpPr>
        <p:spPr>
          <a:xfrm>
            <a:off x="5292443" y="4504620"/>
            <a:ext cx="7068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400" dirty="0">
                <a:ln w="12700">
                  <a:noFill/>
                </a:ln>
                <a:solidFill>
                  <a:srgbClr val="F9289B"/>
                </a:solidFill>
                <a:latin typeface="Ice kingdom" panose="02000800000000000000" pitchFamily="2" charset="0"/>
              </a:rPr>
              <a:t>Nicole</a:t>
            </a:r>
          </a:p>
        </p:txBody>
      </p:sp>
      <p:sp>
        <p:nvSpPr>
          <p:cNvPr id="301" name="CuadroTexto 300">
            <a:extLst>
              <a:ext uri="{FF2B5EF4-FFF2-40B4-BE49-F238E27FC236}">
                <a16:creationId xmlns:a16="http://schemas.microsoft.com/office/drawing/2014/main" id="{18D21F2D-F6DF-5071-562D-83F2EC719E1A}"/>
              </a:ext>
            </a:extLst>
          </p:cNvPr>
          <p:cNvSpPr txBox="1"/>
          <p:nvPr/>
        </p:nvSpPr>
        <p:spPr>
          <a:xfrm>
            <a:off x="5459183" y="4747330"/>
            <a:ext cx="373380" cy="130135"/>
          </a:xfrm>
          <a:prstGeom prst="rect">
            <a:avLst/>
          </a:prstGeom>
          <a:noFill/>
        </p:spPr>
        <p:txBody>
          <a:bodyPr wrap="none" rtlCol="0">
            <a:prstTxWarp prst="textChevronInverted">
              <a:avLst>
                <a:gd name="adj" fmla="val 90189"/>
              </a:avLst>
            </a:prstTxWarp>
            <a:spAutoFit/>
          </a:bodyPr>
          <a:lstStyle/>
          <a:p>
            <a:pPr algn="ctr"/>
            <a:r>
              <a:rPr lang="es-VE" sz="3200" dirty="0">
                <a:ln w="19050">
                  <a:noFill/>
                </a:ln>
                <a:solidFill>
                  <a:srgbClr val="09385B"/>
                </a:solidFill>
                <a:latin typeface="Bebas Neue Bold" panose="020B0606020202050201" pitchFamily="34" charset="0"/>
              </a:rPr>
              <a:t>VILLALOBOS</a:t>
            </a:r>
          </a:p>
        </p:txBody>
      </p:sp>
      <p:pic>
        <p:nvPicPr>
          <p:cNvPr id="302" name="Imagen 301">
            <a:extLst>
              <a:ext uri="{FF2B5EF4-FFF2-40B4-BE49-F238E27FC236}">
                <a16:creationId xmlns:a16="http://schemas.microsoft.com/office/drawing/2014/main" id="{4869AB39-BCC7-828B-08F4-FFCB4F118B3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4900" y="4893380"/>
            <a:ext cx="1800000" cy="360000"/>
          </a:xfrm>
          <a:prstGeom prst="rect">
            <a:avLst/>
          </a:prstGeom>
        </p:spPr>
      </p:pic>
      <p:sp>
        <p:nvSpPr>
          <p:cNvPr id="303" name="CuadroTexto 302">
            <a:extLst>
              <a:ext uri="{FF2B5EF4-FFF2-40B4-BE49-F238E27FC236}">
                <a16:creationId xmlns:a16="http://schemas.microsoft.com/office/drawing/2014/main" id="{2DC4AE31-9EF1-436A-35E7-764795119530}"/>
              </a:ext>
            </a:extLst>
          </p:cNvPr>
          <p:cNvSpPr txBox="1"/>
          <p:nvPr/>
        </p:nvSpPr>
        <p:spPr>
          <a:xfrm>
            <a:off x="1631681" y="4865439"/>
            <a:ext cx="7068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400" dirty="0">
                <a:ln w="12700">
                  <a:noFill/>
                </a:ln>
                <a:solidFill>
                  <a:srgbClr val="F9289B"/>
                </a:solidFill>
                <a:latin typeface="Ice kingdom" panose="02000800000000000000" pitchFamily="2" charset="0"/>
              </a:rPr>
              <a:t>Nicole</a:t>
            </a:r>
          </a:p>
        </p:txBody>
      </p:sp>
      <p:sp>
        <p:nvSpPr>
          <p:cNvPr id="304" name="CuadroTexto 303">
            <a:extLst>
              <a:ext uri="{FF2B5EF4-FFF2-40B4-BE49-F238E27FC236}">
                <a16:creationId xmlns:a16="http://schemas.microsoft.com/office/drawing/2014/main" id="{C01165E3-523C-7A62-841C-C81FD3D64F46}"/>
              </a:ext>
            </a:extLst>
          </p:cNvPr>
          <p:cNvSpPr txBox="1"/>
          <p:nvPr/>
        </p:nvSpPr>
        <p:spPr>
          <a:xfrm>
            <a:off x="1798421" y="5108149"/>
            <a:ext cx="373380" cy="130135"/>
          </a:xfrm>
          <a:prstGeom prst="rect">
            <a:avLst/>
          </a:prstGeom>
          <a:noFill/>
        </p:spPr>
        <p:txBody>
          <a:bodyPr wrap="none" rtlCol="0">
            <a:prstTxWarp prst="textChevronInverted">
              <a:avLst>
                <a:gd name="adj" fmla="val 90189"/>
              </a:avLst>
            </a:prstTxWarp>
            <a:spAutoFit/>
          </a:bodyPr>
          <a:lstStyle/>
          <a:p>
            <a:pPr algn="ctr"/>
            <a:r>
              <a:rPr lang="es-VE" sz="3200" dirty="0">
                <a:ln w="19050">
                  <a:noFill/>
                </a:ln>
                <a:solidFill>
                  <a:srgbClr val="09385B"/>
                </a:solidFill>
                <a:latin typeface="Bebas Neue Bold" panose="020B0606020202050201" pitchFamily="34" charset="0"/>
              </a:rPr>
              <a:t>VILLALOBOS</a:t>
            </a:r>
          </a:p>
        </p:txBody>
      </p:sp>
      <p:pic>
        <p:nvPicPr>
          <p:cNvPr id="305" name="Imagen 304">
            <a:extLst>
              <a:ext uri="{FF2B5EF4-FFF2-40B4-BE49-F238E27FC236}">
                <a16:creationId xmlns:a16="http://schemas.microsoft.com/office/drawing/2014/main" id="{679DCBA7-300D-BBCE-14D5-B78DE8C6CDC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05281" y="4895570"/>
            <a:ext cx="1800000" cy="360000"/>
          </a:xfrm>
          <a:prstGeom prst="rect">
            <a:avLst/>
          </a:prstGeom>
        </p:spPr>
      </p:pic>
      <p:sp>
        <p:nvSpPr>
          <p:cNvPr id="306" name="CuadroTexto 305">
            <a:extLst>
              <a:ext uri="{FF2B5EF4-FFF2-40B4-BE49-F238E27FC236}">
                <a16:creationId xmlns:a16="http://schemas.microsoft.com/office/drawing/2014/main" id="{549002B3-9C6B-696C-8C2B-BC0BC0707D63}"/>
              </a:ext>
            </a:extLst>
          </p:cNvPr>
          <p:cNvSpPr txBox="1"/>
          <p:nvPr/>
        </p:nvSpPr>
        <p:spPr>
          <a:xfrm>
            <a:off x="3462062" y="4867629"/>
            <a:ext cx="7068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400" dirty="0">
                <a:ln w="12700">
                  <a:noFill/>
                </a:ln>
                <a:solidFill>
                  <a:srgbClr val="F9289B"/>
                </a:solidFill>
                <a:latin typeface="Ice kingdom" panose="02000800000000000000" pitchFamily="2" charset="0"/>
              </a:rPr>
              <a:t>Nicole</a:t>
            </a:r>
          </a:p>
        </p:txBody>
      </p:sp>
      <p:sp>
        <p:nvSpPr>
          <p:cNvPr id="307" name="CuadroTexto 306">
            <a:extLst>
              <a:ext uri="{FF2B5EF4-FFF2-40B4-BE49-F238E27FC236}">
                <a16:creationId xmlns:a16="http://schemas.microsoft.com/office/drawing/2014/main" id="{250DAF6B-E2AF-EFF8-32A5-FA75A327A3A9}"/>
              </a:ext>
            </a:extLst>
          </p:cNvPr>
          <p:cNvSpPr txBox="1"/>
          <p:nvPr/>
        </p:nvSpPr>
        <p:spPr>
          <a:xfrm>
            <a:off x="3628802" y="5110339"/>
            <a:ext cx="373380" cy="130135"/>
          </a:xfrm>
          <a:prstGeom prst="rect">
            <a:avLst/>
          </a:prstGeom>
          <a:noFill/>
        </p:spPr>
        <p:txBody>
          <a:bodyPr wrap="none" rtlCol="0">
            <a:prstTxWarp prst="textChevronInverted">
              <a:avLst>
                <a:gd name="adj" fmla="val 90189"/>
              </a:avLst>
            </a:prstTxWarp>
            <a:spAutoFit/>
          </a:bodyPr>
          <a:lstStyle/>
          <a:p>
            <a:pPr algn="ctr"/>
            <a:r>
              <a:rPr lang="es-VE" sz="3200" dirty="0">
                <a:ln w="19050">
                  <a:noFill/>
                </a:ln>
                <a:solidFill>
                  <a:srgbClr val="09385B"/>
                </a:solidFill>
                <a:latin typeface="Bebas Neue Bold" panose="020B0606020202050201" pitchFamily="34" charset="0"/>
              </a:rPr>
              <a:t>VILLALOBOS</a:t>
            </a:r>
          </a:p>
        </p:txBody>
      </p:sp>
      <p:pic>
        <p:nvPicPr>
          <p:cNvPr id="308" name="Imagen 307">
            <a:extLst>
              <a:ext uri="{FF2B5EF4-FFF2-40B4-BE49-F238E27FC236}">
                <a16:creationId xmlns:a16="http://schemas.microsoft.com/office/drawing/2014/main" id="{CF53898F-7D54-D454-318A-1507B61DD90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35662" y="4899534"/>
            <a:ext cx="1800000" cy="360000"/>
          </a:xfrm>
          <a:prstGeom prst="rect">
            <a:avLst/>
          </a:prstGeom>
        </p:spPr>
      </p:pic>
      <p:sp>
        <p:nvSpPr>
          <p:cNvPr id="309" name="CuadroTexto 308">
            <a:extLst>
              <a:ext uri="{FF2B5EF4-FFF2-40B4-BE49-F238E27FC236}">
                <a16:creationId xmlns:a16="http://schemas.microsoft.com/office/drawing/2014/main" id="{04E4C75B-5B73-4741-05F4-89436ABD64F9}"/>
              </a:ext>
            </a:extLst>
          </p:cNvPr>
          <p:cNvSpPr txBox="1"/>
          <p:nvPr/>
        </p:nvSpPr>
        <p:spPr>
          <a:xfrm>
            <a:off x="5292443" y="4871593"/>
            <a:ext cx="7068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400" dirty="0">
                <a:ln w="12700">
                  <a:noFill/>
                </a:ln>
                <a:solidFill>
                  <a:srgbClr val="F9289B"/>
                </a:solidFill>
                <a:latin typeface="Ice kingdom" panose="02000800000000000000" pitchFamily="2" charset="0"/>
              </a:rPr>
              <a:t>Nicole</a:t>
            </a:r>
          </a:p>
        </p:txBody>
      </p:sp>
      <p:sp>
        <p:nvSpPr>
          <p:cNvPr id="310" name="CuadroTexto 309">
            <a:extLst>
              <a:ext uri="{FF2B5EF4-FFF2-40B4-BE49-F238E27FC236}">
                <a16:creationId xmlns:a16="http://schemas.microsoft.com/office/drawing/2014/main" id="{80088E04-2EE0-2B5E-8A25-25956C83F915}"/>
              </a:ext>
            </a:extLst>
          </p:cNvPr>
          <p:cNvSpPr txBox="1"/>
          <p:nvPr/>
        </p:nvSpPr>
        <p:spPr>
          <a:xfrm>
            <a:off x="5459183" y="5114303"/>
            <a:ext cx="373380" cy="130135"/>
          </a:xfrm>
          <a:prstGeom prst="rect">
            <a:avLst/>
          </a:prstGeom>
          <a:noFill/>
        </p:spPr>
        <p:txBody>
          <a:bodyPr wrap="none" rtlCol="0">
            <a:prstTxWarp prst="textChevronInverted">
              <a:avLst>
                <a:gd name="adj" fmla="val 90189"/>
              </a:avLst>
            </a:prstTxWarp>
            <a:spAutoFit/>
          </a:bodyPr>
          <a:lstStyle/>
          <a:p>
            <a:pPr algn="ctr"/>
            <a:r>
              <a:rPr lang="es-VE" sz="3200" dirty="0">
                <a:ln w="19050">
                  <a:noFill/>
                </a:ln>
                <a:solidFill>
                  <a:srgbClr val="09385B"/>
                </a:solidFill>
                <a:latin typeface="Bebas Neue Bold" panose="020B0606020202050201" pitchFamily="34" charset="0"/>
              </a:rPr>
              <a:t>VILLALOBOS</a:t>
            </a:r>
          </a:p>
        </p:txBody>
      </p:sp>
      <p:pic>
        <p:nvPicPr>
          <p:cNvPr id="311" name="Imagen 310">
            <a:extLst>
              <a:ext uri="{FF2B5EF4-FFF2-40B4-BE49-F238E27FC236}">
                <a16:creationId xmlns:a16="http://schemas.microsoft.com/office/drawing/2014/main" id="{4AA71F36-C386-B620-0F31-6E26CA1187B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4900" y="5260353"/>
            <a:ext cx="1800000" cy="360000"/>
          </a:xfrm>
          <a:prstGeom prst="rect">
            <a:avLst/>
          </a:prstGeom>
        </p:spPr>
      </p:pic>
      <p:sp>
        <p:nvSpPr>
          <p:cNvPr id="312" name="CuadroTexto 311">
            <a:extLst>
              <a:ext uri="{FF2B5EF4-FFF2-40B4-BE49-F238E27FC236}">
                <a16:creationId xmlns:a16="http://schemas.microsoft.com/office/drawing/2014/main" id="{1851B21C-70F7-9EEF-3F09-986D642024BB}"/>
              </a:ext>
            </a:extLst>
          </p:cNvPr>
          <p:cNvSpPr txBox="1"/>
          <p:nvPr/>
        </p:nvSpPr>
        <p:spPr>
          <a:xfrm>
            <a:off x="1631681" y="5232412"/>
            <a:ext cx="7068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400" dirty="0">
                <a:ln w="12700">
                  <a:noFill/>
                </a:ln>
                <a:solidFill>
                  <a:srgbClr val="F9289B"/>
                </a:solidFill>
                <a:latin typeface="Ice kingdom" panose="02000800000000000000" pitchFamily="2" charset="0"/>
              </a:rPr>
              <a:t>Nicole</a:t>
            </a:r>
          </a:p>
        </p:txBody>
      </p:sp>
      <p:sp>
        <p:nvSpPr>
          <p:cNvPr id="313" name="CuadroTexto 312">
            <a:extLst>
              <a:ext uri="{FF2B5EF4-FFF2-40B4-BE49-F238E27FC236}">
                <a16:creationId xmlns:a16="http://schemas.microsoft.com/office/drawing/2014/main" id="{1C120D46-0251-1521-9CD4-0C4827D28973}"/>
              </a:ext>
            </a:extLst>
          </p:cNvPr>
          <p:cNvSpPr txBox="1"/>
          <p:nvPr/>
        </p:nvSpPr>
        <p:spPr>
          <a:xfrm>
            <a:off x="1798421" y="5475122"/>
            <a:ext cx="373380" cy="130135"/>
          </a:xfrm>
          <a:prstGeom prst="rect">
            <a:avLst/>
          </a:prstGeom>
          <a:noFill/>
        </p:spPr>
        <p:txBody>
          <a:bodyPr wrap="none" rtlCol="0">
            <a:prstTxWarp prst="textChevronInverted">
              <a:avLst>
                <a:gd name="adj" fmla="val 90189"/>
              </a:avLst>
            </a:prstTxWarp>
            <a:spAutoFit/>
          </a:bodyPr>
          <a:lstStyle/>
          <a:p>
            <a:pPr algn="ctr"/>
            <a:r>
              <a:rPr lang="es-VE" sz="3200" dirty="0">
                <a:ln w="19050">
                  <a:noFill/>
                </a:ln>
                <a:solidFill>
                  <a:srgbClr val="09385B"/>
                </a:solidFill>
                <a:latin typeface="Bebas Neue Bold" panose="020B0606020202050201" pitchFamily="34" charset="0"/>
              </a:rPr>
              <a:t>VILLALOBOS</a:t>
            </a:r>
          </a:p>
        </p:txBody>
      </p:sp>
      <p:pic>
        <p:nvPicPr>
          <p:cNvPr id="314" name="Imagen 313">
            <a:extLst>
              <a:ext uri="{FF2B5EF4-FFF2-40B4-BE49-F238E27FC236}">
                <a16:creationId xmlns:a16="http://schemas.microsoft.com/office/drawing/2014/main" id="{9563FB7E-8D0C-638C-A8A2-6D953A34BB7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05281" y="5262543"/>
            <a:ext cx="1800000" cy="360000"/>
          </a:xfrm>
          <a:prstGeom prst="rect">
            <a:avLst/>
          </a:prstGeom>
        </p:spPr>
      </p:pic>
      <p:sp>
        <p:nvSpPr>
          <p:cNvPr id="315" name="CuadroTexto 314">
            <a:extLst>
              <a:ext uri="{FF2B5EF4-FFF2-40B4-BE49-F238E27FC236}">
                <a16:creationId xmlns:a16="http://schemas.microsoft.com/office/drawing/2014/main" id="{CF1DCB3B-63D3-8FCB-9EDC-269666A168A2}"/>
              </a:ext>
            </a:extLst>
          </p:cNvPr>
          <p:cNvSpPr txBox="1"/>
          <p:nvPr/>
        </p:nvSpPr>
        <p:spPr>
          <a:xfrm>
            <a:off x="3462062" y="5234602"/>
            <a:ext cx="7068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400" dirty="0">
                <a:ln w="12700">
                  <a:noFill/>
                </a:ln>
                <a:solidFill>
                  <a:srgbClr val="F9289B"/>
                </a:solidFill>
                <a:latin typeface="Ice kingdom" panose="02000800000000000000" pitchFamily="2" charset="0"/>
              </a:rPr>
              <a:t>Nicole</a:t>
            </a:r>
          </a:p>
        </p:txBody>
      </p:sp>
      <p:sp>
        <p:nvSpPr>
          <p:cNvPr id="316" name="CuadroTexto 315">
            <a:extLst>
              <a:ext uri="{FF2B5EF4-FFF2-40B4-BE49-F238E27FC236}">
                <a16:creationId xmlns:a16="http://schemas.microsoft.com/office/drawing/2014/main" id="{5850A182-031E-7493-6AF7-02DFB05F439C}"/>
              </a:ext>
            </a:extLst>
          </p:cNvPr>
          <p:cNvSpPr txBox="1"/>
          <p:nvPr/>
        </p:nvSpPr>
        <p:spPr>
          <a:xfrm>
            <a:off x="3628802" y="5477312"/>
            <a:ext cx="373380" cy="130135"/>
          </a:xfrm>
          <a:prstGeom prst="rect">
            <a:avLst/>
          </a:prstGeom>
          <a:noFill/>
        </p:spPr>
        <p:txBody>
          <a:bodyPr wrap="none" rtlCol="0">
            <a:prstTxWarp prst="textChevronInverted">
              <a:avLst>
                <a:gd name="adj" fmla="val 90189"/>
              </a:avLst>
            </a:prstTxWarp>
            <a:spAutoFit/>
          </a:bodyPr>
          <a:lstStyle/>
          <a:p>
            <a:pPr algn="ctr"/>
            <a:r>
              <a:rPr lang="es-VE" sz="3200" dirty="0">
                <a:ln w="19050">
                  <a:noFill/>
                </a:ln>
                <a:solidFill>
                  <a:srgbClr val="09385B"/>
                </a:solidFill>
                <a:latin typeface="Bebas Neue Bold" panose="020B0606020202050201" pitchFamily="34" charset="0"/>
              </a:rPr>
              <a:t>VILLALOBOS</a:t>
            </a:r>
          </a:p>
        </p:txBody>
      </p:sp>
      <p:pic>
        <p:nvPicPr>
          <p:cNvPr id="317" name="Imagen 316">
            <a:extLst>
              <a:ext uri="{FF2B5EF4-FFF2-40B4-BE49-F238E27FC236}">
                <a16:creationId xmlns:a16="http://schemas.microsoft.com/office/drawing/2014/main" id="{6478418C-832B-46CE-D978-EEF7AD45E1D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35662" y="5266507"/>
            <a:ext cx="1800000" cy="360000"/>
          </a:xfrm>
          <a:prstGeom prst="rect">
            <a:avLst/>
          </a:prstGeom>
        </p:spPr>
      </p:pic>
      <p:sp>
        <p:nvSpPr>
          <p:cNvPr id="318" name="CuadroTexto 317">
            <a:extLst>
              <a:ext uri="{FF2B5EF4-FFF2-40B4-BE49-F238E27FC236}">
                <a16:creationId xmlns:a16="http://schemas.microsoft.com/office/drawing/2014/main" id="{BE1D6967-5696-1356-D94E-EC9DBDAA96C6}"/>
              </a:ext>
            </a:extLst>
          </p:cNvPr>
          <p:cNvSpPr txBox="1"/>
          <p:nvPr/>
        </p:nvSpPr>
        <p:spPr>
          <a:xfrm>
            <a:off x="5292443" y="5238566"/>
            <a:ext cx="7068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400" dirty="0">
                <a:ln w="12700">
                  <a:noFill/>
                </a:ln>
                <a:solidFill>
                  <a:srgbClr val="F9289B"/>
                </a:solidFill>
                <a:latin typeface="Ice kingdom" panose="02000800000000000000" pitchFamily="2" charset="0"/>
              </a:rPr>
              <a:t>Nicole</a:t>
            </a:r>
          </a:p>
        </p:txBody>
      </p:sp>
      <p:sp>
        <p:nvSpPr>
          <p:cNvPr id="319" name="CuadroTexto 318">
            <a:extLst>
              <a:ext uri="{FF2B5EF4-FFF2-40B4-BE49-F238E27FC236}">
                <a16:creationId xmlns:a16="http://schemas.microsoft.com/office/drawing/2014/main" id="{BECBB361-52D4-7D59-868F-7A6F635598F4}"/>
              </a:ext>
            </a:extLst>
          </p:cNvPr>
          <p:cNvSpPr txBox="1"/>
          <p:nvPr/>
        </p:nvSpPr>
        <p:spPr>
          <a:xfrm>
            <a:off x="5459183" y="5481276"/>
            <a:ext cx="373380" cy="130135"/>
          </a:xfrm>
          <a:prstGeom prst="rect">
            <a:avLst/>
          </a:prstGeom>
          <a:noFill/>
        </p:spPr>
        <p:txBody>
          <a:bodyPr wrap="none" rtlCol="0">
            <a:prstTxWarp prst="textChevronInverted">
              <a:avLst>
                <a:gd name="adj" fmla="val 90189"/>
              </a:avLst>
            </a:prstTxWarp>
            <a:spAutoFit/>
          </a:bodyPr>
          <a:lstStyle/>
          <a:p>
            <a:pPr algn="ctr"/>
            <a:r>
              <a:rPr lang="es-VE" sz="3200" dirty="0">
                <a:ln w="19050">
                  <a:noFill/>
                </a:ln>
                <a:solidFill>
                  <a:srgbClr val="09385B"/>
                </a:solidFill>
                <a:latin typeface="Bebas Neue Bold" panose="020B0606020202050201" pitchFamily="34" charset="0"/>
              </a:rPr>
              <a:t>VILLALOBOS</a:t>
            </a:r>
          </a:p>
        </p:txBody>
      </p:sp>
      <p:pic>
        <p:nvPicPr>
          <p:cNvPr id="320" name="Imagen 319">
            <a:extLst>
              <a:ext uri="{FF2B5EF4-FFF2-40B4-BE49-F238E27FC236}">
                <a16:creationId xmlns:a16="http://schemas.microsoft.com/office/drawing/2014/main" id="{76BB75B6-3253-7476-ACB3-97552C4BD0B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8575" y="5628103"/>
            <a:ext cx="1800000" cy="360000"/>
          </a:xfrm>
          <a:prstGeom prst="rect">
            <a:avLst/>
          </a:prstGeom>
        </p:spPr>
      </p:pic>
      <p:sp>
        <p:nvSpPr>
          <p:cNvPr id="321" name="CuadroTexto 320">
            <a:extLst>
              <a:ext uri="{FF2B5EF4-FFF2-40B4-BE49-F238E27FC236}">
                <a16:creationId xmlns:a16="http://schemas.microsoft.com/office/drawing/2014/main" id="{DBBB0864-9101-1291-AB8C-945CAE50584A}"/>
              </a:ext>
            </a:extLst>
          </p:cNvPr>
          <p:cNvSpPr txBox="1"/>
          <p:nvPr/>
        </p:nvSpPr>
        <p:spPr>
          <a:xfrm>
            <a:off x="1625356" y="5600162"/>
            <a:ext cx="7068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400" dirty="0">
                <a:ln w="12700">
                  <a:noFill/>
                </a:ln>
                <a:solidFill>
                  <a:srgbClr val="F9289B"/>
                </a:solidFill>
                <a:latin typeface="Ice kingdom" panose="02000800000000000000" pitchFamily="2" charset="0"/>
              </a:rPr>
              <a:t>Nicole</a:t>
            </a:r>
          </a:p>
        </p:txBody>
      </p:sp>
      <p:sp>
        <p:nvSpPr>
          <p:cNvPr id="322" name="CuadroTexto 321">
            <a:extLst>
              <a:ext uri="{FF2B5EF4-FFF2-40B4-BE49-F238E27FC236}">
                <a16:creationId xmlns:a16="http://schemas.microsoft.com/office/drawing/2014/main" id="{B9F3F47D-FDF1-7187-BCB6-B74DDF5B25DA}"/>
              </a:ext>
            </a:extLst>
          </p:cNvPr>
          <p:cNvSpPr txBox="1"/>
          <p:nvPr/>
        </p:nvSpPr>
        <p:spPr>
          <a:xfrm>
            <a:off x="1792096" y="5842872"/>
            <a:ext cx="373380" cy="130135"/>
          </a:xfrm>
          <a:prstGeom prst="rect">
            <a:avLst/>
          </a:prstGeom>
          <a:noFill/>
        </p:spPr>
        <p:txBody>
          <a:bodyPr wrap="none" rtlCol="0">
            <a:prstTxWarp prst="textChevronInverted">
              <a:avLst>
                <a:gd name="adj" fmla="val 90189"/>
              </a:avLst>
            </a:prstTxWarp>
            <a:spAutoFit/>
          </a:bodyPr>
          <a:lstStyle/>
          <a:p>
            <a:pPr algn="ctr"/>
            <a:r>
              <a:rPr lang="es-VE" sz="3200" dirty="0">
                <a:ln w="19050">
                  <a:noFill/>
                </a:ln>
                <a:solidFill>
                  <a:srgbClr val="09385B"/>
                </a:solidFill>
                <a:latin typeface="Bebas Neue Bold" panose="020B0606020202050201" pitchFamily="34" charset="0"/>
              </a:rPr>
              <a:t>VILLALOBOS</a:t>
            </a:r>
          </a:p>
        </p:txBody>
      </p:sp>
      <p:pic>
        <p:nvPicPr>
          <p:cNvPr id="323" name="Imagen 322">
            <a:extLst>
              <a:ext uri="{FF2B5EF4-FFF2-40B4-BE49-F238E27FC236}">
                <a16:creationId xmlns:a16="http://schemas.microsoft.com/office/drawing/2014/main" id="{FF88C770-BA39-9798-4889-51FED7E2E80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98956" y="5630293"/>
            <a:ext cx="1800000" cy="360000"/>
          </a:xfrm>
          <a:prstGeom prst="rect">
            <a:avLst/>
          </a:prstGeom>
        </p:spPr>
      </p:pic>
      <p:sp>
        <p:nvSpPr>
          <p:cNvPr id="324" name="CuadroTexto 323">
            <a:extLst>
              <a:ext uri="{FF2B5EF4-FFF2-40B4-BE49-F238E27FC236}">
                <a16:creationId xmlns:a16="http://schemas.microsoft.com/office/drawing/2014/main" id="{CB0DB4BF-22B5-77E6-C750-7743307F838E}"/>
              </a:ext>
            </a:extLst>
          </p:cNvPr>
          <p:cNvSpPr txBox="1"/>
          <p:nvPr/>
        </p:nvSpPr>
        <p:spPr>
          <a:xfrm>
            <a:off x="3455737" y="5602352"/>
            <a:ext cx="7068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400" dirty="0">
                <a:ln w="12700">
                  <a:noFill/>
                </a:ln>
                <a:solidFill>
                  <a:srgbClr val="F9289B"/>
                </a:solidFill>
                <a:latin typeface="Ice kingdom" panose="02000800000000000000" pitchFamily="2" charset="0"/>
              </a:rPr>
              <a:t>Nicole</a:t>
            </a:r>
          </a:p>
        </p:txBody>
      </p:sp>
      <p:sp>
        <p:nvSpPr>
          <p:cNvPr id="325" name="CuadroTexto 324">
            <a:extLst>
              <a:ext uri="{FF2B5EF4-FFF2-40B4-BE49-F238E27FC236}">
                <a16:creationId xmlns:a16="http://schemas.microsoft.com/office/drawing/2014/main" id="{DFDB7C93-8314-BEA5-86F5-0BCAA9FF56FB}"/>
              </a:ext>
            </a:extLst>
          </p:cNvPr>
          <p:cNvSpPr txBox="1"/>
          <p:nvPr/>
        </p:nvSpPr>
        <p:spPr>
          <a:xfrm>
            <a:off x="3622477" y="5845062"/>
            <a:ext cx="373380" cy="130135"/>
          </a:xfrm>
          <a:prstGeom prst="rect">
            <a:avLst/>
          </a:prstGeom>
          <a:noFill/>
        </p:spPr>
        <p:txBody>
          <a:bodyPr wrap="none" rtlCol="0">
            <a:prstTxWarp prst="textChevronInverted">
              <a:avLst>
                <a:gd name="adj" fmla="val 90189"/>
              </a:avLst>
            </a:prstTxWarp>
            <a:spAutoFit/>
          </a:bodyPr>
          <a:lstStyle/>
          <a:p>
            <a:pPr algn="ctr"/>
            <a:r>
              <a:rPr lang="es-VE" sz="3200" dirty="0">
                <a:ln w="19050">
                  <a:noFill/>
                </a:ln>
                <a:solidFill>
                  <a:srgbClr val="09385B"/>
                </a:solidFill>
                <a:latin typeface="Bebas Neue Bold" panose="020B0606020202050201" pitchFamily="34" charset="0"/>
              </a:rPr>
              <a:t>VILLALOBOS</a:t>
            </a:r>
          </a:p>
        </p:txBody>
      </p:sp>
      <p:pic>
        <p:nvPicPr>
          <p:cNvPr id="326" name="Imagen 325">
            <a:extLst>
              <a:ext uri="{FF2B5EF4-FFF2-40B4-BE49-F238E27FC236}">
                <a16:creationId xmlns:a16="http://schemas.microsoft.com/office/drawing/2014/main" id="{6354D44B-E457-AED3-FFC9-4BB713CF831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29337" y="5634257"/>
            <a:ext cx="1800000" cy="360000"/>
          </a:xfrm>
          <a:prstGeom prst="rect">
            <a:avLst/>
          </a:prstGeom>
        </p:spPr>
      </p:pic>
      <p:sp>
        <p:nvSpPr>
          <p:cNvPr id="327" name="CuadroTexto 326">
            <a:extLst>
              <a:ext uri="{FF2B5EF4-FFF2-40B4-BE49-F238E27FC236}">
                <a16:creationId xmlns:a16="http://schemas.microsoft.com/office/drawing/2014/main" id="{B692A5CC-3210-C18B-48AF-658F05E40BB5}"/>
              </a:ext>
            </a:extLst>
          </p:cNvPr>
          <p:cNvSpPr txBox="1"/>
          <p:nvPr/>
        </p:nvSpPr>
        <p:spPr>
          <a:xfrm>
            <a:off x="5286118" y="5606316"/>
            <a:ext cx="7068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400" dirty="0">
                <a:ln w="12700">
                  <a:noFill/>
                </a:ln>
                <a:solidFill>
                  <a:srgbClr val="F9289B"/>
                </a:solidFill>
                <a:latin typeface="Ice kingdom" panose="02000800000000000000" pitchFamily="2" charset="0"/>
              </a:rPr>
              <a:t>Nicole</a:t>
            </a:r>
          </a:p>
        </p:txBody>
      </p:sp>
      <p:sp>
        <p:nvSpPr>
          <p:cNvPr id="328" name="CuadroTexto 327">
            <a:extLst>
              <a:ext uri="{FF2B5EF4-FFF2-40B4-BE49-F238E27FC236}">
                <a16:creationId xmlns:a16="http://schemas.microsoft.com/office/drawing/2014/main" id="{79D493FA-9045-109C-38FE-CC3157E88092}"/>
              </a:ext>
            </a:extLst>
          </p:cNvPr>
          <p:cNvSpPr txBox="1"/>
          <p:nvPr/>
        </p:nvSpPr>
        <p:spPr>
          <a:xfrm>
            <a:off x="5452858" y="5849026"/>
            <a:ext cx="373380" cy="130135"/>
          </a:xfrm>
          <a:prstGeom prst="rect">
            <a:avLst/>
          </a:prstGeom>
          <a:noFill/>
        </p:spPr>
        <p:txBody>
          <a:bodyPr wrap="none" rtlCol="0">
            <a:prstTxWarp prst="textChevronInverted">
              <a:avLst>
                <a:gd name="adj" fmla="val 90189"/>
              </a:avLst>
            </a:prstTxWarp>
            <a:spAutoFit/>
          </a:bodyPr>
          <a:lstStyle/>
          <a:p>
            <a:pPr algn="ctr"/>
            <a:r>
              <a:rPr lang="es-VE" sz="3200" dirty="0">
                <a:ln w="19050">
                  <a:noFill/>
                </a:ln>
                <a:solidFill>
                  <a:srgbClr val="09385B"/>
                </a:solidFill>
                <a:latin typeface="Bebas Neue Bold" panose="020B0606020202050201" pitchFamily="34" charset="0"/>
              </a:rPr>
              <a:t>VILLALOBOS</a:t>
            </a:r>
          </a:p>
        </p:txBody>
      </p:sp>
      <p:pic>
        <p:nvPicPr>
          <p:cNvPr id="329" name="Imagen 328">
            <a:extLst>
              <a:ext uri="{FF2B5EF4-FFF2-40B4-BE49-F238E27FC236}">
                <a16:creationId xmlns:a16="http://schemas.microsoft.com/office/drawing/2014/main" id="{863574DE-B9EC-CF46-DB92-B3A6C7F946A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8575" y="5995076"/>
            <a:ext cx="1800000" cy="360000"/>
          </a:xfrm>
          <a:prstGeom prst="rect">
            <a:avLst/>
          </a:prstGeom>
        </p:spPr>
      </p:pic>
      <p:sp>
        <p:nvSpPr>
          <p:cNvPr id="330" name="CuadroTexto 329">
            <a:extLst>
              <a:ext uri="{FF2B5EF4-FFF2-40B4-BE49-F238E27FC236}">
                <a16:creationId xmlns:a16="http://schemas.microsoft.com/office/drawing/2014/main" id="{DC719837-57C2-8C18-2AB6-4CBE13A73854}"/>
              </a:ext>
            </a:extLst>
          </p:cNvPr>
          <p:cNvSpPr txBox="1"/>
          <p:nvPr/>
        </p:nvSpPr>
        <p:spPr>
          <a:xfrm>
            <a:off x="1625356" y="5967135"/>
            <a:ext cx="7068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400" dirty="0">
                <a:ln w="12700">
                  <a:noFill/>
                </a:ln>
                <a:solidFill>
                  <a:srgbClr val="F9289B"/>
                </a:solidFill>
                <a:latin typeface="Ice kingdom" panose="02000800000000000000" pitchFamily="2" charset="0"/>
              </a:rPr>
              <a:t>Nicole</a:t>
            </a:r>
          </a:p>
        </p:txBody>
      </p:sp>
      <p:sp>
        <p:nvSpPr>
          <p:cNvPr id="331" name="CuadroTexto 330">
            <a:extLst>
              <a:ext uri="{FF2B5EF4-FFF2-40B4-BE49-F238E27FC236}">
                <a16:creationId xmlns:a16="http://schemas.microsoft.com/office/drawing/2014/main" id="{A7B6F7BB-1F88-7E9E-7E52-1FA32E1DCB9B}"/>
              </a:ext>
            </a:extLst>
          </p:cNvPr>
          <p:cNvSpPr txBox="1"/>
          <p:nvPr/>
        </p:nvSpPr>
        <p:spPr>
          <a:xfrm>
            <a:off x="1792096" y="6209845"/>
            <a:ext cx="373380" cy="130135"/>
          </a:xfrm>
          <a:prstGeom prst="rect">
            <a:avLst/>
          </a:prstGeom>
          <a:noFill/>
        </p:spPr>
        <p:txBody>
          <a:bodyPr wrap="none" rtlCol="0">
            <a:prstTxWarp prst="textChevronInverted">
              <a:avLst>
                <a:gd name="adj" fmla="val 90189"/>
              </a:avLst>
            </a:prstTxWarp>
            <a:spAutoFit/>
          </a:bodyPr>
          <a:lstStyle/>
          <a:p>
            <a:pPr algn="ctr"/>
            <a:r>
              <a:rPr lang="es-VE" sz="3200" dirty="0">
                <a:ln w="19050">
                  <a:noFill/>
                </a:ln>
                <a:solidFill>
                  <a:srgbClr val="09385B"/>
                </a:solidFill>
                <a:latin typeface="Bebas Neue Bold" panose="020B0606020202050201" pitchFamily="34" charset="0"/>
              </a:rPr>
              <a:t>VILLALOBOS</a:t>
            </a:r>
          </a:p>
        </p:txBody>
      </p:sp>
      <p:pic>
        <p:nvPicPr>
          <p:cNvPr id="332" name="Imagen 331">
            <a:extLst>
              <a:ext uri="{FF2B5EF4-FFF2-40B4-BE49-F238E27FC236}">
                <a16:creationId xmlns:a16="http://schemas.microsoft.com/office/drawing/2014/main" id="{ABFAC766-B668-230C-A7F7-1578FA9163B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98956" y="5997266"/>
            <a:ext cx="1800000" cy="360000"/>
          </a:xfrm>
          <a:prstGeom prst="rect">
            <a:avLst/>
          </a:prstGeom>
        </p:spPr>
      </p:pic>
      <p:sp>
        <p:nvSpPr>
          <p:cNvPr id="333" name="CuadroTexto 332">
            <a:extLst>
              <a:ext uri="{FF2B5EF4-FFF2-40B4-BE49-F238E27FC236}">
                <a16:creationId xmlns:a16="http://schemas.microsoft.com/office/drawing/2014/main" id="{3B831158-47A9-97A9-4CE7-F0FE4ED42D68}"/>
              </a:ext>
            </a:extLst>
          </p:cNvPr>
          <p:cNvSpPr txBox="1"/>
          <p:nvPr/>
        </p:nvSpPr>
        <p:spPr>
          <a:xfrm>
            <a:off x="3455737" y="5969325"/>
            <a:ext cx="7068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400" dirty="0">
                <a:ln w="12700">
                  <a:noFill/>
                </a:ln>
                <a:solidFill>
                  <a:srgbClr val="F9289B"/>
                </a:solidFill>
                <a:latin typeface="Ice kingdom" panose="02000800000000000000" pitchFamily="2" charset="0"/>
              </a:rPr>
              <a:t>Nicole</a:t>
            </a:r>
          </a:p>
        </p:txBody>
      </p:sp>
      <p:sp>
        <p:nvSpPr>
          <p:cNvPr id="334" name="CuadroTexto 333">
            <a:extLst>
              <a:ext uri="{FF2B5EF4-FFF2-40B4-BE49-F238E27FC236}">
                <a16:creationId xmlns:a16="http://schemas.microsoft.com/office/drawing/2014/main" id="{32724DB1-FACD-4928-7D94-DBEDA6289C72}"/>
              </a:ext>
            </a:extLst>
          </p:cNvPr>
          <p:cNvSpPr txBox="1"/>
          <p:nvPr/>
        </p:nvSpPr>
        <p:spPr>
          <a:xfrm>
            <a:off x="3622477" y="6212035"/>
            <a:ext cx="373380" cy="130135"/>
          </a:xfrm>
          <a:prstGeom prst="rect">
            <a:avLst/>
          </a:prstGeom>
          <a:noFill/>
        </p:spPr>
        <p:txBody>
          <a:bodyPr wrap="none" rtlCol="0">
            <a:prstTxWarp prst="textChevronInverted">
              <a:avLst>
                <a:gd name="adj" fmla="val 90189"/>
              </a:avLst>
            </a:prstTxWarp>
            <a:spAutoFit/>
          </a:bodyPr>
          <a:lstStyle/>
          <a:p>
            <a:pPr algn="ctr"/>
            <a:r>
              <a:rPr lang="es-VE" sz="3200" dirty="0">
                <a:ln w="19050">
                  <a:noFill/>
                </a:ln>
                <a:solidFill>
                  <a:srgbClr val="09385B"/>
                </a:solidFill>
                <a:latin typeface="Bebas Neue Bold" panose="020B0606020202050201" pitchFamily="34" charset="0"/>
              </a:rPr>
              <a:t>VILLALOBOS</a:t>
            </a:r>
          </a:p>
        </p:txBody>
      </p:sp>
      <p:pic>
        <p:nvPicPr>
          <p:cNvPr id="335" name="Imagen 334">
            <a:extLst>
              <a:ext uri="{FF2B5EF4-FFF2-40B4-BE49-F238E27FC236}">
                <a16:creationId xmlns:a16="http://schemas.microsoft.com/office/drawing/2014/main" id="{BE207202-A7D7-260D-B6FE-26F82E75E5A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29337" y="6001230"/>
            <a:ext cx="1800000" cy="360000"/>
          </a:xfrm>
          <a:prstGeom prst="rect">
            <a:avLst/>
          </a:prstGeom>
        </p:spPr>
      </p:pic>
      <p:sp>
        <p:nvSpPr>
          <p:cNvPr id="336" name="CuadroTexto 335">
            <a:extLst>
              <a:ext uri="{FF2B5EF4-FFF2-40B4-BE49-F238E27FC236}">
                <a16:creationId xmlns:a16="http://schemas.microsoft.com/office/drawing/2014/main" id="{BB480F92-752C-79B5-61C2-717148217671}"/>
              </a:ext>
            </a:extLst>
          </p:cNvPr>
          <p:cNvSpPr txBox="1"/>
          <p:nvPr/>
        </p:nvSpPr>
        <p:spPr>
          <a:xfrm>
            <a:off x="5286118" y="5973289"/>
            <a:ext cx="7068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400" dirty="0">
                <a:ln w="12700">
                  <a:noFill/>
                </a:ln>
                <a:solidFill>
                  <a:srgbClr val="F9289B"/>
                </a:solidFill>
                <a:latin typeface="Ice kingdom" panose="02000800000000000000" pitchFamily="2" charset="0"/>
              </a:rPr>
              <a:t>Nicole</a:t>
            </a:r>
          </a:p>
        </p:txBody>
      </p:sp>
      <p:sp>
        <p:nvSpPr>
          <p:cNvPr id="337" name="CuadroTexto 336">
            <a:extLst>
              <a:ext uri="{FF2B5EF4-FFF2-40B4-BE49-F238E27FC236}">
                <a16:creationId xmlns:a16="http://schemas.microsoft.com/office/drawing/2014/main" id="{2A22984D-7BBC-5B49-FCB6-941F6C841C78}"/>
              </a:ext>
            </a:extLst>
          </p:cNvPr>
          <p:cNvSpPr txBox="1"/>
          <p:nvPr/>
        </p:nvSpPr>
        <p:spPr>
          <a:xfrm>
            <a:off x="5452858" y="6215999"/>
            <a:ext cx="373380" cy="130135"/>
          </a:xfrm>
          <a:prstGeom prst="rect">
            <a:avLst/>
          </a:prstGeom>
          <a:noFill/>
        </p:spPr>
        <p:txBody>
          <a:bodyPr wrap="none" rtlCol="0">
            <a:prstTxWarp prst="textChevronInverted">
              <a:avLst>
                <a:gd name="adj" fmla="val 90189"/>
              </a:avLst>
            </a:prstTxWarp>
            <a:spAutoFit/>
          </a:bodyPr>
          <a:lstStyle/>
          <a:p>
            <a:pPr algn="ctr"/>
            <a:r>
              <a:rPr lang="es-VE" sz="3200" dirty="0">
                <a:ln w="19050">
                  <a:noFill/>
                </a:ln>
                <a:solidFill>
                  <a:srgbClr val="09385B"/>
                </a:solidFill>
                <a:latin typeface="Bebas Neue Bold" panose="020B0606020202050201" pitchFamily="34" charset="0"/>
              </a:rPr>
              <a:t>VILLALOBOS</a:t>
            </a:r>
          </a:p>
        </p:txBody>
      </p:sp>
      <p:pic>
        <p:nvPicPr>
          <p:cNvPr id="338" name="Imagen 337">
            <a:extLst>
              <a:ext uri="{FF2B5EF4-FFF2-40B4-BE49-F238E27FC236}">
                <a16:creationId xmlns:a16="http://schemas.microsoft.com/office/drawing/2014/main" id="{964473B4-DE26-2C92-CBB0-78957675D82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8575" y="6366985"/>
            <a:ext cx="1800000" cy="360000"/>
          </a:xfrm>
          <a:prstGeom prst="rect">
            <a:avLst/>
          </a:prstGeom>
        </p:spPr>
      </p:pic>
      <p:sp>
        <p:nvSpPr>
          <p:cNvPr id="339" name="CuadroTexto 338">
            <a:extLst>
              <a:ext uri="{FF2B5EF4-FFF2-40B4-BE49-F238E27FC236}">
                <a16:creationId xmlns:a16="http://schemas.microsoft.com/office/drawing/2014/main" id="{200C789A-79CF-5F36-9B2E-5646DC368A66}"/>
              </a:ext>
            </a:extLst>
          </p:cNvPr>
          <p:cNvSpPr txBox="1"/>
          <p:nvPr/>
        </p:nvSpPr>
        <p:spPr>
          <a:xfrm>
            <a:off x="1792096" y="6581754"/>
            <a:ext cx="373380" cy="130135"/>
          </a:xfrm>
          <a:prstGeom prst="rect">
            <a:avLst/>
          </a:prstGeom>
          <a:noFill/>
        </p:spPr>
        <p:txBody>
          <a:bodyPr wrap="none" rtlCol="0">
            <a:prstTxWarp prst="textChevronInverted">
              <a:avLst>
                <a:gd name="adj" fmla="val 90189"/>
              </a:avLst>
            </a:prstTxWarp>
            <a:spAutoFit/>
          </a:bodyPr>
          <a:lstStyle/>
          <a:p>
            <a:pPr algn="ctr"/>
            <a:r>
              <a:rPr lang="es-VE" sz="3200" dirty="0">
                <a:ln w="19050">
                  <a:noFill/>
                </a:ln>
                <a:solidFill>
                  <a:srgbClr val="09385B"/>
                </a:solidFill>
                <a:latin typeface="Bebas Neue Bold" panose="020B0606020202050201" pitchFamily="34" charset="0"/>
              </a:rPr>
              <a:t>VILLALOBOS</a:t>
            </a:r>
          </a:p>
        </p:txBody>
      </p:sp>
      <p:pic>
        <p:nvPicPr>
          <p:cNvPr id="340" name="Imagen 339">
            <a:extLst>
              <a:ext uri="{FF2B5EF4-FFF2-40B4-BE49-F238E27FC236}">
                <a16:creationId xmlns:a16="http://schemas.microsoft.com/office/drawing/2014/main" id="{9E66767B-1F8C-F63E-DAE1-F6FA4768B55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98956" y="6369175"/>
            <a:ext cx="1800000" cy="360000"/>
          </a:xfrm>
          <a:prstGeom prst="rect">
            <a:avLst/>
          </a:prstGeom>
        </p:spPr>
      </p:pic>
      <p:sp>
        <p:nvSpPr>
          <p:cNvPr id="341" name="CuadroTexto 340">
            <a:extLst>
              <a:ext uri="{FF2B5EF4-FFF2-40B4-BE49-F238E27FC236}">
                <a16:creationId xmlns:a16="http://schemas.microsoft.com/office/drawing/2014/main" id="{CF5DC6A8-8729-C403-1774-0CB1FE51AD36}"/>
              </a:ext>
            </a:extLst>
          </p:cNvPr>
          <p:cNvSpPr txBox="1"/>
          <p:nvPr/>
        </p:nvSpPr>
        <p:spPr>
          <a:xfrm>
            <a:off x="3622477" y="6583944"/>
            <a:ext cx="373380" cy="130135"/>
          </a:xfrm>
          <a:prstGeom prst="rect">
            <a:avLst/>
          </a:prstGeom>
          <a:noFill/>
        </p:spPr>
        <p:txBody>
          <a:bodyPr wrap="none" rtlCol="0">
            <a:prstTxWarp prst="textChevronInverted">
              <a:avLst>
                <a:gd name="adj" fmla="val 90189"/>
              </a:avLst>
            </a:prstTxWarp>
            <a:spAutoFit/>
          </a:bodyPr>
          <a:lstStyle/>
          <a:p>
            <a:pPr algn="ctr"/>
            <a:r>
              <a:rPr lang="es-VE" sz="3200" dirty="0">
                <a:ln w="19050">
                  <a:noFill/>
                </a:ln>
                <a:solidFill>
                  <a:srgbClr val="09385B"/>
                </a:solidFill>
                <a:latin typeface="Bebas Neue Bold" panose="020B0606020202050201" pitchFamily="34" charset="0"/>
              </a:rPr>
              <a:t>VILLALOBOS</a:t>
            </a:r>
          </a:p>
        </p:txBody>
      </p:sp>
      <p:pic>
        <p:nvPicPr>
          <p:cNvPr id="342" name="Imagen 341">
            <a:extLst>
              <a:ext uri="{FF2B5EF4-FFF2-40B4-BE49-F238E27FC236}">
                <a16:creationId xmlns:a16="http://schemas.microsoft.com/office/drawing/2014/main" id="{D793F6EB-390D-19E8-1EB3-BA3FDB9550E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29337" y="6373139"/>
            <a:ext cx="1800000" cy="360000"/>
          </a:xfrm>
          <a:prstGeom prst="rect">
            <a:avLst/>
          </a:prstGeom>
        </p:spPr>
      </p:pic>
      <p:sp>
        <p:nvSpPr>
          <p:cNvPr id="343" name="CuadroTexto 342">
            <a:extLst>
              <a:ext uri="{FF2B5EF4-FFF2-40B4-BE49-F238E27FC236}">
                <a16:creationId xmlns:a16="http://schemas.microsoft.com/office/drawing/2014/main" id="{3CA02447-2559-072E-1CF8-6B0D8E006889}"/>
              </a:ext>
            </a:extLst>
          </p:cNvPr>
          <p:cNvSpPr txBox="1"/>
          <p:nvPr/>
        </p:nvSpPr>
        <p:spPr>
          <a:xfrm>
            <a:off x="5452858" y="6587908"/>
            <a:ext cx="373380" cy="130135"/>
          </a:xfrm>
          <a:prstGeom prst="rect">
            <a:avLst/>
          </a:prstGeom>
          <a:noFill/>
        </p:spPr>
        <p:txBody>
          <a:bodyPr wrap="none" rtlCol="0">
            <a:prstTxWarp prst="textChevronInverted">
              <a:avLst>
                <a:gd name="adj" fmla="val 90189"/>
              </a:avLst>
            </a:prstTxWarp>
            <a:spAutoFit/>
          </a:bodyPr>
          <a:lstStyle/>
          <a:p>
            <a:pPr algn="ctr"/>
            <a:r>
              <a:rPr lang="es-VE" sz="3200" dirty="0">
                <a:ln w="19050">
                  <a:noFill/>
                </a:ln>
                <a:solidFill>
                  <a:srgbClr val="09385B"/>
                </a:solidFill>
                <a:latin typeface="Bebas Neue Bold" panose="020B0606020202050201" pitchFamily="34" charset="0"/>
              </a:rPr>
              <a:t>VILLALOBOS</a:t>
            </a:r>
          </a:p>
        </p:txBody>
      </p:sp>
      <p:pic>
        <p:nvPicPr>
          <p:cNvPr id="344" name="Imagen 343">
            <a:extLst>
              <a:ext uri="{FF2B5EF4-FFF2-40B4-BE49-F238E27FC236}">
                <a16:creationId xmlns:a16="http://schemas.microsoft.com/office/drawing/2014/main" id="{D84CAF36-0453-8E62-402B-203201E7D8F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8575" y="6733958"/>
            <a:ext cx="1800000" cy="360000"/>
          </a:xfrm>
          <a:prstGeom prst="rect">
            <a:avLst/>
          </a:prstGeom>
        </p:spPr>
      </p:pic>
      <p:sp>
        <p:nvSpPr>
          <p:cNvPr id="345" name="CuadroTexto 344">
            <a:extLst>
              <a:ext uri="{FF2B5EF4-FFF2-40B4-BE49-F238E27FC236}">
                <a16:creationId xmlns:a16="http://schemas.microsoft.com/office/drawing/2014/main" id="{DF8FA48F-D42F-34B9-6FC1-9A42180F00FF}"/>
              </a:ext>
            </a:extLst>
          </p:cNvPr>
          <p:cNvSpPr txBox="1"/>
          <p:nvPr/>
        </p:nvSpPr>
        <p:spPr>
          <a:xfrm>
            <a:off x="1625356" y="6706017"/>
            <a:ext cx="7068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400" dirty="0">
                <a:ln w="12700">
                  <a:noFill/>
                </a:ln>
                <a:solidFill>
                  <a:srgbClr val="F9289B"/>
                </a:solidFill>
                <a:latin typeface="Ice kingdom" panose="02000800000000000000" pitchFamily="2" charset="0"/>
              </a:rPr>
              <a:t>Nicole</a:t>
            </a:r>
          </a:p>
        </p:txBody>
      </p:sp>
      <p:sp>
        <p:nvSpPr>
          <p:cNvPr id="346" name="CuadroTexto 345">
            <a:extLst>
              <a:ext uri="{FF2B5EF4-FFF2-40B4-BE49-F238E27FC236}">
                <a16:creationId xmlns:a16="http://schemas.microsoft.com/office/drawing/2014/main" id="{32F4235A-1679-FACA-2D6E-C708433E120B}"/>
              </a:ext>
            </a:extLst>
          </p:cNvPr>
          <p:cNvSpPr txBox="1"/>
          <p:nvPr/>
        </p:nvSpPr>
        <p:spPr>
          <a:xfrm>
            <a:off x="1792096" y="6948727"/>
            <a:ext cx="373380" cy="130135"/>
          </a:xfrm>
          <a:prstGeom prst="rect">
            <a:avLst/>
          </a:prstGeom>
          <a:noFill/>
        </p:spPr>
        <p:txBody>
          <a:bodyPr wrap="none" rtlCol="0">
            <a:prstTxWarp prst="textChevronInverted">
              <a:avLst>
                <a:gd name="adj" fmla="val 90189"/>
              </a:avLst>
            </a:prstTxWarp>
            <a:spAutoFit/>
          </a:bodyPr>
          <a:lstStyle/>
          <a:p>
            <a:pPr algn="ctr"/>
            <a:r>
              <a:rPr lang="es-VE" sz="3200" dirty="0">
                <a:ln w="19050">
                  <a:noFill/>
                </a:ln>
                <a:solidFill>
                  <a:srgbClr val="09385B"/>
                </a:solidFill>
                <a:latin typeface="Bebas Neue Bold" panose="020B0606020202050201" pitchFamily="34" charset="0"/>
              </a:rPr>
              <a:t>VILLALOBOS</a:t>
            </a:r>
          </a:p>
        </p:txBody>
      </p:sp>
      <p:pic>
        <p:nvPicPr>
          <p:cNvPr id="347" name="Imagen 346">
            <a:extLst>
              <a:ext uri="{FF2B5EF4-FFF2-40B4-BE49-F238E27FC236}">
                <a16:creationId xmlns:a16="http://schemas.microsoft.com/office/drawing/2014/main" id="{5AB6690F-36AF-B446-C062-4C2F6E1A76E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98956" y="6736148"/>
            <a:ext cx="1800000" cy="360000"/>
          </a:xfrm>
          <a:prstGeom prst="rect">
            <a:avLst/>
          </a:prstGeom>
        </p:spPr>
      </p:pic>
      <p:sp>
        <p:nvSpPr>
          <p:cNvPr id="348" name="CuadroTexto 347">
            <a:extLst>
              <a:ext uri="{FF2B5EF4-FFF2-40B4-BE49-F238E27FC236}">
                <a16:creationId xmlns:a16="http://schemas.microsoft.com/office/drawing/2014/main" id="{F68A9900-389F-A411-AC63-FE27C3C9BEB0}"/>
              </a:ext>
            </a:extLst>
          </p:cNvPr>
          <p:cNvSpPr txBox="1"/>
          <p:nvPr/>
        </p:nvSpPr>
        <p:spPr>
          <a:xfrm>
            <a:off x="3455737" y="6708207"/>
            <a:ext cx="7068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400" dirty="0">
                <a:ln w="12700">
                  <a:noFill/>
                </a:ln>
                <a:solidFill>
                  <a:srgbClr val="F9289B"/>
                </a:solidFill>
                <a:latin typeface="Ice kingdom" panose="02000800000000000000" pitchFamily="2" charset="0"/>
              </a:rPr>
              <a:t>Nicole</a:t>
            </a:r>
          </a:p>
        </p:txBody>
      </p:sp>
      <p:sp>
        <p:nvSpPr>
          <p:cNvPr id="349" name="CuadroTexto 348">
            <a:extLst>
              <a:ext uri="{FF2B5EF4-FFF2-40B4-BE49-F238E27FC236}">
                <a16:creationId xmlns:a16="http://schemas.microsoft.com/office/drawing/2014/main" id="{F93BDE90-90E6-488B-933E-9CEB99C1F9A5}"/>
              </a:ext>
            </a:extLst>
          </p:cNvPr>
          <p:cNvSpPr txBox="1"/>
          <p:nvPr/>
        </p:nvSpPr>
        <p:spPr>
          <a:xfrm>
            <a:off x="3622477" y="6950917"/>
            <a:ext cx="373380" cy="130135"/>
          </a:xfrm>
          <a:prstGeom prst="rect">
            <a:avLst/>
          </a:prstGeom>
          <a:noFill/>
        </p:spPr>
        <p:txBody>
          <a:bodyPr wrap="none" rtlCol="0">
            <a:prstTxWarp prst="textChevronInverted">
              <a:avLst>
                <a:gd name="adj" fmla="val 90189"/>
              </a:avLst>
            </a:prstTxWarp>
            <a:spAutoFit/>
          </a:bodyPr>
          <a:lstStyle/>
          <a:p>
            <a:pPr algn="ctr"/>
            <a:r>
              <a:rPr lang="es-VE" sz="3200" dirty="0">
                <a:ln w="19050">
                  <a:noFill/>
                </a:ln>
                <a:solidFill>
                  <a:srgbClr val="09385B"/>
                </a:solidFill>
                <a:latin typeface="Bebas Neue Bold" panose="020B0606020202050201" pitchFamily="34" charset="0"/>
              </a:rPr>
              <a:t>VILLALOBOS</a:t>
            </a:r>
          </a:p>
        </p:txBody>
      </p:sp>
      <p:pic>
        <p:nvPicPr>
          <p:cNvPr id="350" name="Imagen 349">
            <a:extLst>
              <a:ext uri="{FF2B5EF4-FFF2-40B4-BE49-F238E27FC236}">
                <a16:creationId xmlns:a16="http://schemas.microsoft.com/office/drawing/2014/main" id="{EE79D4B9-6B45-5B26-A8ED-1B701BD39B0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29337" y="6740112"/>
            <a:ext cx="1800000" cy="360000"/>
          </a:xfrm>
          <a:prstGeom prst="rect">
            <a:avLst/>
          </a:prstGeom>
        </p:spPr>
      </p:pic>
      <p:sp>
        <p:nvSpPr>
          <p:cNvPr id="351" name="CuadroTexto 350">
            <a:extLst>
              <a:ext uri="{FF2B5EF4-FFF2-40B4-BE49-F238E27FC236}">
                <a16:creationId xmlns:a16="http://schemas.microsoft.com/office/drawing/2014/main" id="{52A5B819-37C9-91F7-06A4-0720AF046E41}"/>
              </a:ext>
            </a:extLst>
          </p:cNvPr>
          <p:cNvSpPr txBox="1"/>
          <p:nvPr/>
        </p:nvSpPr>
        <p:spPr>
          <a:xfrm>
            <a:off x="5286118" y="6712171"/>
            <a:ext cx="7068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400" dirty="0">
                <a:ln w="12700">
                  <a:noFill/>
                </a:ln>
                <a:solidFill>
                  <a:srgbClr val="F9289B"/>
                </a:solidFill>
                <a:latin typeface="Ice kingdom" panose="02000800000000000000" pitchFamily="2" charset="0"/>
              </a:rPr>
              <a:t>Nicole</a:t>
            </a:r>
          </a:p>
        </p:txBody>
      </p:sp>
      <p:sp>
        <p:nvSpPr>
          <p:cNvPr id="352" name="CuadroTexto 351">
            <a:extLst>
              <a:ext uri="{FF2B5EF4-FFF2-40B4-BE49-F238E27FC236}">
                <a16:creationId xmlns:a16="http://schemas.microsoft.com/office/drawing/2014/main" id="{6702EF0A-7927-BBD5-0CE2-49C23E289D83}"/>
              </a:ext>
            </a:extLst>
          </p:cNvPr>
          <p:cNvSpPr txBox="1"/>
          <p:nvPr/>
        </p:nvSpPr>
        <p:spPr>
          <a:xfrm>
            <a:off x="5452858" y="6954881"/>
            <a:ext cx="373380" cy="130135"/>
          </a:xfrm>
          <a:prstGeom prst="rect">
            <a:avLst/>
          </a:prstGeom>
          <a:noFill/>
        </p:spPr>
        <p:txBody>
          <a:bodyPr wrap="none" rtlCol="0">
            <a:prstTxWarp prst="textChevronInverted">
              <a:avLst>
                <a:gd name="adj" fmla="val 90189"/>
              </a:avLst>
            </a:prstTxWarp>
            <a:spAutoFit/>
          </a:bodyPr>
          <a:lstStyle/>
          <a:p>
            <a:pPr algn="ctr"/>
            <a:r>
              <a:rPr lang="es-VE" sz="3200" dirty="0">
                <a:ln w="19050">
                  <a:noFill/>
                </a:ln>
                <a:solidFill>
                  <a:srgbClr val="09385B"/>
                </a:solidFill>
                <a:latin typeface="Bebas Neue Bold" panose="020B0606020202050201" pitchFamily="34" charset="0"/>
              </a:rPr>
              <a:t>VILLALOBOS</a:t>
            </a:r>
          </a:p>
        </p:txBody>
      </p:sp>
      <p:pic>
        <p:nvPicPr>
          <p:cNvPr id="353" name="Imagen 352">
            <a:extLst>
              <a:ext uri="{FF2B5EF4-FFF2-40B4-BE49-F238E27FC236}">
                <a16:creationId xmlns:a16="http://schemas.microsoft.com/office/drawing/2014/main" id="{0A8FCF1F-396A-9742-74A5-08661C9479B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2250" y="7101708"/>
            <a:ext cx="1800000" cy="360000"/>
          </a:xfrm>
          <a:prstGeom prst="rect">
            <a:avLst/>
          </a:prstGeom>
        </p:spPr>
      </p:pic>
      <p:sp>
        <p:nvSpPr>
          <p:cNvPr id="354" name="CuadroTexto 353">
            <a:extLst>
              <a:ext uri="{FF2B5EF4-FFF2-40B4-BE49-F238E27FC236}">
                <a16:creationId xmlns:a16="http://schemas.microsoft.com/office/drawing/2014/main" id="{80751453-742A-EA0E-3426-770CA0212661}"/>
              </a:ext>
            </a:extLst>
          </p:cNvPr>
          <p:cNvSpPr txBox="1"/>
          <p:nvPr/>
        </p:nvSpPr>
        <p:spPr>
          <a:xfrm>
            <a:off x="1619031" y="7073767"/>
            <a:ext cx="7068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400" dirty="0">
                <a:ln w="12700">
                  <a:noFill/>
                </a:ln>
                <a:solidFill>
                  <a:srgbClr val="F9289B"/>
                </a:solidFill>
                <a:latin typeface="Ice kingdom" panose="02000800000000000000" pitchFamily="2" charset="0"/>
              </a:rPr>
              <a:t>Nicole</a:t>
            </a:r>
          </a:p>
        </p:txBody>
      </p:sp>
      <p:sp>
        <p:nvSpPr>
          <p:cNvPr id="355" name="CuadroTexto 354">
            <a:extLst>
              <a:ext uri="{FF2B5EF4-FFF2-40B4-BE49-F238E27FC236}">
                <a16:creationId xmlns:a16="http://schemas.microsoft.com/office/drawing/2014/main" id="{B07BEAC9-CA38-1AB4-45A7-C629112943E3}"/>
              </a:ext>
            </a:extLst>
          </p:cNvPr>
          <p:cNvSpPr txBox="1"/>
          <p:nvPr/>
        </p:nvSpPr>
        <p:spPr>
          <a:xfrm>
            <a:off x="1785771" y="7316477"/>
            <a:ext cx="373380" cy="130135"/>
          </a:xfrm>
          <a:prstGeom prst="rect">
            <a:avLst/>
          </a:prstGeom>
          <a:noFill/>
        </p:spPr>
        <p:txBody>
          <a:bodyPr wrap="none" rtlCol="0">
            <a:prstTxWarp prst="textChevronInverted">
              <a:avLst>
                <a:gd name="adj" fmla="val 90189"/>
              </a:avLst>
            </a:prstTxWarp>
            <a:spAutoFit/>
          </a:bodyPr>
          <a:lstStyle/>
          <a:p>
            <a:pPr algn="ctr"/>
            <a:r>
              <a:rPr lang="es-VE" sz="3200" dirty="0">
                <a:ln w="19050">
                  <a:noFill/>
                </a:ln>
                <a:solidFill>
                  <a:srgbClr val="09385B"/>
                </a:solidFill>
                <a:latin typeface="Bebas Neue Bold" panose="020B0606020202050201" pitchFamily="34" charset="0"/>
              </a:rPr>
              <a:t>VILLALOBOS</a:t>
            </a:r>
          </a:p>
        </p:txBody>
      </p:sp>
      <p:pic>
        <p:nvPicPr>
          <p:cNvPr id="356" name="Imagen 355">
            <a:extLst>
              <a:ext uri="{FF2B5EF4-FFF2-40B4-BE49-F238E27FC236}">
                <a16:creationId xmlns:a16="http://schemas.microsoft.com/office/drawing/2014/main" id="{BCC8DB28-DFC0-AFF8-7747-5F35FB18B53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92631" y="7103898"/>
            <a:ext cx="1800000" cy="360000"/>
          </a:xfrm>
          <a:prstGeom prst="rect">
            <a:avLst/>
          </a:prstGeom>
        </p:spPr>
      </p:pic>
      <p:sp>
        <p:nvSpPr>
          <p:cNvPr id="357" name="CuadroTexto 356">
            <a:extLst>
              <a:ext uri="{FF2B5EF4-FFF2-40B4-BE49-F238E27FC236}">
                <a16:creationId xmlns:a16="http://schemas.microsoft.com/office/drawing/2014/main" id="{7B5C168A-900F-3DF1-44A6-99FED1D6959C}"/>
              </a:ext>
            </a:extLst>
          </p:cNvPr>
          <p:cNvSpPr txBox="1"/>
          <p:nvPr/>
        </p:nvSpPr>
        <p:spPr>
          <a:xfrm>
            <a:off x="3449412" y="7075957"/>
            <a:ext cx="7068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400" dirty="0">
                <a:ln w="12700">
                  <a:noFill/>
                </a:ln>
                <a:solidFill>
                  <a:srgbClr val="F9289B"/>
                </a:solidFill>
                <a:latin typeface="Ice kingdom" panose="02000800000000000000" pitchFamily="2" charset="0"/>
              </a:rPr>
              <a:t>Nicole</a:t>
            </a:r>
          </a:p>
        </p:txBody>
      </p:sp>
      <p:sp>
        <p:nvSpPr>
          <p:cNvPr id="358" name="CuadroTexto 357">
            <a:extLst>
              <a:ext uri="{FF2B5EF4-FFF2-40B4-BE49-F238E27FC236}">
                <a16:creationId xmlns:a16="http://schemas.microsoft.com/office/drawing/2014/main" id="{DBEA0AB8-68A9-77C4-A9DE-909652D90DF9}"/>
              </a:ext>
            </a:extLst>
          </p:cNvPr>
          <p:cNvSpPr txBox="1"/>
          <p:nvPr/>
        </p:nvSpPr>
        <p:spPr>
          <a:xfrm>
            <a:off x="3616152" y="7318667"/>
            <a:ext cx="373380" cy="130135"/>
          </a:xfrm>
          <a:prstGeom prst="rect">
            <a:avLst/>
          </a:prstGeom>
          <a:noFill/>
        </p:spPr>
        <p:txBody>
          <a:bodyPr wrap="none" rtlCol="0">
            <a:prstTxWarp prst="textChevronInverted">
              <a:avLst>
                <a:gd name="adj" fmla="val 90189"/>
              </a:avLst>
            </a:prstTxWarp>
            <a:spAutoFit/>
          </a:bodyPr>
          <a:lstStyle/>
          <a:p>
            <a:pPr algn="ctr"/>
            <a:r>
              <a:rPr lang="es-VE" sz="3200" dirty="0">
                <a:ln w="19050">
                  <a:noFill/>
                </a:ln>
                <a:solidFill>
                  <a:srgbClr val="09385B"/>
                </a:solidFill>
                <a:latin typeface="Bebas Neue Bold" panose="020B0606020202050201" pitchFamily="34" charset="0"/>
              </a:rPr>
              <a:t>VILLALOBOS</a:t>
            </a:r>
          </a:p>
        </p:txBody>
      </p:sp>
      <p:pic>
        <p:nvPicPr>
          <p:cNvPr id="359" name="Imagen 358">
            <a:extLst>
              <a:ext uri="{FF2B5EF4-FFF2-40B4-BE49-F238E27FC236}">
                <a16:creationId xmlns:a16="http://schemas.microsoft.com/office/drawing/2014/main" id="{DA835E6F-016A-136C-C1BB-DEBB9D3E529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23012" y="7107862"/>
            <a:ext cx="1800000" cy="360000"/>
          </a:xfrm>
          <a:prstGeom prst="rect">
            <a:avLst/>
          </a:prstGeom>
        </p:spPr>
      </p:pic>
      <p:sp>
        <p:nvSpPr>
          <p:cNvPr id="360" name="CuadroTexto 359">
            <a:extLst>
              <a:ext uri="{FF2B5EF4-FFF2-40B4-BE49-F238E27FC236}">
                <a16:creationId xmlns:a16="http://schemas.microsoft.com/office/drawing/2014/main" id="{F074B7F1-613C-11DD-9A15-6A4D18970138}"/>
              </a:ext>
            </a:extLst>
          </p:cNvPr>
          <p:cNvSpPr txBox="1"/>
          <p:nvPr/>
        </p:nvSpPr>
        <p:spPr>
          <a:xfrm>
            <a:off x="5279793" y="7079921"/>
            <a:ext cx="7068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400" dirty="0">
                <a:ln w="12700">
                  <a:noFill/>
                </a:ln>
                <a:solidFill>
                  <a:srgbClr val="F9289B"/>
                </a:solidFill>
                <a:latin typeface="Ice kingdom" panose="02000800000000000000" pitchFamily="2" charset="0"/>
              </a:rPr>
              <a:t>Nicole</a:t>
            </a:r>
          </a:p>
        </p:txBody>
      </p:sp>
      <p:sp>
        <p:nvSpPr>
          <p:cNvPr id="361" name="CuadroTexto 360">
            <a:extLst>
              <a:ext uri="{FF2B5EF4-FFF2-40B4-BE49-F238E27FC236}">
                <a16:creationId xmlns:a16="http://schemas.microsoft.com/office/drawing/2014/main" id="{7DDD8843-DAA4-44CB-AC88-2F8C6AD39C1E}"/>
              </a:ext>
            </a:extLst>
          </p:cNvPr>
          <p:cNvSpPr txBox="1"/>
          <p:nvPr/>
        </p:nvSpPr>
        <p:spPr>
          <a:xfrm>
            <a:off x="5446533" y="7322631"/>
            <a:ext cx="373380" cy="130135"/>
          </a:xfrm>
          <a:prstGeom prst="rect">
            <a:avLst/>
          </a:prstGeom>
          <a:noFill/>
        </p:spPr>
        <p:txBody>
          <a:bodyPr wrap="none" rtlCol="0">
            <a:prstTxWarp prst="textChevronInverted">
              <a:avLst>
                <a:gd name="adj" fmla="val 90189"/>
              </a:avLst>
            </a:prstTxWarp>
            <a:spAutoFit/>
          </a:bodyPr>
          <a:lstStyle/>
          <a:p>
            <a:pPr algn="ctr"/>
            <a:r>
              <a:rPr lang="es-VE" sz="3200" dirty="0">
                <a:ln w="19050">
                  <a:noFill/>
                </a:ln>
                <a:solidFill>
                  <a:srgbClr val="09385B"/>
                </a:solidFill>
                <a:latin typeface="Bebas Neue Bold" panose="020B0606020202050201" pitchFamily="34" charset="0"/>
              </a:rPr>
              <a:t>VILLALOBOS</a:t>
            </a:r>
          </a:p>
        </p:txBody>
      </p:sp>
      <p:pic>
        <p:nvPicPr>
          <p:cNvPr id="362" name="Imagen 361">
            <a:extLst>
              <a:ext uri="{FF2B5EF4-FFF2-40B4-BE49-F238E27FC236}">
                <a16:creationId xmlns:a16="http://schemas.microsoft.com/office/drawing/2014/main" id="{0C306636-B96A-40EB-3E2F-82E555C757F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2250" y="7468681"/>
            <a:ext cx="1800000" cy="360000"/>
          </a:xfrm>
          <a:prstGeom prst="rect">
            <a:avLst/>
          </a:prstGeom>
        </p:spPr>
      </p:pic>
      <p:sp>
        <p:nvSpPr>
          <p:cNvPr id="363" name="CuadroTexto 362">
            <a:extLst>
              <a:ext uri="{FF2B5EF4-FFF2-40B4-BE49-F238E27FC236}">
                <a16:creationId xmlns:a16="http://schemas.microsoft.com/office/drawing/2014/main" id="{0C85D390-1502-8C56-B92F-0DD2DDC0A88E}"/>
              </a:ext>
            </a:extLst>
          </p:cNvPr>
          <p:cNvSpPr txBox="1"/>
          <p:nvPr/>
        </p:nvSpPr>
        <p:spPr>
          <a:xfrm>
            <a:off x="1619031" y="7440740"/>
            <a:ext cx="7068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400" dirty="0">
                <a:ln w="12700">
                  <a:noFill/>
                </a:ln>
                <a:solidFill>
                  <a:srgbClr val="F9289B"/>
                </a:solidFill>
                <a:latin typeface="Ice kingdom" panose="02000800000000000000" pitchFamily="2" charset="0"/>
              </a:rPr>
              <a:t>Nicole</a:t>
            </a:r>
          </a:p>
        </p:txBody>
      </p:sp>
      <p:sp>
        <p:nvSpPr>
          <p:cNvPr id="364" name="CuadroTexto 363">
            <a:extLst>
              <a:ext uri="{FF2B5EF4-FFF2-40B4-BE49-F238E27FC236}">
                <a16:creationId xmlns:a16="http://schemas.microsoft.com/office/drawing/2014/main" id="{A990AA4E-8984-DCEA-D86A-9140DF98EB5E}"/>
              </a:ext>
            </a:extLst>
          </p:cNvPr>
          <p:cNvSpPr txBox="1"/>
          <p:nvPr/>
        </p:nvSpPr>
        <p:spPr>
          <a:xfrm>
            <a:off x="1785771" y="7683450"/>
            <a:ext cx="373380" cy="130135"/>
          </a:xfrm>
          <a:prstGeom prst="rect">
            <a:avLst/>
          </a:prstGeom>
          <a:noFill/>
        </p:spPr>
        <p:txBody>
          <a:bodyPr wrap="none" rtlCol="0">
            <a:prstTxWarp prst="textChevronInverted">
              <a:avLst>
                <a:gd name="adj" fmla="val 90189"/>
              </a:avLst>
            </a:prstTxWarp>
            <a:spAutoFit/>
          </a:bodyPr>
          <a:lstStyle/>
          <a:p>
            <a:pPr algn="ctr"/>
            <a:r>
              <a:rPr lang="es-VE" sz="3200" dirty="0">
                <a:ln w="19050">
                  <a:noFill/>
                </a:ln>
                <a:solidFill>
                  <a:srgbClr val="09385B"/>
                </a:solidFill>
                <a:latin typeface="Bebas Neue Bold" panose="020B0606020202050201" pitchFamily="34" charset="0"/>
              </a:rPr>
              <a:t>VILLALOBOS</a:t>
            </a:r>
          </a:p>
        </p:txBody>
      </p:sp>
      <p:pic>
        <p:nvPicPr>
          <p:cNvPr id="365" name="Imagen 364">
            <a:extLst>
              <a:ext uri="{FF2B5EF4-FFF2-40B4-BE49-F238E27FC236}">
                <a16:creationId xmlns:a16="http://schemas.microsoft.com/office/drawing/2014/main" id="{C1DA3862-C8D0-079A-D7E7-E5D01A82BC4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92631" y="7470871"/>
            <a:ext cx="1800000" cy="360000"/>
          </a:xfrm>
          <a:prstGeom prst="rect">
            <a:avLst/>
          </a:prstGeom>
        </p:spPr>
      </p:pic>
      <p:sp>
        <p:nvSpPr>
          <p:cNvPr id="366" name="CuadroTexto 365">
            <a:extLst>
              <a:ext uri="{FF2B5EF4-FFF2-40B4-BE49-F238E27FC236}">
                <a16:creationId xmlns:a16="http://schemas.microsoft.com/office/drawing/2014/main" id="{D2D4CED3-BCB7-F986-F91A-30D9D904C19D}"/>
              </a:ext>
            </a:extLst>
          </p:cNvPr>
          <p:cNvSpPr txBox="1"/>
          <p:nvPr/>
        </p:nvSpPr>
        <p:spPr>
          <a:xfrm>
            <a:off x="3449412" y="7442930"/>
            <a:ext cx="7068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400" dirty="0">
                <a:ln w="12700">
                  <a:noFill/>
                </a:ln>
                <a:solidFill>
                  <a:srgbClr val="F9289B"/>
                </a:solidFill>
                <a:latin typeface="Ice kingdom" panose="02000800000000000000" pitchFamily="2" charset="0"/>
              </a:rPr>
              <a:t>Nicole</a:t>
            </a:r>
          </a:p>
        </p:txBody>
      </p:sp>
      <p:sp>
        <p:nvSpPr>
          <p:cNvPr id="367" name="CuadroTexto 366">
            <a:extLst>
              <a:ext uri="{FF2B5EF4-FFF2-40B4-BE49-F238E27FC236}">
                <a16:creationId xmlns:a16="http://schemas.microsoft.com/office/drawing/2014/main" id="{A62A7820-6AE2-F1C6-4D73-0095504DBC0A}"/>
              </a:ext>
            </a:extLst>
          </p:cNvPr>
          <p:cNvSpPr txBox="1"/>
          <p:nvPr/>
        </p:nvSpPr>
        <p:spPr>
          <a:xfrm>
            <a:off x="3616152" y="7685640"/>
            <a:ext cx="373380" cy="130135"/>
          </a:xfrm>
          <a:prstGeom prst="rect">
            <a:avLst/>
          </a:prstGeom>
          <a:noFill/>
        </p:spPr>
        <p:txBody>
          <a:bodyPr wrap="none" rtlCol="0">
            <a:prstTxWarp prst="textChevronInverted">
              <a:avLst>
                <a:gd name="adj" fmla="val 90189"/>
              </a:avLst>
            </a:prstTxWarp>
            <a:spAutoFit/>
          </a:bodyPr>
          <a:lstStyle/>
          <a:p>
            <a:pPr algn="ctr"/>
            <a:r>
              <a:rPr lang="es-VE" sz="3200" dirty="0">
                <a:ln w="19050">
                  <a:noFill/>
                </a:ln>
                <a:solidFill>
                  <a:srgbClr val="09385B"/>
                </a:solidFill>
                <a:latin typeface="Bebas Neue Bold" panose="020B0606020202050201" pitchFamily="34" charset="0"/>
              </a:rPr>
              <a:t>VILLALOBOS</a:t>
            </a:r>
          </a:p>
        </p:txBody>
      </p:sp>
      <p:pic>
        <p:nvPicPr>
          <p:cNvPr id="368" name="Imagen 367">
            <a:extLst>
              <a:ext uri="{FF2B5EF4-FFF2-40B4-BE49-F238E27FC236}">
                <a16:creationId xmlns:a16="http://schemas.microsoft.com/office/drawing/2014/main" id="{8A51210D-D5E1-0458-F3E5-5C26C7A3498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23012" y="7474835"/>
            <a:ext cx="1800000" cy="360000"/>
          </a:xfrm>
          <a:prstGeom prst="rect">
            <a:avLst/>
          </a:prstGeom>
        </p:spPr>
      </p:pic>
      <p:sp>
        <p:nvSpPr>
          <p:cNvPr id="369" name="CuadroTexto 368">
            <a:extLst>
              <a:ext uri="{FF2B5EF4-FFF2-40B4-BE49-F238E27FC236}">
                <a16:creationId xmlns:a16="http://schemas.microsoft.com/office/drawing/2014/main" id="{E94053B2-1A6B-5450-585F-1B595CA8AD7A}"/>
              </a:ext>
            </a:extLst>
          </p:cNvPr>
          <p:cNvSpPr txBox="1"/>
          <p:nvPr/>
        </p:nvSpPr>
        <p:spPr>
          <a:xfrm>
            <a:off x="5279793" y="7446894"/>
            <a:ext cx="7068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400" dirty="0">
                <a:ln w="12700">
                  <a:noFill/>
                </a:ln>
                <a:solidFill>
                  <a:srgbClr val="F9289B"/>
                </a:solidFill>
                <a:latin typeface="Ice kingdom" panose="02000800000000000000" pitchFamily="2" charset="0"/>
              </a:rPr>
              <a:t>Nicole</a:t>
            </a:r>
          </a:p>
        </p:txBody>
      </p:sp>
      <p:sp>
        <p:nvSpPr>
          <p:cNvPr id="370" name="CuadroTexto 369">
            <a:extLst>
              <a:ext uri="{FF2B5EF4-FFF2-40B4-BE49-F238E27FC236}">
                <a16:creationId xmlns:a16="http://schemas.microsoft.com/office/drawing/2014/main" id="{26E94C53-51CC-0032-0C24-93FE26CD79AE}"/>
              </a:ext>
            </a:extLst>
          </p:cNvPr>
          <p:cNvSpPr txBox="1"/>
          <p:nvPr/>
        </p:nvSpPr>
        <p:spPr>
          <a:xfrm>
            <a:off x="5446533" y="7689604"/>
            <a:ext cx="373380" cy="130135"/>
          </a:xfrm>
          <a:prstGeom prst="rect">
            <a:avLst/>
          </a:prstGeom>
          <a:noFill/>
        </p:spPr>
        <p:txBody>
          <a:bodyPr wrap="none" rtlCol="0">
            <a:prstTxWarp prst="textChevronInverted">
              <a:avLst>
                <a:gd name="adj" fmla="val 90189"/>
              </a:avLst>
            </a:prstTxWarp>
            <a:spAutoFit/>
          </a:bodyPr>
          <a:lstStyle/>
          <a:p>
            <a:pPr algn="ctr"/>
            <a:r>
              <a:rPr lang="es-VE" sz="3200" dirty="0">
                <a:ln w="19050">
                  <a:noFill/>
                </a:ln>
                <a:solidFill>
                  <a:srgbClr val="09385B"/>
                </a:solidFill>
                <a:latin typeface="Bebas Neue Bold" panose="020B0606020202050201" pitchFamily="34" charset="0"/>
              </a:rPr>
              <a:t>VILLALOBOS</a:t>
            </a:r>
          </a:p>
        </p:txBody>
      </p:sp>
      <p:pic>
        <p:nvPicPr>
          <p:cNvPr id="371" name="Imagen 370">
            <a:extLst>
              <a:ext uri="{FF2B5EF4-FFF2-40B4-BE49-F238E27FC236}">
                <a16:creationId xmlns:a16="http://schemas.microsoft.com/office/drawing/2014/main" id="{47E6AFA7-7918-BDB6-8F0E-C77BB8919BD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2250" y="7842431"/>
            <a:ext cx="1800000" cy="360000"/>
          </a:xfrm>
          <a:prstGeom prst="rect">
            <a:avLst/>
          </a:prstGeom>
        </p:spPr>
      </p:pic>
      <p:sp>
        <p:nvSpPr>
          <p:cNvPr id="372" name="CuadroTexto 371">
            <a:extLst>
              <a:ext uri="{FF2B5EF4-FFF2-40B4-BE49-F238E27FC236}">
                <a16:creationId xmlns:a16="http://schemas.microsoft.com/office/drawing/2014/main" id="{CB89A56B-524C-A04B-4FE3-655651DD83C4}"/>
              </a:ext>
            </a:extLst>
          </p:cNvPr>
          <p:cNvSpPr txBox="1"/>
          <p:nvPr/>
        </p:nvSpPr>
        <p:spPr>
          <a:xfrm>
            <a:off x="1619031" y="7814490"/>
            <a:ext cx="7068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400" dirty="0">
                <a:ln w="12700">
                  <a:noFill/>
                </a:ln>
                <a:solidFill>
                  <a:srgbClr val="F9289B"/>
                </a:solidFill>
                <a:latin typeface="Ice kingdom" panose="02000800000000000000" pitchFamily="2" charset="0"/>
              </a:rPr>
              <a:t>Nicole</a:t>
            </a:r>
          </a:p>
        </p:txBody>
      </p:sp>
      <p:sp>
        <p:nvSpPr>
          <p:cNvPr id="373" name="CuadroTexto 372">
            <a:extLst>
              <a:ext uri="{FF2B5EF4-FFF2-40B4-BE49-F238E27FC236}">
                <a16:creationId xmlns:a16="http://schemas.microsoft.com/office/drawing/2014/main" id="{D9BEA0B3-1C40-D5E0-27CE-C551F9405B08}"/>
              </a:ext>
            </a:extLst>
          </p:cNvPr>
          <p:cNvSpPr txBox="1"/>
          <p:nvPr/>
        </p:nvSpPr>
        <p:spPr>
          <a:xfrm>
            <a:off x="1785771" y="8057200"/>
            <a:ext cx="373380" cy="130135"/>
          </a:xfrm>
          <a:prstGeom prst="rect">
            <a:avLst/>
          </a:prstGeom>
          <a:noFill/>
        </p:spPr>
        <p:txBody>
          <a:bodyPr wrap="none" rtlCol="0">
            <a:prstTxWarp prst="textChevronInverted">
              <a:avLst>
                <a:gd name="adj" fmla="val 90189"/>
              </a:avLst>
            </a:prstTxWarp>
            <a:spAutoFit/>
          </a:bodyPr>
          <a:lstStyle/>
          <a:p>
            <a:pPr algn="ctr"/>
            <a:r>
              <a:rPr lang="es-VE" sz="3200" dirty="0">
                <a:ln w="19050">
                  <a:noFill/>
                </a:ln>
                <a:solidFill>
                  <a:srgbClr val="09385B"/>
                </a:solidFill>
                <a:latin typeface="Bebas Neue Bold" panose="020B0606020202050201" pitchFamily="34" charset="0"/>
              </a:rPr>
              <a:t>VILLALOBOS</a:t>
            </a:r>
          </a:p>
        </p:txBody>
      </p:sp>
      <p:pic>
        <p:nvPicPr>
          <p:cNvPr id="374" name="Imagen 373">
            <a:extLst>
              <a:ext uri="{FF2B5EF4-FFF2-40B4-BE49-F238E27FC236}">
                <a16:creationId xmlns:a16="http://schemas.microsoft.com/office/drawing/2014/main" id="{C143EBB5-E19E-5028-2597-3E0D2FD817E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92631" y="7844621"/>
            <a:ext cx="1800000" cy="360000"/>
          </a:xfrm>
          <a:prstGeom prst="rect">
            <a:avLst/>
          </a:prstGeom>
        </p:spPr>
      </p:pic>
      <p:sp>
        <p:nvSpPr>
          <p:cNvPr id="375" name="CuadroTexto 374">
            <a:extLst>
              <a:ext uri="{FF2B5EF4-FFF2-40B4-BE49-F238E27FC236}">
                <a16:creationId xmlns:a16="http://schemas.microsoft.com/office/drawing/2014/main" id="{64383DE6-CE4D-7ED3-9ED1-A66A460AEC6D}"/>
              </a:ext>
            </a:extLst>
          </p:cNvPr>
          <p:cNvSpPr txBox="1"/>
          <p:nvPr/>
        </p:nvSpPr>
        <p:spPr>
          <a:xfrm>
            <a:off x="3449412" y="7816680"/>
            <a:ext cx="7068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400" dirty="0">
                <a:ln w="12700">
                  <a:noFill/>
                </a:ln>
                <a:solidFill>
                  <a:srgbClr val="F9289B"/>
                </a:solidFill>
                <a:latin typeface="Ice kingdom" panose="02000800000000000000" pitchFamily="2" charset="0"/>
              </a:rPr>
              <a:t>Nicole</a:t>
            </a:r>
          </a:p>
        </p:txBody>
      </p:sp>
      <p:sp>
        <p:nvSpPr>
          <p:cNvPr id="376" name="CuadroTexto 375">
            <a:extLst>
              <a:ext uri="{FF2B5EF4-FFF2-40B4-BE49-F238E27FC236}">
                <a16:creationId xmlns:a16="http://schemas.microsoft.com/office/drawing/2014/main" id="{53A6E930-441D-9B50-47D8-028D26DD42CC}"/>
              </a:ext>
            </a:extLst>
          </p:cNvPr>
          <p:cNvSpPr txBox="1"/>
          <p:nvPr/>
        </p:nvSpPr>
        <p:spPr>
          <a:xfrm>
            <a:off x="3616152" y="8059390"/>
            <a:ext cx="373380" cy="130135"/>
          </a:xfrm>
          <a:prstGeom prst="rect">
            <a:avLst/>
          </a:prstGeom>
          <a:noFill/>
        </p:spPr>
        <p:txBody>
          <a:bodyPr wrap="none" rtlCol="0">
            <a:prstTxWarp prst="textChevronInverted">
              <a:avLst>
                <a:gd name="adj" fmla="val 90189"/>
              </a:avLst>
            </a:prstTxWarp>
            <a:spAutoFit/>
          </a:bodyPr>
          <a:lstStyle/>
          <a:p>
            <a:pPr algn="ctr"/>
            <a:r>
              <a:rPr lang="es-VE" sz="3200" dirty="0">
                <a:ln w="19050">
                  <a:noFill/>
                </a:ln>
                <a:solidFill>
                  <a:srgbClr val="09385B"/>
                </a:solidFill>
                <a:latin typeface="Bebas Neue Bold" panose="020B0606020202050201" pitchFamily="34" charset="0"/>
              </a:rPr>
              <a:t>VILLALOBOS</a:t>
            </a:r>
          </a:p>
        </p:txBody>
      </p:sp>
      <p:pic>
        <p:nvPicPr>
          <p:cNvPr id="377" name="Imagen 376">
            <a:extLst>
              <a:ext uri="{FF2B5EF4-FFF2-40B4-BE49-F238E27FC236}">
                <a16:creationId xmlns:a16="http://schemas.microsoft.com/office/drawing/2014/main" id="{18397B8F-BE02-F7F8-7AD0-9CAB0758AD3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23012" y="7848585"/>
            <a:ext cx="1800000" cy="360000"/>
          </a:xfrm>
          <a:prstGeom prst="rect">
            <a:avLst/>
          </a:prstGeom>
        </p:spPr>
      </p:pic>
      <p:sp>
        <p:nvSpPr>
          <p:cNvPr id="378" name="CuadroTexto 377">
            <a:extLst>
              <a:ext uri="{FF2B5EF4-FFF2-40B4-BE49-F238E27FC236}">
                <a16:creationId xmlns:a16="http://schemas.microsoft.com/office/drawing/2014/main" id="{3A538C30-CB06-F6B1-3EBF-8565CC61A69F}"/>
              </a:ext>
            </a:extLst>
          </p:cNvPr>
          <p:cNvSpPr txBox="1"/>
          <p:nvPr/>
        </p:nvSpPr>
        <p:spPr>
          <a:xfrm>
            <a:off x="5279793" y="7820644"/>
            <a:ext cx="7068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400" dirty="0">
                <a:ln w="12700">
                  <a:noFill/>
                </a:ln>
                <a:solidFill>
                  <a:srgbClr val="F9289B"/>
                </a:solidFill>
                <a:latin typeface="Ice kingdom" panose="02000800000000000000" pitchFamily="2" charset="0"/>
              </a:rPr>
              <a:t>Nicole</a:t>
            </a:r>
          </a:p>
        </p:txBody>
      </p:sp>
      <p:sp>
        <p:nvSpPr>
          <p:cNvPr id="379" name="CuadroTexto 378">
            <a:extLst>
              <a:ext uri="{FF2B5EF4-FFF2-40B4-BE49-F238E27FC236}">
                <a16:creationId xmlns:a16="http://schemas.microsoft.com/office/drawing/2014/main" id="{FC7FA04B-F919-EBE1-525B-D445C18A11B3}"/>
              </a:ext>
            </a:extLst>
          </p:cNvPr>
          <p:cNvSpPr txBox="1"/>
          <p:nvPr/>
        </p:nvSpPr>
        <p:spPr>
          <a:xfrm>
            <a:off x="5446533" y="8063354"/>
            <a:ext cx="373380" cy="130135"/>
          </a:xfrm>
          <a:prstGeom prst="rect">
            <a:avLst/>
          </a:prstGeom>
          <a:noFill/>
        </p:spPr>
        <p:txBody>
          <a:bodyPr wrap="none" rtlCol="0">
            <a:prstTxWarp prst="textChevronInverted">
              <a:avLst>
                <a:gd name="adj" fmla="val 90189"/>
              </a:avLst>
            </a:prstTxWarp>
            <a:spAutoFit/>
          </a:bodyPr>
          <a:lstStyle/>
          <a:p>
            <a:pPr algn="ctr"/>
            <a:r>
              <a:rPr lang="es-VE" sz="3200" dirty="0">
                <a:ln w="19050">
                  <a:noFill/>
                </a:ln>
                <a:solidFill>
                  <a:srgbClr val="09385B"/>
                </a:solidFill>
                <a:latin typeface="Bebas Neue Bold" panose="020B0606020202050201" pitchFamily="34" charset="0"/>
              </a:rPr>
              <a:t>VILLALOBOS</a:t>
            </a:r>
          </a:p>
        </p:txBody>
      </p:sp>
    </p:spTree>
    <p:extLst>
      <p:ext uri="{BB962C8B-B14F-4D97-AF65-F5344CB8AC3E}">
        <p14:creationId xmlns:p14="http://schemas.microsoft.com/office/powerpoint/2010/main" val="264073355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8125</TotalTime>
  <Words>305</Words>
  <Application>Microsoft Office PowerPoint</Application>
  <PresentationFormat>Carta (216 x 279 mm)</PresentationFormat>
  <Paragraphs>293</Paragraphs>
  <Slides>6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6</vt:i4>
      </vt:variant>
    </vt:vector>
  </HeadingPairs>
  <TitlesOfParts>
    <vt:vector size="12" baseType="lpstr">
      <vt:lpstr>Ice kingdom</vt:lpstr>
      <vt:lpstr>Calibri Light</vt:lpstr>
      <vt:lpstr>Arial</vt:lpstr>
      <vt:lpstr>Calibri</vt:lpstr>
      <vt:lpstr>Bebas Neue Bold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tebasde@gmail.com</dc:creator>
  <cp:lastModifiedBy>tebasde@gmail.com</cp:lastModifiedBy>
  <cp:revision>17</cp:revision>
  <dcterms:created xsi:type="dcterms:W3CDTF">2024-07-23T03:15:22Z</dcterms:created>
  <dcterms:modified xsi:type="dcterms:W3CDTF">2024-08-20T17:46:34Z</dcterms:modified>
</cp:coreProperties>
</file>