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letter"/>
  <p:notesSz cx="6858000" cy="9144000"/>
  <p:embeddedFontLst>
    <p:embeddedFont>
      <p:font typeface="LEMON MILK Bold" panose="00000800000000000000" pitchFamily="50" charset="0"/>
      <p:bold r:id="rId8"/>
    </p:embeddedFont>
    <p:embeddedFont>
      <p:font typeface="Super Mario 256" pitchFamily="2" charset="0"/>
      <p:bold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7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>
        <p:scale>
          <a:sx n="150" d="100"/>
          <a:sy n="150" d="100"/>
        </p:scale>
        <p:origin x="1452" y="-3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46A584F-0DE9-ABDB-EB7F-4F8FEF36B25A}"/>
              </a:ext>
            </a:extLst>
          </p:cNvPr>
          <p:cNvSpPr/>
          <p:nvPr userDrawn="1"/>
        </p:nvSpPr>
        <p:spPr>
          <a:xfrm>
            <a:off x="0" y="8692587"/>
            <a:ext cx="6858000" cy="451413"/>
          </a:xfrm>
          <a:prstGeom prst="rect">
            <a:avLst/>
          </a:prstGeom>
          <a:solidFill>
            <a:srgbClr val="FF00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F169798B-1CCB-9920-6705-AC93186047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673" y="8566510"/>
            <a:ext cx="5370653" cy="57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28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10849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61052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94592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8210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40558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5129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41865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1727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37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3768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5458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70DF11AF-4A87-2F51-AE3F-38CD1D82C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95" y="663535"/>
            <a:ext cx="3189600" cy="252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21344366-1FB5-2BAA-C65B-FD0410F60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055" y="663535"/>
            <a:ext cx="3189600" cy="25200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86AB4226-B585-508C-D9EF-D633DAE71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95" y="3312000"/>
            <a:ext cx="3189600" cy="25200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3E3F1D3-510A-D18C-479D-1D947C506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055" y="3312000"/>
            <a:ext cx="3189600" cy="252000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2C024F3A-AF91-4DB6-0548-FF045871D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95" y="5960465"/>
            <a:ext cx="3189600" cy="252000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4C231C4E-6FD6-3A80-554E-53C0EA948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055" y="5960465"/>
            <a:ext cx="3189600" cy="252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C3857BA-8AB2-31EB-EF3C-8C3078C54B6B}"/>
              </a:ext>
            </a:extLst>
          </p:cNvPr>
          <p:cNvSpPr txBox="1"/>
          <p:nvPr/>
        </p:nvSpPr>
        <p:spPr>
          <a:xfrm>
            <a:off x="1337183" y="1741538"/>
            <a:ext cx="1824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1F2655F-E269-FAE8-0666-7F604DE5C1C1}"/>
              </a:ext>
            </a:extLst>
          </p:cNvPr>
          <p:cNvSpPr txBox="1"/>
          <p:nvPr/>
        </p:nvSpPr>
        <p:spPr>
          <a:xfrm>
            <a:off x="1046617" y="2063386"/>
            <a:ext cx="2382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AF6C2A8-3812-0F26-475E-EF8066FEAA75}"/>
              </a:ext>
            </a:extLst>
          </p:cNvPr>
          <p:cNvSpPr txBox="1"/>
          <p:nvPr/>
        </p:nvSpPr>
        <p:spPr>
          <a:xfrm>
            <a:off x="1273683" y="2648161"/>
            <a:ext cx="1821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A3B67CE-37D2-3549-E20B-AF269690574C}"/>
              </a:ext>
            </a:extLst>
          </p:cNvPr>
          <p:cNvSpPr txBox="1"/>
          <p:nvPr/>
        </p:nvSpPr>
        <p:spPr>
          <a:xfrm>
            <a:off x="4643898" y="1713438"/>
            <a:ext cx="1824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7A7C12F-D972-3BC2-CD13-6DE36B1CAEEC}"/>
              </a:ext>
            </a:extLst>
          </p:cNvPr>
          <p:cNvSpPr txBox="1"/>
          <p:nvPr/>
        </p:nvSpPr>
        <p:spPr>
          <a:xfrm>
            <a:off x="4353332" y="2035286"/>
            <a:ext cx="2382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091E9BF-BB6C-A839-E887-B5FFF87F2D3E}"/>
              </a:ext>
            </a:extLst>
          </p:cNvPr>
          <p:cNvSpPr txBox="1"/>
          <p:nvPr/>
        </p:nvSpPr>
        <p:spPr>
          <a:xfrm>
            <a:off x="4580398" y="2620061"/>
            <a:ext cx="1821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0AA1C5E-2C49-20D2-8238-0D7134130AFC}"/>
              </a:ext>
            </a:extLst>
          </p:cNvPr>
          <p:cNvSpPr txBox="1"/>
          <p:nvPr/>
        </p:nvSpPr>
        <p:spPr>
          <a:xfrm>
            <a:off x="1330833" y="4402157"/>
            <a:ext cx="1824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3A18B7E-4838-216E-3366-32C7E0369AE3}"/>
              </a:ext>
            </a:extLst>
          </p:cNvPr>
          <p:cNvSpPr txBox="1"/>
          <p:nvPr/>
        </p:nvSpPr>
        <p:spPr>
          <a:xfrm>
            <a:off x="1040267" y="4724005"/>
            <a:ext cx="2382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03B0342-525C-4A24-CCCA-888172D9761B}"/>
              </a:ext>
            </a:extLst>
          </p:cNvPr>
          <p:cNvSpPr txBox="1"/>
          <p:nvPr/>
        </p:nvSpPr>
        <p:spPr>
          <a:xfrm>
            <a:off x="1267333" y="5308780"/>
            <a:ext cx="1821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99DEE41-A2B0-FB0D-7B99-4ACF9E000820}"/>
              </a:ext>
            </a:extLst>
          </p:cNvPr>
          <p:cNvSpPr txBox="1"/>
          <p:nvPr/>
        </p:nvSpPr>
        <p:spPr>
          <a:xfrm>
            <a:off x="4637548" y="4374057"/>
            <a:ext cx="1824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BFDF34D-5F4A-61C2-BD55-4536E8142E58}"/>
              </a:ext>
            </a:extLst>
          </p:cNvPr>
          <p:cNvSpPr txBox="1"/>
          <p:nvPr/>
        </p:nvSpPr>
        <p:spPr>
          <a:xfrm>
            <a:off x="4346982" y="4695905"/>
            <a:ext cx="2382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8992790-659E-5631-879E-CA2D20232D06}"/>
              </a:ext>
            </a:extLst>
          </p:cNvPr>
          <p:cNvSpPr txBox="1"/>
          <p:nvPr/>
        </p:nvSpPr>
        <p:spPr>
          <a:xfrm>
            <a:off x="4574048" y="5280680"/>
            <a:ext cx="1821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C3F41653-2377-4D14-0065-8E2117F10892}"/>
              </a:ext>
            </a:extLst>
          </p:cNvPr>
          <p:cNvSpPr txBox="1"/>
          <p:nvPr/>
        </p:nvSpPr>
        <p:spPr>
          <a:xfrm>
            <a:off x="1330833" y="7080614"/>
            <a:ext cx="1824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399ABBE-08CE-59D7-1CAF-DC1EAE1F2A95}"/>
              </a:ext>
            </a:extLst>
          </p:cNvPr>
          <p:cNvSpPr txBox="1"/>
          <p:nvPr/>
        </p:nvSpPr>
        <p:spPr>
          <a:xfrm>
            <a:off x="1040267" y="7402462"/>
            <a:ext cx="2382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2F3C4E81-BA64-787A-405E-781CD7AC617A}"/>
              </a:ext>
            </a:extLst>
          </p:cNvPr>
          <p:cNvSpPr txBox="1"/>
          <p:nvPr/>
        </p:nvSpPr>
        <p:spPr>
          <a:xfrm>
            <a:off x="1267333" y="7987237"/>
            <a:ext cx="1821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FA1C57C6-D183-A6D5-6EE4-AE3C2E179610}"/>
              </a:ext>
            </a:extLst>
          </p:cNvPr>
          <p:cNvSpPr txBox="1"/>
          <p:nvPr/>
        </p:nvSpPr>
        <p:spPr>
          <a:xfrm>
            <a:off x="4637548" y="7052514"/>
            <a:ext cx="1824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6576D622-8F0D-E1D3-B671-60F398D2556B}"/>
              </a:ext>
            </a:extLst>
          </p:cNvPr>
          <p:cNvSpPr txBox="1"/>
          <p:nvPr/>
        </p:nvSpPr>
        <p:spPr>
          <a:xfrm>
            <a:off x="4346982" y="7374362"/>
            <a:ext cx="2382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32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32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4025BA5-446C-0D90-7536-BB99EE248E8B}"/>
              </a:ext>
            </a:extLst>
          </p:cNvPr>
          <p:cNvSpPr txBox="1"/>
          <p:nvPr/>
        </p:nvSpPr>
        <p:spPr>
          <a:xfrm>
            <a:off x="4574048" y="7959137"/>
            <a:ext cx="1821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088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ECF0B00-521A-1716-07DD-A53F15AA8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16" y="694021"/>
            <a:ext cx="2880000" cy="180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2321C42-8D86-C54A-9A09-B2091BF0E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070" y="694021"/>
            <a:ext cx="2880000" cy="180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3E777CF-9F2E-0967-44FE-043F237A6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16" y="2588724"/>
            <a:ext cx="2880000" cy="180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1E89E1B-ED3C-9FA6-FB56-6A1D62694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070" y="2588724"/>
            <a:ext cx="2880000" cy="180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B6D36BA-2F55-6C21-FCF8-7FE99B8B0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16" y="4483427"/>
            <a:ext cx="2880000" cy="180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30CD735-EF73-89A9-1422-5565A8AFF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070" y="4483427"/>
            <a:ext cx="2880000" cy="180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006CD74-7487-FF3E-77D4-48FCC3C65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16" y="6378130"/>
            <a:ext cx="2880000" cy="180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0C3AF03-9377-96CB-073E-A431E71FC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070" y="6378130"/>
            <a:ext cx="2880000" cy="180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0046975-52E7-5637-88B4-71B9577B4090}"/>
              </a:ext>
            </a:extLst>
          </p:cNvPr>
          <p:cNvSpPr txBox="1"/>
          <p:nvPr/>
        </p:nvSpPr>
        <p:spPr>
          <a:xfrm>
            <a:off x="1676742" y="49724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7DD03D4-C2CE-7603-7029-02FEF23B9C0D}"/>
              </a:ext>
            </a:extLst>
          </p:cNvPr>
          <p:cNvSpPr txBox="1"/>
          <p:nvPr/>
        </p:nvSpPr>
        <p:spPr>
          <a:xfrm>
            <a:off x="1386176" y="5294347"/>
            <a:ext cx="2106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EB0B4CA-5C51-73FF-4FA9-A7E20831D4C3}"/>
              </a:ext>
            </a:extLst>
          </p:cNvPr>
          <p:cNvSpPr txBox="1"/>
          <p:nvPr/>
        </p:nvSpPr>
        <p:spPr>
          <a:xfrm>
            <a:off x="1760537" y="5804592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4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7D6826D-14E9-3ADC-3E38-C3449A1DAE30}"/>
              </a:ext>
            </a:extLst>
          </p:cNvPr>
          <p:cNvSpPr txBox="1"/>
          <p:nvPr/>
        </p:nvSpPr>
        <p:spPr>
          <a:xfrm>
            <a:off x="4671196" y="492804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DC4CD25-52E9-6E7A-D63C-C30ED0061326}"/>
              </a:ext>
            </a:extLst>
          </p:cNvPr>
          <p:cNvSpPr txBox="1"/>
          <p:nvPr/>
        </p:nvSpPr>
        <p:spPr>
          <a:xfrm>
            <a:off x="4380630" y="5249897"/>
            <a:ext cx="2106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968DFEA-54DD-18FE-19DD-68CD1D54395B}"/>
              </a:ext>
            </a:extLst>
          </p:cNvPr>
          <p:cNvSpPr txBox="1"/>
          <p:nvPr/>
        </p:nvSpPr>
        <p:spPr>
          <a:xfrm>
            <a:off x="4737694" y="5773259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4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57114BAC-700A-5B53-0C3F-1AA468888558}"/>
              </a:ext>
            </a:extLst>
          </p:cNvPr>
          <p:cNvSpPr txBox="1"/>
          <p:nvPr/>
        </p:nvSpPr>
        <p:spPr>
          <a:xfrm>
            <a:off x="1663699" y="6858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173181E-17CF-FCF8-611E-2DCD22AADD3F}"/>
              </a:ext>
            </a:extLst>
          </p:cNvPr>
          <p:cNvSpPr txBox="1"/>
          <p:nvPr/>
        </p:nvSpPr>
        <p:spPr>
          <a:xfrm>
            <a:off x="1373133" y="7180247"/>
            <a:ext cx="2106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04576B83-3600-3F3C-0BA3-6340832A3781}"/>
              </a:ext>
            </a:extLst>
          </p:cNvPr>
          <p:cNvSpPr txBox="1"/>
          <p:nvPr/>
        </p:nvSpPr>
        <p:spPr>
          <a:xfrm>
            <a:off x="1774990" y="7691856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4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8B6C1FB-BFFA-EEF6-4A20-8034EBBEF9AD}"/>
              </a:ext>
            </a:extLst>
          </p:cNvPr>
          <p:cNvSpPr txBox="1"/>
          <p:nvPr/>
        </p:nvSpPr>
        <p:spPr>
          <a:xfrm>
            <a:off x="4670853" y="683934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867F2D0-97B8-A8AF-5E1B-4DA2017B3493}"/>
              </a:ext>
            </a:extLst>
          </p:cNvPr>
          <p:cNvSpPr txBox="1"/>
          <p:nvPr/>
        </p:nvSpPr>
        <p:spPr>
          <a:xfrm>
            <a:off x="4380287" y="7161197"/>
            <a:ext cx="2106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83822E4-811C-4E21-36CE-AE99264D59A1}"/>
              </a:ext>
            </a:extLst>
          </p:cNvPr>
          <p:cNvSpPr txBox="1"/>
          <p:nvPr/>
        </p:nvSpPr>
        <p:spPr>
          <a:xfrm>
            <a:off x="4737694" y="7679156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4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81A101EB-5808-0AF1-6F2D-CAD09B88D3CC}"/>
              </a:ext>
            </a:extLst>
          </p:cNvPr>
          <p:cNvSpPr txBox="1"/>
          <p:nvPr/>
        </p:nvSpPr>
        <p:spPr>
          <a:xfrm>
            <a:off x="1676742" y="30864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8D9F20A4-1E48-F8A1-19BD-0D4724ECF985}"/>
              </a:ext>
            </a:extLst>
          </p:cNvPr>
          <p:cNvSpPr txBox="1"/>
          <p:nvPr/>
        </p:nvSpPr>
        <p:spPr>
          <a:xfrm>
            <a:off x="1386176" y="3408305"/>
            <a:ext cx="2106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7DEA527-2F11-BBB2-2EE7-7ACE6C4B8BB5}"/>
              </a:ext>
            </a:extLst>
          </p:cNvPr>
          <p:cNvSpPr txBox="1"/>
          <p:nvPr/>
        </p:nvSpPr>
        <p:spPr>
          <a:xfrm>
            <a:off x="1760537" y="3918550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4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CB72892B-7566-C3CF-62DF-457FED605B70}"/>
              </a:ext>
            </a:extLst>
          </p:cNvPr>
          <p:cNvSpPr txBox="1"/>
          <p:nvPr/>
        </p:nvSpPr>
        <p:spPr>
          <a:xfrm>
            <a:off x="4671196" y="3042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920DB207-86EF-0863-BC69-0443FA926073}"/>
              </a:ext>
            </a:extLst>
          </p:cNvPr>
          <p:cNvSpPr txBox="1"/>
          <p:nvPr/>
        </p:nvSpPr>
        <p:spPr>
          <a:xfrm>
            <a:off x="4380630" y="3363855"/>
            <a:ext cx="2106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54CE9488-7D9F-6223-B1D4-697323D5C981}"/>
              </a:ext>
            </a:extLst>
          </p:cNvPr>
          <p:cNvSpPr txBox="1"/>
          <p:nvPr/>
        </p:nvSpPr>
        <p:spPr>
          <a:xfrm>
            <a:off x="4737694" y="3887217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4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758B61C8-34EE-0972-90DA-B183735B368F}"/>
              </a:ext>
            </a:extLst>
          </p:cNvPr>
          <p:cNvSpPr txBox="1"/>
          <p:nvPr/>
        </p:nvSpPr>
        <p:spPr>
          <a:xfrm>
            <a:off x="1676742" y="11999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53CCB7F1-FA95-2818-F081-14C30DEB6D9C}"/>
              </a:ext>
            </a:extLst>
          </p:cNvPr>
          <p:cNvSpPr txBox="1"/>
          <p:nvPr/>
        </p:nvSpPr>
        <p:spPr>
          <a:xfrm>
            <a:off x="1386176" y="1521799"/>
            <a:ext cx="2106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6BC3FB4E-B055-BFA9-2EF5-8035F55E85D5}"/>
              </a:ext>
            </a:extLst>
          </p:cNvPr>
          <p:cNvSpPr txBox="1"/>
          <p:nvPr/>
        </p:nvSpPr>
        <p:spPr>
          <a:xfrm>
            <a:off x="1760537" y="2032044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4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46793067-6097-C73F-C4A4-C7C108F375CC}"/>
              </a:ext>
            </a:extLst>
          </p:cNvPr>
          <p:cNvSpPr txBox="1"/>
          <p:nvPr/>
        </p:nvSpPr>
        <p:spPr>
          <a:xfrm>
            <a:off x="4671196" y="115550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16881037-055D-00EE-B347-D1C999FF32BC}"/>
              </a:ext>
            </a:extLst>
          </p:cNvPr>
          <p:cNvSpPr txBox="1"/>
          <p:nvPr/>
        </p:nvSpPr>
        <p:spPr>
          <a:xfrm>
            <a:off x="4380630" y="1477349"/>
            <a:ext cx="2106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28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28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F2A472F8-5079-891D-45E3-EC145FF59C4B}"/>
              </a:ext>
            </a:extLst>
          </p:cNvPr>
          <p:cNvSpPr txBox="1"/>
          <p:nvPr/>
        </p:nvSpPr>
        <p:spPr>
          <a:xfrm>
            <a:off x="4737694" y="2000711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2400" b="1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575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5AD57510-8D77-34AB-A878-7DB5C531F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98" y="619881"/>
            <a:ext cx="1440000" cy="180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C00BFFE-E9E4-4440-9F9B-AD7C452624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573" y="619881"/>
            <a:ext cx="1440000" cy="180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186F326-2242-ECDD-F2B3-4187D5C0B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2248" y="619881"/>
            <a:ext cx="1440000" cy="180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93CC44E-8770-89FC-901E-0DCC3761E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923" y="619881"/>
            <a:ext cx="1440000" cy="180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87A419A-ADAF-5A90-73B7-1556EFD8B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98" y="2514584"/>
            <a:ext cx="1440000" cy="1800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1E7AAEF9-3668-BCD0-65EA-27B6BB3D1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573" y="2514584"/>
            <a:ext cx="1440000" cy="180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4D6737D8-0C09-57B0-B974-E6932E714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2248" y="2514584"/>
            <a:ext cx="1440000" cy="1800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15C042A2-BF3A-A76C-FAAE-F03BD3203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923" y="2514584"/>
            <a:ext cx="1440000" cy="180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221C1760-56F5-3A6A-C307-4C5E88926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98" y="4409287"/>
            <a:ext cx="1440000" cy="18000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A576115E-1B68-AA5D-ACBE-00798337B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573" y="4409287"/>
            <a:ext cx="1440000" cy="18000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52603F5E-CF1C-9A63-48F9-9541C4BCF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2248" y="4409287"/>
            <a:ext cx="1440000" cy="180000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994183CD-25E3-F3DB-A051-E9D0DDABA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923" y="4409287"/>
            <a:ext cx="1440000" cy="180000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CB3E527C-EC7A-E8A8-52E0-E5DCB2F97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98" y="6303990"/>
            <a:ext cx="1440000" cy="180000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9EA53C60-504D-1CEF-90ED-706EC8EAB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573" y="6303990"/>
            <a:ext cx="1440000" cy="1800000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7FF90671-F62B-6C6A-DBA2-151A1F3CF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2248" y="6303990"/>
            <a:ext cx="1440000" cy="1800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D0597E04-4039-D3F6-B0FC-727DDB58B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923" y="6303990"/>
            <a:ext cx="1440000" cy="180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D047C4D-E0ED-8978-F0AF-498D85101556}"/>
              </a:ext>
            </a:extLst>
          </p:cNvPr>
          <p:cNvSpPr txBox="1"/>
          <p:nvPr/>
        </p:nvSpPr>
        <p:spPr>
          <a:xfrm>
            <a:off x="638036" y="1588884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E6B7C20-2464-E5CB-3CC7-C05CBE91FC34}"/>
              </a:ext>
            </a:extLst>
          </p:cNvPr>
          <p:cNvSpPr txBox="1"/>
          <p:nvPr/>
        </p:nvSpPr>
        <p:spPr>
          <a:xfrm>
            <a:off x="493112" y="1773550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331DA25-03A9-5990-FD45-0D3F3BA2A594}"/>
              </a:ext>
            </a:extLst>
          </p:cNvPr>
          <p:cNvSpPr txBox="1"/>
          <p:nvPr/>
        </p:nvSpPr>
        <p:spPr>
          <a:xfrm>
            <a:off x="744567" y="2086705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49CC9D0-347F-015E-B899-99FDC035A095}"/>
              </a:ext>
            </a:extLst>
          </p:cNvPr>
          <p:cNvSpPr txBox="1"/>
          <p:nvPr/>
        </p:nvSpPr>
        <p:spPr>
          <a:xfrm>
            <a:off x="2186094" y="1588884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D2671FF-3AB5-0F61-EB05-7F2C6EF4929A}"/>
              </a:ext>
            </a:extLst>
          </p:cNvPr>
          <p:cNvSpPr txBox="1"/>
          <p:nvPr/>
        </p:nvSpPr>
        <p:spPr>
          <a:xfrm>
            <a:off x="2041170" y="1773550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C7D55D2-B5DA-9BE2-EF24-9EBA23232C92}"/>
              </a:ext>
            </a:extLst>
          </p:cNvPr>
          <p:cNvSpPr txBox="1"/>
          <p:nvPr/>
        </p:nvSpPr>
        <p:spPr>
          <a:xfrm>
            <a:off x="2292625" y="2086705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3A5E175-3D97-59F2-D94D-48502538F21A}"/>
              </a:ext>
            </a:extLst>
          </p:cNvPr>
          <p:cNvSpPr txBox="1"/>
          <p:nvPr/>
        </p:nvSpPr>
        <p:spPr>
          <a:xfrm>
            <a:off x="3713653" y="1597650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D958584-7816-C000-39E9-4057D0EF1CF1}"/>
              </a:ext>
            </a:extLst>
          </p:cNvPr>
          <p:cNvSpPr txBox="1"/>
          <p:nvPr/>
        </p:nvSpPr>
        <p:spPr>
          <a:xfrm>
            <a:off x="3568729" y="1782316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94EA84EB-259A-54EF-1103-CD2F0CACC0A3}"/>
              </a:ext>
            </a:extLst>
          </p:cNvPr>
          <p:cNvSpPr txBox="1"/>
          <p:nvPr/>
        </p:nvSpPr>
        <p:spPr>
          <a:xfrm>
            <a:off x="3820184" y="2095471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9C84AD9C-B538-AE72-7A6B-F0C6206B2AD1}"/>
              </a:ext>
            </a:extLst>
          </p:cNvPr>
          <p:cNvSpPr txBox="1"/>
          <p:nvPr/>
        </p:nvSpPr>
        <p:spPr>
          <a:xfrm>
            <a:off x="5261711" y="1597650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ACD7CC55-1C5C-9678-F5BD-385454065890}"/>
              </a:ext>
            </a:extLst>
          </p:cNvPr>
          <p:cNvSpPr txBox="1"/>
          <p:nvPr/>
        </p:nvSpPr>
        <p:spPr>
          <a:xfrm>
            <a:off x="5116787" y="1782316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01164E7-052B-4515-C3DC-A542710CA438}"/>
              </a:ext>
            </a:extLst>
          </p:cNvPr>
          <p:cNvSpPr txBox="1"/>
          <p:nvPr/>
        </p:nvSpPr>
        <p:spPr>
          <a:xfrm>
            <a:off x="5368242" y="2095471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A1B9553B-F5A5-8251-DD77-23DB1176E5CA}"/>
              </a:ext>
            </a:extLst>
          </p:cNvPr>
          <p:cNvSpPr txBox="1"/>
          <p:nvPr/>
        </p:nvSpPr>
        <p:spPr>
          <a:xfrm>
            <a:off x="650736" y="3490909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605DCDAC-1341-FA41-D63B-4B474E655797}"/>
              </a:ext>
            </a:extLst>
          </p:cNvPr>
          <p:cNvSpPr txBox="1"/>
          <p:nvPr/>
        </p:nvSpPr>
        <p:spPr>
          <a:xfrm>
            <a:off x="505812" y="3675575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6C603C52-03A1-BE4D-D85D-9BF20ADAA225}"/>
              </a:ext>
            </a:extLst>
          </p:cNvPr>
          <p:cNvSpPr txBox="1"/>
          <p:nvPr/>
        </p:nvSpPr>
        <p:spPr>
          <a:xfrm>
            <a:off x="757267" y="3988730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629E527E-7F53-F0FD-E61A-7B2B425E1076}"/>
              </a:ext>
            </a:extLst>
          </p:cNvPr>
          <p:cNvSpPr txBox="1"/>
          <p:nvPr/>
        </p:nvSpPr>
        <p:spPr>
          <a:xfrm>
            <a:off x="2198794" y="3490909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3417379A-C15B-8585-03B7-F0C18CD4B605}"/>
              </a:ext>
            </a:extLst>
          </p:cNvPr>
          <p:cNvSpPr txBox="1"/>
          <p:nvPr/>
        </p:nvSpPr>
        <p:spPr>
          <a:xfrm>
            <a:off x="2053870" y="3675575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C5D1C7F6-3B0C-7B4F-B75C-AA30D671D90D}"/>
              </a:ext>
            </a:extLst>
          </p:cNvPr>
          <p:cNvSpPr txBox="1"/>
          <p:nvPr/>
        </p:nvSpPr>
        <p:spPr>
          <a:xfrm>
            <a:off x="2305325" y="3988730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AA18A684-CC63-201F-1F4B-6054705EFC24}"/>
              </a:ext>
            </a:extLst>
          </p:cNvPr>
          <p:cNvSpPr txBox="1"/>
          <p:nvPr/>
        </p:nvSpPr>
        <p:spPr>
          <a:xfrm>
            <a:off x="3726353" y="3499675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869FC398-836E-92EB-BF35-7DB28872BC91}"/>
              </a:ext>
            </a:extLst>
          </p:cNvPr>
          <p:cNvSpPr txBox="1"/>
          <p:nvPr/>
        </p:nvSpPr>
        <p:spPr>
          <a:xfrm>
            <a:off x="3581429" y="3684341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E44DB534-A7B2-4364-2FBA-6C4CEEC9E461}"/>
              </a:ext>
            </a:extLst>
          </p:cNvPr>
          <p:cNvSpPr txBox="1"/>
          <p:nvPr/>
        </p:nvSpPr>
        <p:spPr>
          <a:xfrm>
            <a:off x="3832884" y="3997496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6774B096-DC30-52AB-C874-AA75EA323208}"/>
              </a:ext>
            </a:extLst>
          </p:cNvPr>
          <p:cNvSpPr txBox="1"/>
          <p:nvPr/>
        </p:nvSpPr>
        <p:spPr>
          <a:xfrm>
            <a:off x="5274411" y="3499675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FB3C6456-1B9C-9BBE-63D6-350066DC0760}"/>
              </a:ext>
            </a:extLst>
          </p:cNvPr>
          <p:cNvSpPr txBox="1"/>
          <p:nvPr/>
        </p:nvSpPr>
        <p:spPr>
          <a:xfrm>
            <a:off x="5129487" y="3684341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283E896F-5B51-76DD-6CE6-680487D70EDF}"/>
              </a:ext>
            </a:extLst>
          </p:cNvPr>
          <p:cNvSpPr txBox="1"/>
          <p:nvPr/>
        </p:nvSpPr>
        <p:spPr>
          <a:xfrm>
            <a:off x="5380942" y="3997496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12821C02-5BD3-45B9-6D34-0ED8076FA4E9}"/>
              </a:ext>
            </a:extLst>
          </p:cNvPr>
          <p:cNvSpPr txBox="1"/>
          <p:nvPr/>
        </p:nvSpPr>
        <p:spPr>
          <a:xfrm>
            <a:off x="650736" y="5385509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081D2632-213D-6AFD-2FE3-556245007D6B}"/>
              </a:ext>
            </a:extLst>
          </p:cNvPr>
          <p:cNvSpPr txBox="1"/>
          <p:nvPr/>
        </p:nvSpPr>
        <p:spPr>
          <a:xfrm>
            <a:off x="505812" y="5570175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52FD6558-A219-6E12-94EA-F31C7C355654}"/>
              </a:ext>
            </a:extLst>
          </p:cNvPr>
          <p:cNvSpPr txBox="1"/>
          <p:nvPr/>
        </p:nvSpPr>
        <p:spPr>
          <a:xfrm>
            <a:off x="757267" y="5883330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C111584-796F-EC8E-F5CB-947A9EDFD8C1}"/>
              </a:ext>
            </a:extLst>
          </p:cNvPr>
          <p:cNvSpPr txBox="1"/>
          <p:nvPr/>
        </p:nvSpPr>
        <p:spPr>
          <a:xfrm>
            <a:off x="2198794" y="5385509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7C101581-F939-2676-2AE9-DB241D3C395E}"/>
              </a:ext>
            </a:extLst>
          </p:cNvPr>
          <p:cNvSpPr txBox="1"/>
          <p:nvPr/>
        </p:nvSpPr>
        <p:spPr>
          <a:xfrm>
            <a:off x="2053870" y="5570175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8AA14233-25B6-8BA8-2EF7-FC5FC54B1215}"/>
              </a:ext>
            </a:extLst>
          </p:cNvPr>
          <p:cNvSpPr txBox="1"/>
          <p:nvPr/>
        </p:nvSpPr>
        <p:spPr>
          <a:xfrm>
            <a:off x="2305325" y="5883330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86C21A0E-2D54-7300-CFB6-DF26ABCEDF7F}"/>
              </a:ext>
            </a:extLst>
          </p:cNvPr>
          <p:cNvSpPr txBox="1"/>
          <p:nvPr/>
        </p:nvSpPr>
        <p:spPr>
          <a:xfrm>
            <a:off x="3726353" y="5394275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5F81CF15-DA8E-B60D-849C-500A7F8BE8E6}"/>
              </a:ext>
            </a:extLst>
          </p:cNvPr>
          <p:cNvSpPr txBox="1"/>
          <p:nvPr/>
        </p:nvSpPr>
        <p:spPr>
          <a:xfrm>
            <a:off x="3581429" y="5578941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1F6E5B32-7E8A-1868-7940-4E01C8E5CD78}"/>
              </a:ext>
            </a:extLst>
          </p:cNvPr>
          <p:cNvSpPr txBox="1"/>
          <p:nvPr/>
        </p:nvSpPr>
        <p:spPr>
          <a:xfrm>
            <a:off x="3832884" y="5892096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E688527A-DB12-EE3F-85B7-3ECA4746918B}"/>
              </a:ext>
            </a:extLst>
          </p:cNvPr>
          <p:cNvSpPr txBox="1"/>
          <p:nvPr/>
        </p:nvSpPr>
        <p:spPr>
          <a:xfrm>
            <a:off x="5274411" y="5394275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45828E73-63AD-062C-3C58-D88AF50F06B4}"/>
              </a:ext>
            </a:extLst>
          </p:cNvPr>
          <p:cNvSpPr txBox="1"/>
          <p:nvPr/>
        </p:nvSpPr>
        <p:spPr>
          <a:xfrm>
            <a:off x="5129487" y="5578941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E460D38E-0E35-5D87-7ED3-38FB762718D3}"/>
              </a:ext>
            </a:extLst>
          </p:cNvPr>
          <p:cNvSpPr txBox="1"/>
          <p:nvPr/>
        </p:nvSpPr>
        <p:spPr>
          <a:xfrm>
            <a:off x="5380942" y="5892096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5B206F70-EBCE-FF3F-3CA4-175ED9E2845A}"/>
              </a:ext>
            </a:extLst>
          </p:cNvPr>
          <p:cNvSpPr txBox="1"/>
          <p:nvPr/>
        </p:nvSpPr>
        <p:spPr>
          <a:xfrm>
            <a:off x="648915" y="7282525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FDD05A1F-F4A5-2C41-0D9D-E5363835705C}"/>
              </a:ext>
            </a:extLst>
          </p:cNvPr>
          <p:cNvSpPr txBox="1"/>
          <p:nvPr/>
        </p:nvSpPr>
        <p:spPr>
          <a:xfrm>
            <a:off x="503991" y="7467191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36CB78AD-F5E4-0789-82B2-E782B3AAE1FB}"/>
              </a:ext>
            </a:extLst>
          </p:cNvPr>
          <p:cNvSpPr txBox="1"/>
          <p:nvPr/>
        </p:nvSpPr>
        <p:spPr>
          <a:xfrm>
            <a:off x="755446" y="7780346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744B7137-63EF-8BEC-9C36-3D5BAB3E47F1}"/>
              </a:ext>
            </a:extLst>
          </p:cNvPr>
          <p:cNvSpPr txBox="1"/>
          <p:nvPr/>
        </p:nvSpPr>
        <p:spPr>
          <a:xfrm>
            <a:off x="2196973" y="7282525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179DBA74-D0AF-8085-022D-6C63D8EC9D62}"/>
              </a:ext>
            </a:extLst>
          </p:cNvPr>
          <p:cNvSpPr txBox="1"/>
          <p:nvPr/>
        </p:nvSpPr>
        <p:spPr>
          <a:xfrm>
            <a:off x="2052049" y="7467191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2AB5A38F-E641-46DF-6162-F4C984552404}"/>
              </a:ext>
            </a:extLst>
          </p:cNvPr>
          <p:cNvSpPr txBox="1"/>
          <p:nvPr/>
        </p:nvSpPr>
        <p:spPr>
          <a:xfrm>
            <a:off x="2303504" y="7780346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9BFD1795-35E6-5B25-8FF7-B6CED4D184E1}"/>
              </a:ext>
            </a:extLst>
          </p:cNvPr>
          <p:cNvSpPr txBox="1"/>
          <p:nvPr/>
        </p:nvSpPr>
        <p:spPr>
          <a:xfrm>
            <a:off x="3724532" y="7291291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DA4E1E13-AEAB-B9CE-6AD5-1820F3A2C651}"/>
              </a:ext>
            </a:extLst>
          </p:cNvPr>
          <p:cNvSpPr txBox="1"/>
          <p:nvPr/>
        </p:nvSpPr>
        <p:spPr>
          <a:xfrm>
            <a:off x="3579608" y="7475957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2D27340D-A823-8CBF-8093-EE249856FB6F}"/>
              </a:ext>
            </a:extLst>
          </p:cNvPr>
          <p:cNvSpPr txBox="1"/>
          <p:nvPr/>
        </p:nvSpPr>
        <p:spPr>
          <a:xfrm>
            <a:off x="3831063" y="7789112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18F25AD2-4F76-CD68-3E88-A47D6778209B}"/>
              </a:ext>
            </a:extLst>
          </p:cNvPr>
          <p:cNvSpPr txBox="1"/>
          <p:nvPr/>
        </p:nvSpPr>
        <p:spPr>
          <a:xfrm>
            <a:off x="5272590" y="7291291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2F37BBDB-4B38-E52F-DD2B-558263CED643}"/>
              </a:ext>
            </a:extLst>
          </p:cNvPr>
          <p:cNvSpPr txBox="1"/>
          <p:nvPr/>
        </p:nvSpPr>
        <p:spPr>
          <a:xfrm>
            <a:off x="5127666" y="7475957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C3982E72-0CBA-448B-7543-E917EBD605A4}"/>
              </a:ext>
            </a:extLst>
          </p:cNvPr>
          <p:cNvSpPr txBox="1"/>
          <p:nvPr/>
        </p:nvSpPr>
        <p:spPr>
          <a:xfrm>
            <a:off x="5379121" y="7789112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EMON MILK Bold" panose="00000800000000000000" pitchFamily="50" charset="0"/>
              </a:rPr>
              <a:t>NIVEL III</a:t>
            </a:r>
            <a:endParaRPr lang="es-VE" sz="1600" b="1" dirty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EMON MILK Bold" panose="00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78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8A59A87-C0E9-7F48-7003-FEECC9802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87" y="466251"/>
            <a:ext cx="1440000" cy="144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E403B97-B2DB-322B-4FDF-607F37D16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501" y="466251"/>
            <a:ext cx="1440000" cy="144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7BD47C2-C8DB-F321-BCCA-0073A0287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215" y="466251"/>
            <a:ext cx="1440000" cy="144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942506B-9191-8A16-3A34-970177921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929" y="466251"/>
            <a:ext cx="1440000" cy="144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6A51650-C97B-9DA0-576A-E2232B03C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87" y="2039678"/>
            <a:ext cx="1440000" cy="144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32483B9-FF68-91C8-DC67-3347387E8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501" y="2039678"/>
            <a:ext cx="1440000" cy="144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C3E8D9F-B15B-BD7D-D87F-13139EE89F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215" y="2039678"/>
            <a:ext cx="1440000" cy="144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1785A5D-4370-8072-D828-5E78CC8743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929" y="2039678"/>
            <a:ext cx="1440000" cy="144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A1CE98D-4606-92D3-8356-3DEA96E46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87" y="3613105"/>
            <a:ext cx="1440000" cy="144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1417D27-5039-87F9-B5ED-80316F422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501" y="3613105"/>
            <a:ext cx="1440000" cy="144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7B002AB-99C2-6B69-7311-7CF4F3F19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215" y="3613105"/>
            <a:ext cx="1440000" cy="144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5B63EA1-0D15-F929-61E3-9906C5E34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929" y="3613105"/>
            <a:ext cx="1440000" cy="144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994336BB-6333-7E76-0C98-D21397506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87" y="5186532"/>
            <a:ext cx="1440000" cy="1440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500E113F-117F-C157-939B-D11FA9370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501" y="5186532"/>
            <a:ext cx="1440000" cy="144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815084F5-BEB3-F783-4F81-188D49B54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215" y="5186532"/>
            <a:ext cx="1440000" cy="1440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47D3FF6F-7DD1-52E1-946D-08C074F2A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929" y="5186532"/>
            <a:ext cx="1440000" cy="144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2929DD14-A294-A177-8570-AF7550015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87" y="6759959"/>
            <a:ext cx="1440000" cy="14400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2149758B-9484-7B81-6DE6-0A26BC69D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501" y="6759959"/>
            <a:ext cx="1440000" cy="14400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A2921FD2-6001-1B16-2311-F08AB68ED3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215" y="6759959"/>
            <a:ext cx="1440000" cy="144000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32F97824-7B69-65D0-294A-3B4423FA5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929" y="6759959"/>
            <a:ext cx="1440000" cy="144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7BFE19BF-9E30-9016-3F8E-E767831E2899}"/>
              </a:ext>
            </a:extLst>
          </p:cNvPr>
          <p:cNvSpPr txBox="1"/>
          <p:nvPr/>
        </p:nvSpPr>
        <p:spPr>
          <a:xfrm>
            <a:off x="538994" y="2767964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E75594A-DE5B-8510-4D12-2A2DC433ED5C}"/>
              </a:ext>
            </a:extLst>
          </p:cNvPr>
          <p:cNvSpPr txBox="1"/>
          <p:nvPr/>
        </p:nvSpPr>
        <p:spPr>
          <a:xfrm>
            <a:off x="418071" y="2964831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A5CCFAF7-0BA0-F93D-23F1-746B0721A785}"/>
              </a:ext>
            </a:extLst>
          </p:cNvPr>
          <p:cNvSpPr txBox="1"/>
          <p:nvPr/>
        </p:nvSpPr>
        <p:spPr>
          <a:xfrm>
            <a:off x="2099917" y="2767964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81574029-8B43-8002-7310-7E8BF11D29EB}"/>
              </a:ext>
            </a:extLst>
          </p:cNvPr>
          <p:cNvSpPr txBox="1"/>
          <p:nvPr/>
        </p:nvSpPr>
        <p:spPr>
          <a:xfrm>
            <a:off x="1978994" y="2964831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4090040-BD2B-8EBD-43D8-4128ED6CD45D}"/>
              </a:ext>
            </a:extLst>
          </p:cNvPr>
          <p:cNvSpPr txBox="1"/>
          <p:nvPr/>
        </p:nvSpPr>
        <p:spPr>
          <a:xfrm>
            <a:off x="3654490" y="2786892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FF969F41-0809-C48B-8AC7-8DA16F76BFB4}"/>
              </a:ext>
            </a:extLst>
          </p:cNvPr>
          <p:cNvSpPr txBox="1"/>
          <p:nvPr/>
        </p:nvSpPr>
        <p:spPr>
          <a:xfrm>
            <a:off x="3533567" y="2983759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C7FCBD1-A21B-A29C-4441-93B7C8BAFA1F}"/>
              </a:ext>
            </a:extLst>
          </p:cNvPr>
          <p:cNvSpPr txBox="1"/>
          <p:nvPr/>
        </p:nvSpPr>
        <p:spPr>
          <a:xfrm>
            <a:off x="5215413" y="2786892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860C77AF-205D-16B6-8ED5-766E7550D1FD}"/>
              </a:ext>
            </a:extLst>
          </p:cNvPr>
          <p:cNvSpPr txBox="1"/>
          <p:nvPr/>
        </p:nvSpPr>
        <p:spPr>
          <a:xfrm>
            <a:off x="5094490" y="2983759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A8A0EBEB-D420-80B6-7521-5F5685A8AABA}"/>
              </a:ext>
            </a:extLst>
          </p:cNvPr>
          <p:cNvSpPr txBox="1"/>
          <p:nvPr/>
        </p:nvSpPr>
        <p:spPr>
          <a:xfrm>
            <a:off x="551694" y="1201494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5F387FC9-8166-3DCF-0E87-34597821A032}"/>
              </a:ext>
            </a:extLst>
          </p:cNvPr>
          <p:cNvSpPr txBox="1"/>
          <p:nvPr/>
        </p:nvSpPr>
        <p:spPr>
          <a:xfrm>
            <a:off x="430771" y="1398361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0731B1C5-0CFE-6A35-6747-4072526C0C90}"/>
              </a:ext>
            </a:extLst>
          </p:cNvPr>
          <p:cNvSpPr txBox="1"/>
          <p:nvPr/>
        </p:nvSpPr>
        <p:spPr>
          <a:xfrm>
            <a:off x="2112617" y="1201494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A9963C8D-1B78-1617-7BEB-5D091FBBC589}"/>
              </a:ext>
            </a:extLst>
          </p:cNvPr>
          <p:cNvSpPr txBox="1"/>
          <p:nvPr/>
        </p:nvSpPr>
        <p:spPr>
          <a:xfrm>
            <a:off x="1991694" y="1398361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7F8E95C3-FA49-E26D-EA91-13827C61B940}"/>
              </a:ext>
            </a:extLst>
          </p:cNvPr>
          <p:cNvSpPr txBox="1"/>
          <p:nvPr/>
        </p:nvSpPr>
        <p:spPr>
          <a:xfrm>
            <a:off x="3667190" y="1220422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FF659234-CC09-A13A-1208-BB9218D21FFC}"/>
              </a:ext>
            </a:extLst>
          </p:cNvPr>
          <p:cNvSpPr txBox="1"/>
          <p:nvPr/>
        </p:nvSpPr>
        <p:spPr>
          <a:xfrm>
            <a:off x="3546267" y="1417289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5A364E70-05F1-7A9B-B815-D50BBCED9EFF}"/>
              </a:ext>
            </a:extLst>
          </p:cNvPr>
          <p:cNvSpPr txBox="1"/>
          <p:nvPr/>
        </p:nvSpPr>
        <p:spPr>
          <a:xfrm>
            <a:off x="5228113" y="1220422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77FAF00E-0FBB-5310-A978-05C35310ADE5}"/>
              </a:ext>
            </a:extLst>
          </p:cNvPr>
          <p:cNvSpPr txBox="1"/>
          <p:nvPr/>
        </p:nvSpPr>
        <p:spPr>
          <a:xfrm>
            <a:off x="5107190" y="1417289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04254160-1FE4-0EE5-E271-CF3D06C5FB89}"/>
              </a:ext>
            </a:extLst>
          </p:cNvPr>
          <p:cNvSpPr txBox="1"/>
          <p:nvPr/>
        </p:nvSpPr>
        <p:spPr>
          <a:xfrm>
            <a:off x="558044" y="4350409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9E635EA9-FB91-655A-862A-0732FD5AC623}"/>
              </a:ext>
            </a:extLst>
          </p:cNvPr>
          <p:cNvSpPr txBox="1"/>
          <p:nvPr/>
        </p:nvSpPr>
        <p:spPr>
          <a:xfrm>
            <a:off x="437121" y="4547276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EB1BC74B-DE81-F0FC-FE48-4DD7721CCB8E}"/>
              </a:ext>
            </a:extLst>
          </p:cNvPr>
          <p:cNvSpPr txBox="1"/>
          <p:nvPr/>
        </p:nvSpPr>
        <p:spPr>
          <a:xfrm>
            <a:off x="2118967" y="4350409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7FA383B3-EFCC-AC15-B7DB-27EA1EEF18C6}"/>
              </a:ext>
            </a:extLst>
          </p:cNvPr>
          <p:cNvSpPr txBox="1"/>
          <p:nvPr/>
        </p:nvSpPr>
        <p:spPr>
          <a:xfrm>
            <a:off x="1998044" y="4547276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978BB669-A50C-89A8-E460-C0FCA09AB56A}"/>
              </a:ext>
            </a:extLst>
          </p:cNvPr>
          <p:cNvSpPr txBox="1"/>
          <p:nvPr/>
        </p:nvSpPr>
        <p:spPr>
          <a:xfrm>
            <a:off x="3673540" y="4369337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17A09D60-40A5-B716-D5AC-8711548B6CB6}"/>
              </a:ext>
            </a:extLst>
          </p:cNvPr>
          <p:cNvSpPr txBox="1"/>
          <p:nvPr/>
        </p:nvSpPr>
        <p:spPr>
          <a:xfrm>
            <a:off x="3552617" y="4566204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771F7679-D89F-9A9D-4FAF-30D041FCE56A}"/>
              </a:ext>
            </a:extLst>
          </p:cNvPr>
          <p:cNvSpPr txBox="1"/>
          <p:nvPr/>
        </p:nvSpPr>
        <p:spPr>
          <a:xfrm>
            <a:off x="5234463" y="4369337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15B954D0-684F-D73A-B649-22E6D3528033}"/>
              </a:ext>
            </a:extLst>
          </p:cNvPr>
          <p:cNvSpPr txBox="1"/>
          <p:nvPr/>
        </p:nvSpPr>
        <p:spPr>
          <a:xfrm>
            <a:off x="5113540" y="4566204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FF2A2745-3E15-76BA-1524-CC3030080BB3}"/>
              </a:ext>
            </a:extLst>
          </p:cNvPr>
          <p:cNvSpPr txBox="1"/>
          <p:nvPr/>
        </p:nvSpPr>
        <p:spPr>
          <a:xfrm>
            <a:off x="532644" y="5897883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D71E6759-F85D-6602-F32E-095976161A16}"/>
              </a:ext>
            </a:extLst>
          </p:cNvPr>
          <p:cNvSpPr txBox="1"/>
          <p:nvPr/>
        </p:nvSpPr>
        <p:spPr>
          <a:xfrm>
            <a:off x="411721" y="6094750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2C7212D6-3C69-83EF-1F36-5510ADF7690F}"/>
              </a:ext>
            </a:extLst>
          </p:cNvPr>
          <p:cNvSpPr txBox="1"/>
          <p:nvPr/>
        </p:nvSpPr>
        <p:spPr>
          <a:xfrm>
            <a:off x="2093567" y="5897883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974600D5-F4D9-5D31-4389-87AA825CD67A}"/>
              </a:ext>
            </a:extLst>
          </p:cNvPr>
          <p:cNvSpPr txBox="1"/>
          <p:nvPr/>
        </p:nvSpPr>
        <p:spPr>
          <a:xfrm>
            <a:off x="1972644" y="6094750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7A9EEA5A-AF0C-F296-E16F-E439CB853699}"/>
              </a:ext>
            </a:extLst>
          </p:cNvPr>
          <p:cNvSpPr txBox="1"/>
          <p:nvPr/>
        </p:nvSpPr>
        <p:spPr>
          <a:xfrm>
            <a:off x="3648140" y="5916811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57E4847E-7415-8FDF-E5D8-DE4086190D8E}"/>
              </a:ext>
            </a:extLst>
          </p:cNvPr>
          <p:cNvSpPr txBox="1"/>
          <p:nvPr/>
        </p:nvSpPr>
        <p:spPr>
          <a:xfrm>
            <a:off x="3527217" y="6113678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636C8335-2D1A-4990-978A-B4B8FE61A5B4}"/>
              </a:ext>
            </a:extLst>
          </p:cNvPr>
          <p:cNvSpPr txBox="1"/>
          <p:nvPr/>
        </p:nvSpPr>
        <p:spPr>
          <a:xfrm>
            <a:off x="5209063" y="5916811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99D725B1-92AA-E8B9-5685-D0D1621C811F}"/>
              </a:ext>
            </a:extLst>
          </p:cNvPr>
          <p:cNvSpPr txBox="1"/>
          <p:nvPr/>
        </p:nvSpPr>
        <p:spPr>
          <a:xfrm>
            <a:off x="5088140" y="6113678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66B28EDE-4DB5-EBE6-218C-9066A85B1E9D}"/>
              </a:ext>
            </a:extLst>
          </p:cNvPr>
          <p:cNvSpPr txBox="1"/>
          <p:nvPr/>
        </p:nvSpPr>
        <p:spPr>
          <a:xfrm>
            <a:off x="558044" y="7498094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8AE19648-F7AD-64DB-F4CF-554D8C54C4E4}"/>
              </a:ext>
            </a:extLst>
          </p:cNvPr>
          <p:cNvSpPr txBox="1"/>
          <p:nvPr/>
        </p:nvSpPr>
        <p:spPr>
          <a:xfrm>
            <a:off x="437121" y="7694961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53628064-7724-AE8E-85B0-4CE6C0496F4F}"/>
              </a:ext>
            </a:extLst>
          </p:cNvPr>
          <p:cNvSpPr txBox="1"/>
          <p:nvPr/>
        </p:nvSpPr>
        <p:spPr>
          <a:xfrm>
            <a:off x="2118967" y="7498094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5C5E7113-DABF-DE01-A2C6-ED6E302AE33D}"/>
              </a:ext>
            </a:extLst>
          </p:cNvPr>
          <p:cNvSpPr txBox="1"/>
          <p:nvPr/>
        </p:nvSpPr>
        <p:spPr>
          <a:xfrm>
            <a:off x="1998044" y="7694961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7F2FDFDC-CD33-3908-1086-064E93C8E680}"/>
              </a:ext>
            </a:extLst>
          </p:cNvPr>
          <p:cNvSpPr txBox="1"/>
          <p:nvPr/>
        </p:nvSpPr>
        <p:spPr>
          <a:xfrm>
            <a:off x="3673540" y="7517022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D5ADA906-A45D-D037-7046-C73EB297B0B7}"/>
              </a:ext>
            </a:extLst>
          </p:cNvPr>
          <p:cNvSpPr txBox="1"/>
          <p:nvPr/>
        </p:nvSpPr>
        <p:spPr>
          <a:xfrm>
            <a:off x="3552617" y="7713889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373FEF9F-2419-9754-9FF8-3966F71F19B0}"/>
              </a:ext>
            </a:extLst>
          </p:cNvPr>
          <p:cNvSpPr txBox="1"/>
          <p:nvPr/>
        </p:nvSpPr>
        <p:spPr>
          <a:xfrm>
            <a:off x="5234463" y="7517022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075F5325-9E60-5BEE-2D45-DBBC4411EAEF}"/>
              </a:ext>
            </a:extLst>
          </p:cNvPr>
          <p:cNvSpPr txBox="1"/>
          <p:nvPr/>
        </p:nvSpPr>
        <p:spPr>
          <a:xfrm>
            <a:off x="5113540" y="7713889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513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743AEEA-5023-7F36-D082-DF4E94C6A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3" y="577459"/>
            <a:ext cx="2160000" cy="72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D07FACF-10AE-1CA1-591F-CDD1E829D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577459"/>
            <a:ext cx="2160000" cy="72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F46B873-2F67-584B-F6CF-E0C05816FE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620" y="577459"/>
            <a:ext cx="2160000" cy="72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96DDB16-CB64-BA9E-A302-DE6144779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3" y="1297459"/>
            <a:ext cx="2160000" cy="72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D5D8A7B-F599-C7BE-990D-15FE3D648D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1297459"/>
            <a:ext cx="2160000" cy="72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926E5EA7-309E-CB90-9544-F05BCDA58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620" y="1297459"/>
            <a:ext cx="2160000" cy="72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5B32850-CF44-DF69-145B-9EE58491F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3" y="2017459"/>
            <a:ext cx="2160000" cy="72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E96634E-4077-1E1C-5DEE-14C7CA73C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2017459"/>
            <a:ext cx="2160000" cy="72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D7F664CF-7824-463E-51F4-7E3778862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620" y="2017459"/>
            <a:ext cx="2160000" cy="72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282FA07-B934-E12B-907C-914775ECE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3" y="2737459"/>
            <a:ext cx="2160000" cy="72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8002D417-61C5-5FFC-65C9-825B4019C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2737459"/>
            <a:ext cx="2160000" cy="720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2C6D5FAB-8B46-D40D-0F88-E776B101A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620" y="2737459"/>
            <a:ext cx="2160000" cy="72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48CA27C-139D-911F-C81A-64E26EA66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3" y="3457459"/>
            <a:ext cx="2160000" cy="720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0BB3F170-F4E1-FB9E-2E33-5F9F1B1E6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3457459"/>
            <a:ext cx="2160000" cy="72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E484670F-4BC9-6E0D-6EB3-C9628A347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620" y="3457459"/>
            <a:ext cx="2160000" cy="720000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188BF83E-09B4-E381-7781-DC4F3A6E7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3" y="4177459"/>
            <a:ext cx="2160000" cy="720000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CC3272C4-8DFD-6F0E-5764-ECF192D26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4177459"/>
            <a:ext cx="2160000" cy="720000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08752F0D-F94F-44E2-19ED-F7F8E73CA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620" y="4177459"/>
            <a:ext cx="2160000" cy="720000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1A49291B-D4BF-57B4-5396-BCD27B426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3" y="4897459"/>
            <a:ext cx="2160000" cy="720000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EF4193A5-D183-EE6C-652F-52BCCF035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4897459"/>
            <a:ext cx="2160000" cy="720000"/>
          </a:xfrm>
          <a:prstGeom prst="rect">
            <a:avLst/>
          </a:prstGeom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760EFDC4-2E14-2DE6-9629-8A8FA1F25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620" y="4897459"/>
            <a:ext cx="2160000" cy="720000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7C99D90D-0789-4A94-65E5-2D5871A65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3" y="5617459"/>
            <a:ext cx="2160000" cy="720000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28668CEF-8FB5-667F-4ED6-99ADEC014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5617459"/>
            <a:ext cx="2160000" cy="720000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F0A028E9-C727-984D-7489-5B28DEC39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620" y="5617459"/>
            <a:ext cx="2160000" cy="720000"/>
          </a:xfrm>
          <a:prstGeom prst="rect">
            <a:avLst/>
          </a:prstGeom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5EB6C59B-2958-EE8A-2D4B-F7F6094C8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3" y="6337459"/>
            <a:ext cx="2160000" cy="720000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5E11C504-74CF-D90B-4C86-6D256473B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6337459"/>
            <a:ext cx="2160000" cy="720000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ED3DEDF9-FAE5-7415-EAEF-4D154A76F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620" y="6337459"/>
            <a:ext cx="2160000" cy="720000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B5CA26AF-FF6E-D1D6-02F2-66852013A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3" y="7057459"/>
            <a:ext cx="2160000" cy="720000"/>
          </a:xfrm>
          <a:prstGeom prst="rect">
            <a:avLst/>
          </a:prstGeom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1E9E4E40-3E07-CB2E-9908-76ABF926A7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7057459"/>
            <a:ext cx="2160000" cy="720000"/>
          </a:xfrm>
          <a:prstGeom prst="rect">
            <a:avLst/>
          </a:prstGeom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1B10DEF5-62E2-EC88-4E39-139ECC507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620" y="7057459"/>
            <a:ext cx="2160000" cy="72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CD649584-B176-6B39-EC5E-3844F62CDFC5}"/>
              </a:ext>
            </a:extLst>
          </p:cNvPr>
          <p:cNvSpPr txBox="1"/>
          <p:nvPr/>
        </p:nvSpPr>
        <p:spPr>
          <a:xfrm>
            <a:off x="1026131" y="644896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4699760-9269-41FE-F900-FC3D081AA1A7}"/>
              </a:ext>
            </a:extLst>
          </p:cNvPr>
          <p:cNvSpPr txBox="1"/>
          <p:nvPr/>
        </p:nvSpPr>
        <p:spPr>
          <a:xfrm>
            <a:off x="905208" y="841763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CC63E54-F16F-E43B-1365-0890D0955832}"/>
              </a:ext>
            </a:extLst>
          </p:cNvPr>
          <p:cNvSpPr txBox="1"/>
          <p:nvPr/>
        </p:nvSpPr>
        <p:spPr>
          <a:xfrm>
            <a:off x="3241104" y="644896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1E2193D-807C-1371-A3E0-F2FBC27E23C7}"/>
              </a:ext>
            </a:extLst>
          </p:cNvPr>
          <p:cNvSpPr txBox="1"/>
          <p:nvPr/>
        </p:nvSpPr>
        <p:spPr>
          <a:xfrm>
            <a:off x="3120181" y="841763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1C5C5E7-3F07-0A9C-B84B-D82BD290A5EA}"/>
              </a:ext>
            </a:extLst>
          </p:cNvPr>
          <p:cNvSpPr txBox="1"/>
          <p:nvPr/>
        </p:nvSpPr>
        <p:spPr>
          <a:xfrm>
            <a:off x="5410450" y="663824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D27A610-7330-0B78-0763-D3A1A96C0230}"/>
              </a:ext>
            </a:extLst>
          </p:cNvPr>
          <p:cNvSpPr txBox="1"/>
          <p:nvPr/>
        </p:nvSpPr>
        <p:spPr>
          <a:xfrm>
            <a:off x="5289527" y="860691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E6A95BD-F05A-BE38-9B87-7864F8D91AE3}"/>
              </a:ext>
            </a:extLst>
          </p:cNvPr>
          <p:cNvSpPr txBox="1"/>
          <p:nvPr/>
        </p:nvSpPr>
        <p:spPr>
          <a:xfrm>
            <a:off x="1047739" y="1364896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170DB88-943B-29A6-A3FA-2709AEF17AF6}"/>
              </a:ext>
            </a:extLst>
          </p:cNvPr>
          <p:cNvSpPr txBox="1"/>
          <p:nvPr/>
        </p:nvSpPr>
        <p:spPr>
          <a:xfrm>
            <a:off x="926816" y="1561763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BB022044-ADFD-DB57-F83D-8E24BC350FC7}"/>
              </a:ext>
            </a:extLst>
          </p:cNvPr>
          <p:cNvSpPr txBox="1"/>
          <p:nvPr/>
        </p:nvSpPr>
        <p:spPr>
          <a:xfrm>
            <a:off x="3262712" y="1364896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F4CADB32-1CF2-8452-93C7-4023FEA50A7B}"/>
              </a:ext>
            </a:extLst>
          </p:cNvPr>
          <p:cNvSpPr txBox="1"/>
          <p:nvPr/>
        </p:nvSpPr>
        <p:spPr>
          <a:xfrm>
            <a:off x="3141789" y="1561763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E5A0A775-431D-B112-8728-07AE6049EA9E}"/>
              </a:ext>
            </a:extLst>
          </p:cNvPr>
          <p:cNvSpPr txBox="1"/>
          <p:nvPr/>
        </p:nvSpPr>
        <p:spPr>
          <a:xfrm>
            <a:off x="5432058" y="1383824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23CDECB2-A456-A71C-98B3-EF1B08A42C53}"/>
              </a:ext>
            </a:extLst>
          </p:cNvPr>
          <p:cNvSpPr txBox="1"/>
          <p:nvPr/>
        </p:nvSpPr>
        <p:spPr>
          <a:xfrm>
            <a:off x="5311135" y="1580691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BCBED5E6-7A7C-281E-1E1F-4BFBB0413BB2}"/>
              </a:ext>
            </a:extLst>
          </p:cNvPr>
          <p:cNvSpPr txBox="1"/>
          <p:nvPr/>
        </p:nvSpPr>
        <p:spPr>
          <a:xfrm>
            <a:off x="1037216" y="2068587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2843FE3E-408C-DF7E-1FFC-BBE24FBA5F69}"/>
              </a:ext>
            </a:extLst>
          </p:cNvPr>
          <p:cNvSpPr txBox="1"/>
          <p:nvPr/>
        </p:nvSpPr>
        <p:spPr>
          <a:xfrm>
            <a:off x="916293" y="2265454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00B37AF-5299-D8DD-5367-64C244D5C6CB}"/>
              </a:ext>
            </a:extLst>
          </p:cNvPr>
          <p:cNvSpPr txBox="1"/>
          <p:nvPr/>
        </p:nvSpPr>
        <p:spPr>
          <a:xfrm>
            <a:off x="3252189" y="2068587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8B09CAB7-C1A5-AE5C-31F1-E42EDF1D67A5}"/>
              </a:ext>
            </a:extLst>
          </p:cNvPr>
          <p:cNvSpPr txBox="1"/>
          <p:nvPr/>
        </p:nvSpPr>
        <p:spPr>
          <a:xfrm>
            <a:off x="3131266" y="2265454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1332E854-1168-3E16-D794-C21B36605824}"/>
              </a:ext>
            </a:extLst>
          </p:cNvPr>
          <p:cNvSpPr txBox="1"/>
          <p:nvPr/>
        </p:nvSpPr>
        <p:spPr>
          <a:xfrm>
            <a:off x="5421535" y="2087515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9A982B4D-087B-D7F8-C796-6A7014C593C0}"/>
              </a:ext>
            </a:extLst>
          </p:cNvPr>
          <p:cNvSpPr txBox="1"/>
          <p:nvPr/>
        </p:nvSpPr>
        <p:spPr>
          <a:xfrm>
            <a:off x="5300612" y="2284382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455672A7-65A1-247B-ADEB-39E0875C8272}"/>
              </a:ext>
            </a:extLst>
          </p:cNvPr>
          <p:cNvSpPr txBox="1"/>
          <p:nvPr/>
        </p:nvSpPr>
        <p:spPr>
          <a:xfrm>
            <a:off x="1058824" y="2788587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DB137E4D-2636-CAD5-ED86-F6CB59D7A9D5}"/>
              </a:ext>
            </a:extLst>
          </p:cNvPr>
          <p:cNvSpPr txBox="1"/>
          <p:nvPr/>
        </p:nvSpPr>
        <p:spPr>
          <a:xfrm>
            <a:off x="937901" y="2985454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DD79E2B0-1020-DCF5-82C8-8CCF48A5C18D}"/>
              </a:ext>
            </a:extLst>
          </p:cNvPr>
          <p:cNvSpPr txBox="1"/>
          <p:nvPr/>
        </p:nvSpPr>
        <p:spPr>
          <a:xfrm>
            <a:off x="3273797" y="2788587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6324D2C9-CC96-56DC-2E9F-6217EC7D7D92}"/>
              </a:ext>
            </a:extLst>
          </p:cNvPr>
          <p:cNvSpPr txBox="1"/>
          <p:nvPr/>
        </p:nvSpPr>
        <p:spPr>
          <a:xfrm>
            <a:off x="3152874" y="2985454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7A4D108-81DC-C52B-5A4A-CAAC00E77098}"/>
              </a:ext>
            </a:extLst>
          </p:cNvPr>
          <p:cNvSpPr txBox="1"/>
          <p:nvPr/>
        </p:nvSpPr>
        <p:spPr>
          <a:xfrm>
            <a:off x="5443143" y="2807515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EB286120-CAD1-DCF1-DFCC-38B1C90084E9}"/>
              </a:ext>
            </a:extLst>
          </p:cNvPr>
          <p:cNvSpPr txBox="1"/>
          <p:nvPr/>
        </p:nvSpPr>
        <p:spPr>
          <a:xfrm>
            <a:off x="5322220" y="3004382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4BA81A67-CD9F-8D6B-48EE-D2A757A06F32}"/>
              </a:ext>
            </a:extLst>
          </p:cNvPr>
          <p:cNvSpPr txBox="1"/>
          <p:nvPr/>
        </p:nvSpPr>
        <p:spPr>
          <a:xfrm>
            <a:off x="1028605" y="3492487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EE3B6225-2A53-9668-B648-CCFFE4B029C1}"/>
              </a:ext>
            </a:extLst>
          </p:cNvPr>
          <p:cNvSpPr txBox="1"/>
          <p:nvPr/>
        </p:nvSpPr>
        <p:spPr>
          <a:xfrm>
            <a:off x="907682" y="3689354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67E96194-6373-2525-DBF5-F8F92853A03F}"/>
              </a:ext>
            </a:extLst>
          </p:cNvPr>
          <p:cNvSpPr txBox="1"/>
          <p:nvPr/>
        </p:nvSpPr>
        <p:spPr>
          <a:xfrm>
            <a:off x="3243578" y="3492487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105D1D4E-A3E8-160B-A5A2-E80BBC773045}"/>
              </a:ext>
            </a:extLst>
          </p:cNvPr>
          <p:cNvSpPr txBox="1"/>
          <p:nvPr/>
        </p:nvSpPr>
        <p:spPr>
          <a:xfrm>
            <a:off x="3122655" y="3689354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5241B2A3-5449-B661-C098-9FBCD53A2CBE}"/>
              </a:ext>
            </a:extLst>
          </p:cNvPr>
          <p:cNvSpPr txBox="1"/>
          <p:nvPr/>
        </p:nvSpPr>
        <p:spPr>
          <a:xfrm>
            <a:off x="5412924" y="3511415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0765F504-290A-4860-4204-87980E8D698E}"/>
              </a:ext>
            </a:extLst>
          </p:cNvPr>
          <p:cNvSpPr txBox="1"/>
          <p:nvPr/>
        </p:nvSpPr>
        <p:spPr>
          <a:xfrm>
            <a:off x="5292001" y="3708282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CA8CBF31-6389-96E9-4CF2-BB0B1D55A420}"/>
              </a:ext>
            </a:extLst>
          </p:cNvPr>
          <p:cNvSpPr txBox="1"/>
          <p:nvPr/>
        </p:nvSpPr>
        <p:spPr>
          <a:xfrm>
            <a:off x="1050213" y="4212487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AA94C4D7-9B6D-F42D-3049-64E50A15FCE3}"/>
              </a:ext>
            </a:extLst>
          </p:cNvPr>
          <p:cNvSpPr txBox="1"/>
          <p:nvPr/>
        </p:nvSpPr>
        <p:spPr>
          <a:xfrm>
            <a:off x="929290" y="4409354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0BE94EF2-75C7-E885-F71F-7E371FA7584B}"/>
              </a:ext>
            </a:extLst>
          </p:cNvPr>
          <p:cNvSpPr txBox="1"/>
          <p:nvPr/>
        </p:nvSpPr>
        <p:spPr>
          <a:xfrm>
            <a:off x="3265186" y="4212487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43A4CEC3-2787-433A-384A-E1AEE7AAF774}"/>
              </a:ext>
            </a:extLst>
          </p:cNvPr>
          <p:cNvSpPr txBox="1"/>
          <p:nvPr/>
        </p:nvSpPr>
        <p:spPr>
          <a:xfrm>
            <a:off x="3144263" y="4409354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15E9831A-DFFF-032B-723C-53FF87EB20E0}"/>
              </a:ext>
            </a:extLst>
          </p:cNvPr>
          <p:cNvSpPr txBox="1"/>
          <p:nvPr/>
        </p:nvSpPr>
        <p:spPr>
          <a:xfrm>
            <a:off x="5434532" y="4231415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AEB8FFCE-E6D2-DF55-2E67-EDCB28CEF246}"/>
              </a:ext>
            </a:extLst>
          </p:cNvPr>
          <p:cNvSpPr txBox="1"/>
          <p:nvPr/>
        </p:nvSpPr>
        <p:spPr>
          <a:xfrm>
            <a:off x="5313609" y="4428282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8106B31A-8C70-E2EA-2487-16D7FA194742}"/>
              </a:ext>
            </a:extLst>
          </p:cNvPr>
          <p:cNvSpPr txBox="1"/>
          <p:nvPr/>
        </p:nvSpPr>
        <p:spPr>
          <a:xfrm>
            <a:off x="1027747" y="4955602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3CA1DA6D-7472-60AC-13E0-BDF97067DAE5}"/>
              </a:ext>
            </a:extLst>
          </p:cNvPr>
          <p:cNvSpPr txBox="1"/>
          <p:nvPr/>
        </p:nvSpPr>
        <p:spPr>
          <a:xfrm>
            <a:off x="906824" y="5152469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F3CAF614-D5AC-3074-EDA9-F70AE0E5C0BF}"/>
              </a:ext>
            </a:extLst>
          </p:cNvPr>
          <p:cNvSpPr txBox="1"/>
          <p:nvPr/>
        </p:nvSpPr>
        <p:spPr>
          <a:xfrm>
            <a:off x="3242720" y="4955602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3" name="CuadroTexto 72">
            <a:extLst>
              <a:ext uri="{FF2B5EF4-FFF2-40B4-BE49-F238E27FC236}">
                <a16:creationId xmlns:a16="http://schemas.microsoft.com/office/drawing/2014/main" id="{2B6A8E8F-6F59-AB36-0F9D-6FC72B1D78EC}"/>
              </a:ext>
            </a:extLst>
          </p:cNvPr>
          <p:cNvSpPr txBox="1"/>
          <p:nvPr/>
        </p:nvSpPr>
        <p:spPr>
          <a:xfrm>
            <a:off x="3121797" y="5152469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90C2EE2C-7F5B-15C0-709C-36D000500F0A}"/>
              </a:ext>
            </a:extLst>
          </p:cNvPr>
          <p:cNvSpPr txBox="1"/>
          <p:nvPr/>
        </p:nvSpPr>
        <p:spPr>
          <a:xfrm>
            <a:off x="5412066" y="4974530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5" name="CuadroTexto 74">
            <a:extLst>
              <a:ext uri="{FF2B5EF4-FFF2-40B4-BE49-F238E27FC236}">
                <a16:creationId xmlns:a16="http://schemas.microsoft.com/office/drawing/2014/main" id="{CF2E40D1-DC8D-4184-731F-4C4986DAC85D}"/>
              </a:ext>
            </a:extLst>
          </p:cNvPr>
          <p:cNvSpPr txBox="1"/>
          <p:nvPr/>
        </p:nvSpPr>
        <p:spPr>
          <a:xfrm>
            <a:off x="5291143" y="5171397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6" name="CuadroTexto 75">
            <a:extLst>
              <a:ext uri="{FF2B5EF4-FFF2-40B4-BE49-F238E27FC236}">
                <a16:creationId xmlns:a16="http://schemas.microsoft.com/office/drawing/2014/main" id="{82D560D5-11B0-3743-815D-AB0CB7F64B0B}"/>
              </a:ext>
            </a:extLst>
          </p:cNvPr>
          <p:cNvSpPr txBox="1"/>
          <p:nvPr/>
        </p:nvSpPr>
        <p:spPr>
          <a:xfrm>
            <a:off x="1049355" y="5675602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38BB74C9-B880-2C6F-98FE-1108E0E2A61C}"/>
              </a:ext>
            </a:extLst>
          </p:cNvPr>
          <p:cNvSpPr txBox="1"/>
          <p:nvPr/>
        </p:nvSpPr>
        <p:spPr>
          <a:xfrm>
            <a:off x="928432" y="5872469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633BF3F5-C95B-B7C2-0D9A-2621BAFE79BA}"/>
              </a:ext>
            </a:extLst>
          </p:cNvPr>
          <p:cNvSpPr txBox="1"/>
          <p:nvPr/>
        </p:nvSpPr>
        <p:spPr>
          <a:xfrm>
            <a:off x="3264328" y="5675602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9" name="CuadroTexto 78">
            <a:extLst>
              <a:ext uri="{FF2B5EF4-FFF2-40B4-BE49-F238E27FC236}">
                <a16:creationId xmlns:a16="http://schemas.microsoft.com/office/drawing/2014/main" id="{F86D0EA4-8128-3144-9B92-AADABAD6340A}"/>
              </a:ext>
            </a:extLst>
          </p:cNvPr>
          <p:cNvSpPr txBox="1"/>
          <p:nvPr/>
        </p:nvSpPr>
        <p:spPr>
          <a:xfrm>
            <a:off x="3143405" y="5872469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4B26D418-BF42-B5C7-BBB1-049EDA01E0EF}"/>
              </a:ext>
            </a:extLst>
          </p:cNvPr>
          <p:cNvSpPr txBox="1"/>
          <p:nvPr/>
        </p:nvSpPr>
        <p:spPr>
          <a:xfrm>
            <a:off x="5433674" y="5694530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1" name="CuadroTexto 80">
            <a:extLst>
              <a:ext uri="{FF2B5EF4-FFF2-40B4-BE49-F238E27FC236}">
                <a16:creationId xmlns:a16="http://schemas.microsoft.com/office/drawing/2014/main" id="{B775BD1A-EA63-8443-F8DF-6E9884919C0A}"/>
              </a:ext>
            </a:extLst>
          </p:cNvPr>
          <p:cNvSpPr txBox="1"/>
          <p:nvPr/>
        </p:nvSpPr>
        <p:spPr>
          <a:xfrm>
            <a:off x="5312751" y="5891397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2" name="CuadroTexto 81">
            <a:extLst>
              <a:ext uri="{FF2B5EF4-FFF2-40B4-BE49-F238E27FC236}">
                <a16:creationId xmlns:a16="http://schemas.microsoft.com/office/drawing/2014/main" id="{1BBCF284-2B56-5A02-FAA1-9A900AB2D903}"/>
              </a:ext>
            </a:extLst>
          </p:cNvPr>
          <p:cNvSpPr txBox="1"/>
          <p:nvPr/>
        </p:nvSpPr>
        <p:spPr>
          <a:xfrm>
            <a:off x="1026131" y="6373482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709D2CE2-21F5-7095-5D07-94DBD277C188}"/>
              </a:ext>
            </a:extLst>
          </p:cNvPr>
          <p:cNvSpPr txBox="1"/>
          <p:nvPr/>
        </p:nvSpPr>
        <p:spPr>
          <a:xfrm>
            <a:off x="905208" y="6570349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4" name="CuadroTexto 83">
            <a:extLst>
              <a:ext uri="{FF2B5EF4-FFF2-40B4-BE49-F238E27FC236}">
                <a16:creationId xmlns:a16="http://schemas.microsoft.com/office/drawing/2014/main" id="{45AFE54A-F63B-747E-3CD7-5409D85E0409}"/>
              </a:ext>
            </a:extLst>
          </p:cNvPr>
          <p:cNvSpPr txBox="1"/>
          <p:nvPr/>
        </p:nvSpPr>
        <p:spPr>
          <a:xfrm>
            <a:off x="3241104" y="6373482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5" name="CuadroTexto 84">
            <a:extLst>
              <a:ext uri="{FF2B5EF4-FFF2-40B4-BE49-F238E27FC236}">
                <a16:creationId xmlns:a16="http://schemas.microsoft.com/office/drawing/2014/main" id="{1A2E0458-91C5-F226-44A8-BBC8D02F03C2}"/>
              </a:ext>
            </a:extLst>
          </p:cNvPr>
          <p:cNvSpPr txBox="1"/>
          <p:nvPr/>
        </p:nvSpPr>
        <p:spPr>
          <a:xfrm>
            <a:off x="3120181" y="6570349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836D7428-7F23-46B4-0DD1-F7464509FF41}"/>
              </a:ext>
            </a:extLst>
          </p:cNvPr>
          <p:cNvSpPr txBox="1"/>
          <p:nvPr/>
        </p:nvSpPr>
        <p:spPr>
          <a:xfrm>
            <a:off x="5410450" y="6392410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7" name="CuadroTexto 86">
            <a:extLst>
              <a:ext uri="{FF2B5EF4-FFF2-40B4-BE49-F238E27FC236}">
                <a16:creationId xmlns:a16="http://schemas.microsoft.com/office/drawing/2014/main" id="{26685F57-C4C2-DE81-7151-72AA606DB21B}"/>
              </a:ext>
            </a:extLst>
          </p:cNvPr>
          <p:cNvSpPr txBox="1"/>
          <p:nvPr/>
        </p:nvSpPr>
        <p:spPr>
          <a:xfrm>
            <a:off x="5289527" y="6589277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8" name="CuadroTexto 87">
            <a:extLst>
              <a:ext uri="{FF2B5EF4-FFF2-40B4-BE49-F238E27FC236}">
                <a16:creationId xmlns:a16="http://schemas.microsoft.com/office/drawing/2014/main" id="{E4418C4D-8D54-20DE-C2D4-D54845AF062B}"/>
              </a:ext>
            </a:extLst>
          </p:cNvPr>
          <p:cNvSpPr txBox="1"/>
          <p:nvPr/>
        </p:nvSpPr>
        <p:spPr>
          <a:xfrm>
            <a:off x="1047739" y="7093482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9" name="CuadroTexto 88">
            <a:extLst>
              <a:ext uri="{FF2B5EF4-FFF2-40B4-BE49-F238E27FC236}">
                <a16:creationId xmlns:a16="http://schemas.microsoft.com/office/drawing/2014/main" id="{099140EA-0AE5-A645-C0DD-F4A28FB8E1EC}"/>
              </a:ext>
            </a:extLst>
          </p:cNvPr>
          <p:cNvSpPr txBox="1"/>
          <p:nvPr/>
        </p:nvSpPr>
        <p:spPr>
          <a:xfrm>
            <a:off x="926816" y="7290349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87441706-D9D5-71A7-E401-0E1A8F8BEB19}"/>
              </a:ext>
            </a:extLst>
          </p:cNvPr>
          <p:cNvSpPr txBox="1"/>
          <p:nvPr/>
        </p:nvSpPr>
        <p:spPr>
          <a:xfrm>
            <a:off x="3262712" y="7093482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1" name="CuadroTexto 90">
            <a:extLst>
              <a:ext uri="{FF2B5EF4-FFF2-40B4-BE49-F238E27FC236}">
                <a16:creationId xmlns:a16="http://schemas.microsoft.com/office/drawing/2014/main" id="{42B7778F-377E-3CEE-7FA2-7E26A45DAA8C}"/>
              </a:ext>
            </a:extLst>
          </p:cNvPr>
          <p:cNvSpPr txBox="1"/>
          <p:nvPr/>
        </p:nvSpPr>
        <p:spPr>
          <a:xfrm>
            <a:off x="3141789" y="7290349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F5EB19F2-9D20-238F-1844-8FEDEE2AF4DA}"/>
              </a:ext>
            </a:extLst>
          </p:cNvPr>
          <p:cNvSpPr txBox="1"/>
          <p:nvPr/>
        </p:nvSpPr>
        <p:spPr>
          <a:xfrm>
            <a:off x="5432058" y="7112410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20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20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3E17BFCD-48B3-17EC-B468-27155690F57D}"/>
              </a:ext>
            </a:extLst>
          </p:cNvPr>
          <p:cNvSpPr txBox="1"/>
          <p:nvPr/>
        </p:nvSpPr>
        <p:spPr>
          <a:xfrm>
            <a:off x="5311135" y="7309277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10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FE9741AF-CDD0-E93C-65B2-E8EBA8657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530374"/>
            <a:ext cx="2085750" cy="41715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F1134717-15D5-0634-956C-5C907FB06A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530374"/>
            <a:ext cx="2085750" cy="41715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9A8356F-753F-7C62-63FB-C9E7D2089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536724"/>
            <a:ext cx="2085750" cy="41715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0D08E35-AAC6-28CC-DEF2-47F7E57ED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953874"/>
            <a:ext cx="2085750" cy="41715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A82AEC8-F267-FEF0-7F90-B3E4F2CEA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953874"/>
            <a:ext cx="2085750" cy="41715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5140299-64CC-12AB-49B0-893143A6E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960224"/>
            <a:ext cx="2085750" cy="41715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D7AF79ED-4E05-2430-CEFC-C8C750A48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1377374"/>
            <a:ext cx="2085750" cy="41715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04757A10-E951-AA34-8C96-FC5724EBE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1377374"/>
            <a:ext cx="2085750" cy="417150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D6D0BAB4-5E2D-293E-FA7E-DB189C825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1383724"/>
            <a:ext cx="2085750" cy="417150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6B443E88-B852-CA62-145D-7FC23FADD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1800874"/>
            <a:ext cx="2085750" cy="417150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D1A3F1EA-0BFC-17C8-E1F7-4522E995F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1800874"/>
            <a:ext cx="2085750" cy="417150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724BA9C5-FB55-4A81-89AF-5242B9591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1807224"/>
            <a:ext cx="2085750" cy="417150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C972515F-467E-B750-65E2-4E94EEDAD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2230724"/>
            <a:ext cx="2085750" cy="417150"/>
          </a:xfrm>
          <a:prstGeom prst="rect">
            <a:avLst/>
          </a:prstGeom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584EDC29-233E-0FBD-5119-EC4A5EE72F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2230724"/>
            <a:ext cx="2085750" cy="417150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2CECBDC5-D0AC-47F6-8923-96FCA967F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2237074"/>
            <a:ext cx="2085750" cy="417150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8CA292EA-3BD7-C20B-627C-6994AE5608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2654224"/>
            <a:ext cx="2085750" cy="417150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A20FABF8-E6C4-EF35-7950-9FE5B95BB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2654224"/>
            <a:ext cx="2085750" cy="417150"/>
          </a:xfrm>
          <a:prstGeom prst="rect">
            <a:avLst/>
          </a:prstGeom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8CE36BBD-3F93-DC39-0E9D-E1293431D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2660574"/>
            <a:ext cx="2085750" cy="417150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DC2DAAC1-47F8-61A0-1407-49D74F487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3077724"/>
            <a:ext cx="2085750" cy="417150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80941356-953B-3890-FE75-61EC56CD1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3077724"/>
            <a:ext cx="2085750" cy="417150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2D887FE8-6C73-C886-50A3-71DD37F0B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3084074"/>
            <a:ext cx="2085750" cy="417150"/>
          </a:xfrm>
          <a:prstGeom prst="rect">
            <a:avLst/>
          </a:prstGeom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4862DE2D-694E-DB7D-0FE6-0782F71AE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3501224"/>
            <a:ext cx="2085750" cy="417150"/>
          </a:xfrm>
          <a:prstGeom prst="rect">
            <a:avLst/>
          </a:prstGeom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2F386799-E7C7-B7B1-F83C-E1A281333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3501224"/>
            <a:ext cx="2085750" cy="417150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DD792651-0659-77AD-1909-BB2AED324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3507574"/>
            <a:ext cx="2085750" cy="417150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C8624762-907E-C7E1-CBDD-44F830B63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3931074"/>
            <a:ext cx="2085750" cy="417150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B2C413AF-F678-3206-E4D5-E3392465F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3931074"/>
            <a:ext cx="2085750" cy="417150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C8F312F1-234D-37BD-4F9D-B0699E599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3937424"/>
            <a:ext cx="2085750" cy="417150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90F70E1B-4E4C-5E6B-BB55-E053AAA1B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4354574"/>
            <a:ext cx="2085750" cy="417150"/>
          </a:xfrm>
          <a:prstGeom prst="rect">
            <a:avLst/>
          </a:prstGeom>
        </p:spPr>
      </p:pic>
      <p:pic>
        <p:nvPicPr>
          <p:cNvPr id="54" name="Imagen 53">
            <a:extLst>
              <a:ext uri="{FF2B5EF4-FFF2-40B4-BE49-F238E27FC236}">
                <a16:creationId xmlns:a16="http://schemas.microsoft.com/office/drawing/2014/main" id="{A31CBBB9-4CA0-DC59-F3B1-880A431CB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4354574"/>
            <a:ext cx="2085750" cy="417150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2EFF5CDC-1CF5-F3A5-FA0B-82DFD9F86E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4360924"/>
            <a:ext cx="2085750" cy="417150"/>
          </a:xfrm>
          <a:prstGeom prst="rect">
            <a:avLst/>
          </a:prstGeom>
        </p:spPr>
      </p:pic>
      <p:pic>
        <p:nvPicPr>
          <p:cNvPr id="56" name="Imagen 55">
            <a:extLst>
              <a:ext uri="{FF2B5EF4-FFF2-40B4-BE49-F238E27FC236}">
                <a16:creationId xmlns:a16="http://schemas.microsoft.com/office/drawing/2014/main" id="{CF34DBED-8386-8666-F8E2-DF2CD708A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4778074"/>
            <a:ext cx="2085750" cy="417150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2914A1D5-41C3-A8A5-DBE1-48BC753AA8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4778074"/>
            <a:ext cx="2085750" cy="417150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70C9168E-415E-7304-7527-448DC7AB7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4784424"/>
            <a:ext cx="2085750" cy="417150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DE30E19E-8F08-E6E9-4E56-F37409179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5201574"/>
            <a:ext cx="2085750" cy="417150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5F12BC42-1B74-0DB0-A8DC-46875F0B8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5201574"/>
            <a:ext cx="2085750" cy="417150"/>
          </a:xfrm>
          <a:prstGeom prst="rect">
            <a:avLst/>
          </a:prstGeom>
        </p:spPr>
      </p:pic>
      <p:pic>
        <p:nvPicPr>
          <p:cNvPr id="61" name="Imagen 60">
            <a:extLst>
              <a:ext uri="{FF2B5EF4-FFF2-40B4-BE49-F238E27FC236}">
                <a16:creationId xmlns:a16="http://schemas.microsoft.com/office/drawing/2014/main" id="{F01D9029-0BDA-6CDE-C138-0AA5ABCF4C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5207924"/>
            <a:ext cx="2085750" cy="417150"/>
          </a:xfrm>
          <a:prstGeom prst="rect">
            <a:avLst/>
          </a:prstGeom>
        </p:spPr>
      </p:pic>
      <p:pic>
        <p:nvPicPr>
          <p:cNvPr id="62" name="Imagen 61">
            <a:extLst>
              <a:ext uri="{FF2B5EF4-FFF2-40B4-BE49-F238E27FC236}">
                <a16:creationId xmlns:a16="http://schemas.microsoft.com/office/drawing/2014/main" id="{8B5775CD-7B61-07F9-CABC-FC600CA85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5631424"/>
            <a:ext cx="2085750" cy="417150"/>
          </a:xfrm>
          <a:prstGeom prst="rect">
            <a:avLst/>
          </a:prstGeom>
        </p:spPr>
      </p:pic>
      <p:pic>
        <p:nvPicPr>
          <p:cNvPr id="63" name="Imagen 62">
            <a:extLst>
              <a:ext uri="{FF2B5EF4-FFF2-40B4-BE49-F238E27FC236}">
                <a16:creationId xmlns:a16="http://schemas.microsoft.com/office/drawing/2014/main" id="{BD8AB5A4-39A3-9260-9E01-B8074FE2B2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5631424"/>
            <a:ext cx="2085750" cy="417150"/>
          </a:xfrm>
          <a:prstGeom prst="rect">
            <a:avLst/>
          </a:prstGeom>
        </p:spPr>
      </p:pic>
      <p:pic>
        <p:nvPicPr>
          <p:cNvPr id="64" name="Imagen 63">
            <a:extLst>
              <a:ext uri="{FF2B5EF4-FFF2-40B4-BE49-F238E27FC236}">
                <a16:creationId xmlns:a16="http://schemas.microsoft.com/office/drawing/2014/main" id="{D2EB0DFF-1532-093F-305D-23797ED65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5637774"/>
            <a:ext cx="2085750" cy="417150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A531FF15-B1A8-28E6-C16C-781C44392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6054924"/>
            <a:ext cx="2085750" cy="417150"/>
          </a:xfrm>
          <a:prstGeom prst="rect">
            <a:avLst/>
          </a:prstGeom>
        </p:spPr>
      </p:pic>
      <p:pic>
        <p:nvPicPr>
          <p:cNvPr id="66" name="Imagen 65">
            <a:extLst>
              <a:ext uri="{FF2B5EF4-FFF2-40B4-BE49-F238E27FC236}">
                <a16:creationId xmlns:a16="http://schemas.microsoft.com/office/drawing/2014/main" id="{D13F6244-1AFF-7DD1-61D0-A035E59F2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6054924"/>
            <a:ext cx="2085750" cy="417150"/>
          </a:xfrm>
          <a:prstGeom prst="rect">
            <a:avLst/>
          </a:prstGeom>
        </p:spPr>
      </p:pic>
      <p:pic>
        <p:nvPicPr>
          <p:cNvPr id="67" name="Imagen 66">
            <a:extLst>
              <a:ext uri="{FF2B5EF4-FFF2-40B4-BE49-F238E27FC236}">
                <a16:creationId xmlns:a16="http://schemas.microsoft.com/office/drawing/2014/main" id="{3AB1AD1A-FAE7-B0A4-F1B7-F6C951101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6061274"/>
            <a:ext cx="2085750" cy="417150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3C557B85-7B5B-707D-8080-18C5D0365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6478424"/>
            <a:ext cx="2085750" cy="417150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7E4032C2-2424-DEF6-2F02-83DD3D27F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6478424"/>
            <a:ext cx="2085750" cy="417150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C0F4904D-71F3-DD6A-4447-51CF108AC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6484774"/>
            <a:ext cx="2085750" cy="417150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BDAC46B8-6931-83E2-0D1E-0EF072F11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6901924"/>
            <a:ext cx="2085750" cy="417150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2983147C-05C2-C68E-A14A-F87ACB742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6901924"/>
            <a:ext cx="2085750" cy="417150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D82B22CA-AB8E-648B-F3C7-B6520D2C4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6908274"/>
            <a:ext cx="2085750" cy="417150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B6FA6644-1051-9C08-90D3-42FBEB1C7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7332620"/>
            <a:ext cx="2085750" cy="417150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B55823CA-8853-D2A6-AC9C-8ADFE7ACE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7332620"/>
            <a:ext cx="2085750" cy="417150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FDE48839-99EF-8F68-AB7B-A991CDD7B9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7338970"/>
            <a:ext cx="2085750" cy="417150"/>
          </a:xfrm>
          <a:prstGeom prst="rect">
            <a:avLst/>
          </a:prstGeom>
        </p:spPr>
      </p:pic>
      <p:pic>
        <p:nvPicPr>
          <p:cNvPr id="77" name="Imagen 76">
            <a:extLst>
              <a:ext uri="{FF2B5EF4-FFF2-40B4-BE49-F238E27FC236}">
                <a16:creationId xmlns:a16="http://schemas.microsoft.com/office/drawing/2014/main" id="{F0884DFA-E0F1-6F91-3C5C-1DE14EB02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" y="7756120"/>
            <a:ext cx="2085750" cy="417150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F8BB17D7-ECDD-FA25-D8F1-0A99CFE76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59" y="7756120"/>
            <a:ext cx="2085750" cy="417150"/>
          </a:xfrm>
          <a:prstGeom prst="rect">
            <a:avLst/>
          </a:prstGeom>
        </p:spPr>
      </p:pic>
      <p:pic>
        <p:nvPicPr>
          <p:cNvPr id="79" name="Imagen 78">
            <a:extLst>
              <a:ext uri="{FF2B5EF4-FFF2-40B4-BE49-F238E27FC236}">
                <a16:creationId xmlns:a16="http://schemas.microsoft.com/office/drawing/2014/main" id="{7EA74F9B-F6C3-BBFE-3778-C8F32EAC69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132" y="7762470"/>
            <a:ext cx="2085750" cy="41715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7731CA-D12E-D308-7B57-679FA27D4DEE}"/>
              </a:ext>
            </a:extLst>
          </p:cNvPr>
          <p:cNvSpPr txBox="1"/>
          <p:nvPr/>
        </p:nvSpPr>
        <p:spPr>
          <a:xfrm>
            <a:off x="1312333" y="47636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3F2E571-BADF-3A89-828C-D237F6F6F40E}"/>
              </a:ext>
            </a:extLst>
          </p:cNvPr>
          <p:cNvSpPr txBox="1"/>
          <p:nvPr/>
        </p:nvSpPr>
        <p:spPr>
          <a:xfrm>
            <a:off x="1191410" y="673236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C41C182-7FE4-3223-DB9C-7C095FD736BF}"/>
              </a:ext>
            </a:extLst>
          </p:cNvPr>
          <p:cNvSpPr txBox="1"/>
          <p:nvPr/>
        </p:nvSpPr>
        <p:spPr>
          <a:xfrm>
            <a:off x="3463806" y="47636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686A83C-8B42-EDE7-D9F6-2E2753260D67}"/>
              </a:ext>
            </a:extLst>
          </p:cNvPr>
          <p:cNvSpPr txBox="1"/>
          <p:nvPr/>
        </p:nvSpPr>
        <p:spPr>
          <a:xfrm>
            <a:off x="3342883" y="673236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06B211A-9DCC-3E31-46E4-19CAABDD96FA}"/>
              </a:ext>
            </a:extLst>
          </p:cNvPr>
          <p:cNvSpPr txBox="1"/>
          <p:nvPr/>
        </p:nvSpPr>
        <p:spPr>
          <a:xfrm>
            <a:off x="5576002" y="49529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E5633F0-4EE1-36C5-05BA-94629F6DB42B}"/>
              </a:ext>
            </a:extLst>
          </p:cNvPr>
          <p:cNvSpPr txBox="1"/>
          <p:nvPr/>
        </p:nvSpPr>
        <p:spPr>
          <a:xfrm>
            <a:off x="5455079" y="692164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73E13B1-85C6-7C38-D261-263817EA926E}"/>
              </a:ext>
            </a:extLst>
          </p:cNvPr>
          <p:cNvSpPr txBox="1"/>
          <p:nvPr/>
        </p:nvSpPr>
        <p:spPr>
          <a:xfrm>
            <a:off x="1312333" y="88911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31A914A-8C12-1F24-ED21-57C23F15F53D}"/>
              </a:ext>
            </a:extLst>
          </p:cNvPr>
          <p:cNvSpPr txBox="1"/>
          <p:nvPr/>
        </p:nvSpPr>
        <p:spPr>
          <a:xfrm>
            <a:off x="1191410" y="1085986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27BD539F-58EA-CC83-DEEE-72829F04E477}"/>
              </a:ext>
            </a:extLst>
          </p:cNvPr>
          <p:cNvSpPr txBox="1"/>
          <p:nvPr/>
        </p:nvSpPr>
        <p:spPr>
          <a:xfrm>
            <a:off x="3463806" y="88911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CD18E462-AC00-4E4B-9419-36EADED3937B}"/>
              </a:ext>
            </a:extLst>
          </p:cNvPr>
          <p:cNvSpPr txBox="1"/>
          <p:nvPr/>
        </p:nvSpPr>
        <p:spPr>
          <a:xfrm>
            <a:off x="3342883" y="1085986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79D0A19D-18D5-8874-7BED-AEF4A06CE659}"/>
              </a:ext>
            </a:extLst>
          </p:cNvPr>
          <p:cNvSpPr txBox="1"/>
          <p:nvPr/>
        </p:nvSpPr>
        <p:spPr>
          <a:xfrm>
            <a:off x="5576002" y="90804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75E7CFAE-A629-2975-B1CE-D85F1D11AE7A}"/>
              </a:ext>
            </a:extLst>
          </p:cNvPr>
          <p:cNvSpPr txBox="1"/>
          <p:nvPr/>
        </p:nvSpPr>
        <p:spPr>
          <a:xfrm>
            <a:off x="5455079" y="1104914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D6FE7EF1-AC88-055E-62B5-E4ACBB8931E4}"/>
              </a:ext>
            </a:extLst>
          </p:cNvPr>
          <p:cNvSpPr txBox="1"/>
          <p:nvPr/>
        </p:nvSpPr>
        <p:spPr>
          <a:xfrm>
            <a:off x="1312992" y="13130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93AC33A1-6B2C-2127-FD6A-58BBBF4B7BC0}"/>
              </a:ext>
            </a:extLst>
          </p:cNvPr>
          <p:cNvSpPr txBox="1"/>
          <p:nvPr/>
        </p:nvSpPr>
        <p:spPr>
          <a:xfrm>
            <a:off x="1192069" y="150993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738BFAB-D2D0-5783-CB6A-E3C5EDB17ACE}"/>
              </a:ext>
            </a:extLst>
          </p:cNvPr>
          <p:cNvSpPr txBox="1"/>
          <p:nvPr/>
        </p:nvSpPr>
        <p:spPr>
          <a:xfrm>
            <a:off x="3464465" y="13130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2D767176-ADF7-F8E7-CEB5-E731B2D60974}"/>
              </a:ext>
            </a:extLst>
          </p:cNvPr>
          <p:cNvSpPr txBox="1"/>
          <p:nvPr/>
        </p:nvSpPr>
        <p:spPr>
          <a:xfrm>
            <a:off x="3343542" y="150993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CD793180-F5E4-C811-94E2-2902DB27D411}"/>
              </a:ext>
            </a:extLst>
          </p:cNvPr>
          <p:cNvSpPr txBox="1"/>
          <p:nvPr/>
        </p:nvSpPr>
        <p:spPr>
          <a:xfrm>
            <a:off x="5576661" y="13319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33DF3B1E-F5A8-E266-74BE-419DB8748FC1}"/>
              </a:ext>
            </a:extLst>
          </p:cNvPr>
          <p:cNvSpPr txBox="1"/>
          <p:nvPr/>
        </p:nvSpPr>
        <p:spPr>
          <a:xfrm>
            <a:off x="5455738" y="1528865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E43858DD-B437-93BE-CF87-DED8F7EBA89C}"/>
              </a:ext>
            </a:extLst>
          </p:cNvPr>
          <p:cNvSpPr txBox="1"/>
          <p:nvPr/>
        </p:nvSpPr>
        <p:spPr>
          <a:xfrm>
            <a:off x="1312992" y="17258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1" name="CuadroTexto 80">
            <a:extLst>
              <a:ext uri="{FF2B5EF4-FFF2-40B4-BE49-F238E27FC236}">
                <a16:creationId xmlns:a16="http://schemas.microsoft.com/office/drawing/2014/main" id="{AD192C24-33C1-C7BF-F087-43608DD68B21}"/>
              </a:ext>
            </a:extLst>
          </p:cNvPr>
          <p:cNvSpPr txBox="1"/>
          <p:nvPr/>
        </p:nvSpPr>
        <p:spPr>
          <a:xfrm>
            <a:off x="1192069" y="192268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2" name="CuadroTexto 81">
            <a:extLst>
              <a:ext uri="{FF2B5EF4-FFF2-40B4-BE49-F238E27FC236}">
                <a16:creationId xmlns:a16="http://schemas.microsoft.com/office/drawing/2014/main" id="{BE1AE089-D690-58E3-B076-CCDD56D50688}"/>
              </a:ext>
            </a:extLst>
          </p:cNvPr>
          <p:cNvSpPr txBox="1"/>
          <p:nvPr/>
        </p:nvSpPr>
        <p:spPr>
          <a:xfrm>
            <a:off x="3464465" y="17258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E7AEEC3E-A6DE-418A-943D-36305412C65D}"/>
              </a:ext>
            </a:extLst>
          </p:cNvPr>
          <p:cNvSpPr txBox="1"/>
          <p:nvPr/>
        </p:nvSpPr>
        <p:spPr>
          <a:xfrm>
            <a:off x="3343542" y="192268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4" name="CuadroTexto 83">
            <a:extLst>
              <a:ext uri="{FF2B5EF4-FFF2-40B4-BE49-F238E27FC236}">
                <a16:creationId xmlns:a16="http://schemas.microsoft.com/office/drawing/2014/main" id="{71C63355-9208-2B58-EEAB-E8BABE726D6E}"/>
              </a:ext>
            </a:extLst>
          </p:cNvPr>
          <p:cNvSpPr txBox="1"/>
          <p:nvPr/>
        </p:nvSpPr>
        <p:spPr>
          <a:xfrm>
            <a:off x="5576661" y="174474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5" name="CuadroTexto 84">
            <a:extLst>
              <a:ext uri="{FF2B5EF4-FFF2-40B4-BE49-F238E27FC236}">
                <a16:creationId xmlns:a16="http://schemas.microsoft.com/office/drawing/2014/main" id="{249854E9-DEE1-0092-DB37-40CCD2F00CC2}"/>
              </a:ext>
            </a:extLst>
          </p:cNvPr>
          <p:cNvSpPr txBox="1"/>
          <p:nvPr/>
        </p:nvSpPr>
        <p:spPr>
          <a:xfrm>
            <a:off x="5455738" y="1941615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37D3D05E-E7B1-EE74-E3D9-903B43CB85EC}"/>
              </a:ext>
            </a:extLst>
          </p:cNvPr>
          <p:cNvSpPr txBox="1"/>
          <p:nvPr/>
        </p:nvSpPr>
        <p:spPr>
          <a:xfrm>
            <a:off x="1327176" y="21727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7" name="CuadroTexto 86">
            <a:extLst>
              <a:ext uri="{FF2B5EF4-FFF2-40B4-BE49-F238E27FC236}">
                <a16:creationId xmlns:a16="http://schemas.microsoft.com/office/drawing/2014/main" id="{D2FB515F-CC65-F4A8-EA4A-B0878994ADCC}"/>
              </a:ext>
            </a:extLst>
          </p:cNvPr>
          <p:cNvSpPr txBox="1"/>
          <p:nvPr/>
        </p:nvSpPr>
        <p:spPr>
          <a:xfrm>
            <a:off x="1206253" y="236963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8" name="CuadroTexto 87">
            <a:extLst>
              <a:ext uri="{FF2B5EF4-FFF2-40B4-BE49-F238E27FC236}">
                <a16:creationId xmlns:a16="http://schemas.microsoft.com/office/drawing/2014/main" id="{AF5821A2-FD9E-3B72-CDD9-738356732DCD}"/>
              </a:ext>
            </a:extLst>
          </p:cNvPr>
          <p:cNvSpPr txBox="1"/>
          <p:nvPr/>
        </p:nvSpPr>
        <p:spPr>
          <a:xfrm>
            <a:off x="3478649" y="21727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89" name="CuadroTexto 88">
            <a:extLst>
              <a:ext uri="{FF2B5EF4-FFF2-40B4-BE49-F238E27FC236}">
                <a16:creationId xmlns:a16="http://schemas.microsoft.com/office/drawing/2014/main" id="{27A03519-9FDE-F164-E157-DBE52AC0208A}"/>
              </a:ext>
            </a:extLst>
          </p:cNvPr>
          <p:cNvSpPr txBox="1"/>
          <p:nvPr/>
        </p:nvSpPr>
        <p:spPr>
          <a:xfrm>
            <a:off x="3357726" y="236963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EEBEE2BA-B3FA-6B26-A8BA-41845485C36F}"/>
              </a:ext>
            </a:extLst>
          </p:cNvPr>
          <p:cNvSpPr txBox="1"/>
          <p:nvPr/>
        </p:nvSpPr>
        <p:spPr>
          <a:xfrm>
            <a:off x="5590845" y="21916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1" name="CuadroTexto 90">
            <a:extLst>
              <a:ext uri="{FF2B5EF4-FFF2-40B4-BE49-F238E27FC236}">
                <a16:creationId xmlns:a16="http://schemas.microsoft.com/office/drawing/2014/main" id="{E0AFC6AB-588A-239D-C115-DB919AC1CC23}"/>
              </a:ext>
            </a:extLst>
          </p:cNvPr>
          <p:cNvSpPr txBox="1"/>
          <p:nvPr/>
        </p:nvSpPr>
        <p:spPr>
          <a:xfrm>
            <a:off x="5469922" y="2388565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338F2CFB-91FB-ACC6-9A5E-6658B75A5061}"/>
              </a:ext>
            </a:extLst>
          </p:cNvPr>
          <p:cNvSpPr txBox="1"/>
          <p:nvPr/>
        </p:nvSpPr>
        <p:spPr>
          <a:xfrm>
            <a:off x="1327176" y="25855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449408F3-F4DD-ADEA-961B-B3016C2D80C2}"/>
              </a:ext>
            </a:extLst>
          </p:cNvPr>
          <p:cNvSpPr txBox="1"/>
          <p:nvPr/>
        </p:nvSpPr>
        <p:spPr>
          <a:xfrm>
            <a:off x="1206253" y="278238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4" name="CuadroTexto 93">
            <a:extLst>
              <a:ext uri="{FF2B5EF4-FFF2-40B4-BE49-F238E27FC236}">
                <a16:creationId xmlns:a16="http://schemas.microsoft.com/office/drawing/2014/main" id="{2C6EC147-E321-F25A-BAA6-051C11B44C0A}"/>
              </a:ext>
            </a:extLst>
          </p:cNvPr>
          <p:cNvSpPr txBox="1"/>
          <p:nvPr/>
        </p:nvSpPr>
        <p:spPr>
          <a:xfrm>
            <a:off x="3478649" y="25855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5" name="CuadroTexto 94">
            <a:extLst>
              <a:ext uri="{FF2B5EF4-FFF2-40B4-BE49-F238E27FC236}">
                <a16:creationId xmlns:a16="http://schemas.microsoft.com/office/drawing/2014/main" id="{C5C5DBA4-84A1-043B-E225-BEC47F923863}"/>
              </a:ext>
            </a:extLst>
          </p:cNvPr>
          <p:cNvSpPr txBox="1"/>
          <p:nvPr/>
        </p:nvSpPr>
        <p:spPr>
          <a:xfrm>
            <a:off x="3357726" y="278238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6" name="CuadroTexto 95">
            <a:extLst>
              <a:ext uri="{FF2B5EF4-FFF2-40B4-BE49-F238E27FC236}">
                <a16:creationId xmlns:a16="http://schemas.microsoft.com/office/drawing/2014/main" id="{718E72FE-8F49-5087-3120-4E4CB9315D82}"/>
              </a:ext>
            </a:extLst>
          </p:cNvPr>
          <p:cNvSpPr txBox="1"/>
          <p:nvPr/>
        </p:nvSpPr>
        <p:spPr>
          <a:xfrm>
            <a:off x="5590845" y="260444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7" name="CuadroTexto 96">
            <a:extLst>
              <a:ext uri="{FF2B5EF4-FFF2-40B4-BE49-F238E27FC236}">
                <a16:creationId xmlns:a16="http://schemas.microsoft.com/office/drawing/2014/main" id="{EA190D10-F9FF-959B-7743-CFD6EB0291EE}"/>
              </a:ext>
            </a:extLst>
          </p:cNvPr>
          <p:cNvSpPr txBox="1"/>
          <p:nvPr/>
        </p:nvSpPr>
        <p:spPr>
          <a:xfrm>
            <a:off x="5469922" y="2801315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02F6F5BF-6DB7-0BE9-CEBC-D4ABDC10E050}"/>
              </a:ext>
            </a:extLst>
          </p:cNvPr>
          <p:cNvSpPr txBox="1"/>
          <p:nvPr/>
        </p:nvSpPr>
        <p:spPr>
          <a:xfrm>
            <a:off x="1312333" y="30305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99" name="CuadroTexto 98">
            <a:extLst>
              <a:ext uri="{FF2B5EF4-FFF2-40B4-BE49-F238E27FC236}">
                <a16:creationId xmlns:a16="http://schemas.microsoft.com/office/drawing/2014/main" id="{4268826A-7329-232D-CE13-0EE8C5494ABF}"/>
              </a:ext>
            </a:extLst>
          </p:cNvPr>
          <p:cNvSpPr txBox="1"/>
          <p:nvPr/>
        </p:nvSpPr>
        <p:spPr>
          <a:xfrm>
            <a:off x="1191410" y="322738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0" name="CuadroTexto 99">
            <a:extLst>
              <a:ext uri="{FF2B5EF4-FFF2-40B4-BE49-F238E27FC236}">
                <a16:creationId xmlns:a16="http://schemas.microsoft.com/office/drawing/2014/main" id="{1D55BBCA-AE3E-F268-3484-40CB85F67E1D}"/>
              </a:ext>
            </a:extLst>
          </p:cNvPr>
          <p:cNvSpPr txBox="1"/>
          <p:nvPr/>
        </p:nvSpPr>
        <p:spPr>
          <a:xfrm>
            <a:off x="3463806" y="30305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26AC06FF-4922-8F5D-5E4E-4DDC1C0CB4B8}"/>
              </a:ext>
            </a:extLst>
          </p:cNvPr>
          <p:cNvSpPr txBox="1"/>
          <p:nvPr/>
        </p:nvSpPr>
        <p:spPr>
          <a:xfrm>
            <a:off x="3342883" y="322738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E41D1F9E-3C57-D95C-7B23-3AD4AF4A0C7A}"/>
              </a:ext>
            </a:extLst>
          </p:cNvPr>
          <p:cNvSpPr txBox="1"/>
          <p:nvPr/>
        </p:nvSpPr>
        <p:spPr>
          <a:xfrm>
            <a:off x="5576002" y="304944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3" name="CuadroTexto 102">
            <a:extLst>
              <a:ext uri="{FF2B5EF4-FFF2-40B4-BE49-F238E27FC236}">
                <a16:creationId xmlns:a16="http://schemas.microsoft.com/office/drawing/2014/main" id="{9A8A4235-21B8-C357-FF14-6A96FA0F257C}"/>
              </a:ext>
            </a:extLst>
          </p:cNvPr>
          <p:cNvSpPr txBox="1"/>
          <p:nvPr/>
        </p:nvSpPr>
        <p:spPr>
          <a:xfrm>
            <a:off x="5455079" y="3246315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4" name="CuadroTexto 103">
            <a:extLst>
              <a:ext uri="{FF2B5EF4-FFF2-40B4-BE49-F238E27FC236}">
                <a16:creationId xmlns:a16="http://schemas.microsoft.com/office/drawing/2014/main" id="{E7B90209-9508-1E43-43FC-82B749661721}"/>
              </a:ext>
            </a:extLst>
          </p:cNvPr>
          <p:cNvSpPr txBox="1"/>
          <p:nvPr/>
        </p:nvSpPr>
        <p:spPr>
          <a:xfrm>
            <a:off x="1312333" y="34432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5" name="CuadroTexto 104">
            <a:extLst>
              <a:ext uri="{FF2B5EF4-FFF2-40B4-BE49-F238E27FC236}">
                <a16:creationId xmlns:a16="http://schemas.microsoft.com/office/drawing/2014/main" id="{10871AA1-081F-D476-9EEA-FE2B526D8025}"/>
              </a:ext>
            </a:extLst>
          </p:cNvPr>
          <p:cNvSpPr txBox="1"/>
          <p:nvPr/>
        </p:nvSpPr>
        <p:spPr>
          <a:xfrm>
            <a:off x="1191410" y="364013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6" name="CuadroTexto 105">
            <a:extLst>
              <a:ext uri="{FF2B5EF4-FFF2-40B4-BE49-F238E27FC236}">
                <a16:creationId xmlns:a16="http://schemas.microsoft.com/office/drawing/2014/main" id="{B0B591EE-1CE9-F5C8-E6A3-530CC310507C}"/>
              </a:ext>
            </a:extLst>
          </p:cNvPr>
          <p:cNvSpPr txBox="1"/>
          <p:nvPr/>
        </p:nvSpPr>
        <p:spPr>
          <a:xfrm>
            <a:off x="3463806" y="34432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7" name="CuadroTexto 106">
            <a:extLst>
              <a:ext uri="{FF2B5EF4-FFF2-40B4-BE49-F238E27FC236}">
                <a16:creationId xmlns:a16="http://schemas.microsoft.com/office/drawing/2014/main" id="{DC8EFC09-D39C-39D9-BEA3-9F71912947AF}"/>
              </a:ext>
            </a:extLst>
          </p:cNvPr>
          <p:cNvSpPr txBox="1"/>
          <p:nvPr/>
        </p:nvSpPr>
        <p:spPr>
          <a:xfrm>
            <a:off x="3342883" y="3640137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8" name="CuadroTexto 107">
            <a:extLst>
              <a:ext uri="{FF2B5EF4-FFF2-40B4-BE49-F238E27FC236}">
                <a16:creationId xmlns:a16="http://schemas.microsoft.com/office/drawing/2014/main" id="{DFE40186-A258-7875-6EE3-2C445B97DD05}"/>
              </a:ext>
            </a:extLst>
          </p:cNvPr>
          <p:cNvSpPr txBox="1"/>
          <p:nvPr/>
        </p:nvSpPr>
        <p:spPr>
          <a:xfrm>
            <a:off x="5576002" y="34621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09" name="CuadroTexto 108">
            <a:extLst>
              <a:ext uri="{FF2B5EF4-FFF2-40B4-BE49-F238E27FC236}">
                <a16:creationId xmlns:a16="http://schemas.microsoft.com/office/drawing/2014/main" id="{CB5F2D8A-B486-8895-BE3F-AE42B9219D63}"/>
              </a:ext>
            </a:extLst>
          </p:cNvPr>
          <p:cNvSpPr txBox="1"/>
          <p:nvPr/>
        </p:nvSpPr>
        <p:spPr>
          <a:xfrm>
            <a:off x="5455079" y="3659065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10" name="CuadroTexto 109">
            <a:extLst>
              <a:ext uri="{FF2B5EF4-FFF2-40B4-BE49-F238E27FC236}">
                <a16:creationId xmlns:a16="http://schemas.microsoft.com/office/drawing/2014/main" id="{1E599ED6-E68A-B201-62F8-0939F2C83243}"/>
              </a:ext>
            </a:extLst>
          </p:cNvPr>
          <p:cNvSpPr txBox="1"/>
          <p:nvPr/>
        </p:nvSpPr>
        <p:spPr>
          <a:xfrm>
            <a:off x="1315974" y="387471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11" name="CuadroTexto 110">
            <a:extLst>
              <a:ext uri="{FF2B5EF4-FFF2-40B4-BE49-F238E27FC236}">
                <a16:creationId xmlns:a16="http://schemas.microsoft.com/office/drawing/2014/main" id="{10E60B04-DDA3-89F3-9F66-FEE3909186C6}"/>
              </a:ext>
            </a:extLst>
          </p:cNvPr>
          <p:cNvSpPr txBox="1"/>
          <p:nvPr/>
        </p:nvSpPr>
        <p:spPr>
          <a:xfrm>
            <a:off x="1195051" y="4071582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12" name="CuadroTexto 111">
            <a:extLst>
              <a:ext uri="{FF2B5EF4-FFF2-40B4-BE49-F238E27FC236}">
                <a16:creationId xmlns:a16="http://schemas.microsoft.com/office/drawing/2014/main" id="{4FD20775-C7A6-D7E0-1BC7-E033BB7F0E8D}"/>
              </a:ext>
            </a:extLst>
          </p:cNvPr>
          <p:cNvSpPr txBox="1"/>
          <p:nvPr/>
        </p:nvSpPr>
        <p:spPr>
          <a:xfrm>
            <a:off x="3467447" y="387471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13" name="CuadroTexto 112">
            <a:extLst>
              <a:ext uri="{FF2B5EF4-FFF2-40B4-BE49-F238E27FC236}">
                <a16:creationId xmlns:a16="http://schemas.microsoft.com/office/drawing/2014/main" id="{AEC2E84F-3607-D666-3E3C-CEF58BC9258E}"/>
              </a:ext>
            </a:extLst>
          </p:cNvPr>
          <p:cNvSpPr txBox="1"/>
          <p:nvPr/>
        </p:nvSpPr>
        <p:spPr>
          <a:xfrm>
            <a:off x="3346524" y="4071582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14" name="CuadroTexto 113">
            <a:extLst>
              <a:ext uri="{FF2B5EF4-FFF2-40B4-BE49-F238E27FC236}">
                <a16:creationId xmlns:a16="http://schemas.microsoft.com/office/drawing/2014/main" id="{A4D32820-1F62-3C53-E746-1F05381AF5CE}"/>
              </a:ext>
            </a:extLst>
          </p:cNvPr>
          <p:cNvSpPr txBox="1"/>
          <p:nvPr/>
        </p:nvSpPr>
        <p:spPr>
          <a:xfrm>
            <a:off x="5579643" y="389364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15" name="CuadroTexto 114">
            <a:extLst>
              <a:ext uri="{FF2B5EF4-FFF2-40B4-BE49-F238E27FC236}">
                <a16:creationId xmlns:a16="http://schemas.microsoft.com/office/drawing/2014/main" id="{EEE0B324-34F2-C6D0-13D5-CBD0CC4F812C}"/>
              </a:ext>
            </a:extLst>
          </p:cNvPr>
          <p:cNvSpPr txBox="1"/>
          <p:nvPr/>
        </p:nvSpPr>
        <p:spPr>
          <a:xfrm>
            <a:off x="5458720" y="4090510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16" name="CuadroTexto 115">
            <a:extLst>
              <a:ext uri="{FF2B5EF4-FFF2-40B4-BE49-F238E27FC236}">
                <a16:creationId xmlns:a16="http://schemas.microsoft.com/office/drawing/2014/main" id="{9215BB20-CAA5-5D28-D104-2466D9B60F8D}"/>
              </a:ext>
            </a:extLst>
          </p:cNvPr>
          <p:cNvSpPr txBox="1"/>
          <p:nvPr/>
        </p:nvSpPr>
        <p:spPr>
          <a:xfrm>
            <a:off x="1315974" y="428746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17" name="CuadroTexto 116">
            <a:extLst>
              <a:ext uri="{FF2B5EF4-FFF2-40B4-BE49-F238E27FC236}">
                <a16:creationId xmlns:a16="http://schemas.microsoft.com/office/drawing/2014/main" id="{168B710D-7494-C7F2-BA11-660AA21706CF}"/>
              </a:ext>
            </a:extLst>
          </p:cNvPr>
          <p:cNvSpPr txBox="1"/>
          <p:nvPr/>
        </p:nvSpPr>
        <p:spPr>
          <a:xfrm>
            <a:off x="1195051" y="4484332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18" name="CuadroTexto 117">
            <a:extLst>
              <a:ext uri="{FF2B5EF4-FFF2-40B4-BE49-F238E27FC236}">
                <a16:creationId xmlns:a16="http://schemas.microsoft.com/office/drawing/2014/main" id="{56E36BD3-E74A-C53E-558E-B04573056936}"/>
              </a:ext>
            </a:extLst>
          </p:cNvPr>
          <p:cNvSpPr txBox="1"/>
          <p:nvPr/>
        </p:nvSpPr>
        <p:spPr>
          <a:xfrm>
            <a:off x="3467447" y="428746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19" name="CuadroTexto 118">
            <a:extLst>
              <a:ext uri="{FF2B5EF4-FFF2-40B4-BE49-F238E27FC236}">
                <a16:creationId xmlns:a16="http://schemas.microsoft.com/office/drawing/2014/main" id="{28F535EA-585C-EC7B-A6A3-644FD196AD65}"/>
              </a:ext>
            </a:extLst>
          </p:cNvPr>
          <p:cNvSpPr txBox="1"/>
          <p:nvPr/>
        </p:nvSpPr>
        <p:spPr>
          <a:xfrm>
            <a:off x="3346524" y="4484332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0" name="CuadroTexto 119">
            <a:extLst>
              <a:ext uri="{FF2B5EF4-FFF2-40B4-BE49-F238E27FC236}">
                <a16:creationId xmlns:a16="http://schemas.microsoft.com/office/drawing/2014/main" id="{687D98ED-E72D-AF40-3281-A3A439D20DD5}"/>
              </a:ext>
            </a:extLst>
          </p:cNvPr>
          <p:cNvSpPr txBox="1"/>
          <p:nvPr/>
        </p:nvSpPr>
        <p:spPr>
          <a:xfrm>
            <a:off x="5579643" y="430639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1" name="CuadroTexto 120">
            <a:extLst>
              <a:ext uri="{FF2B5EF4-FFF2-40B4-BE49-F238E27FC236}">
                <a16:creationId xmlns:a16="http://schemas.microsoft.com/office/drawing/2014/main" id="{C1EE5D09-3910-1AC9-C36F-82959AE56AF7}"/>
              </a:ext>
            </a:extLst>
          </p:cNvPr>
          <p:cNvSpPr txBox="1"/>
          <p:nvPr/>
        </p:nvSpPr>
        <p:spPr>
          <a:xfrm>
            <a:off x="5458720" y="4503260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2" name="CuadroTexto 121">
            <a:extLst>
              <a:ext uri="{FF2B5EF4-FFF2-40B4-BE49-F238E27FC236}">
                <a16:creationId xmlns:a16="http://schemas.microsoft.com/office/drawing/2014/main" id="{16B4E99D-5782-BDF9-F9A3-0CE8FB8017E0}"/>
              </a:ext>
            </a:extLst>
          </p:cNvPr>
          <p:cNvSpPr txBox="1"/>
          <p:nvPr/>
        </p:nvSpPr>
        <p:spPr>
          <a:xfrm>
            <a:off x="1305969" y="472701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3" name="CuadroTexto 122">
            <a:extLst>
              <a:ext uri="{FF2B5EF4-FFF2-40B4-BE49-F238E27FC236}">
                <a16:creationId xmlns:a16="http://schemas.microsoft.com/office/drawing/2014/main" id="{299E516C-06D4-9E1D-600D-F2233601A71B}"/>
              </a:ext>
            </a:extLst>
          </p:cNvPr>
          <p:cNvSpPr txBox="1"/>
          <p:nvPr/>
        </p:nvSpPr>
        <p:spPr>
          <a:xfrm>
            <a:off x="1185046" y="4923884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4" name="CuadroTexto 123">
            <a:extLst>
              <a:ext uri="{FF2B5EF4-FFF2-40B4-BE49-F238E27FC236}">
                <a16:creationId xmlns:a16="http://schemas.microsoft.com/office/drawing/2014/main" id="{8C0863A4-1C5D-91D3-43EA-D5F7E03BCC51}"/>
              </a:ext>
            </a:extLst>
          </p:cNvPr>
          <p:cNvSpPr txBox="1"/>
          <p:nvPr/>
        </p:nvSpPr>
        <p:spPr>
          <a:xfrm>
            <a:off x="3457442" y="472701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5" name="CuadroTexto 124">
            <a:extLst>
              <a:ext uri="{FF2B5EF4-FFF2-40B4-BE49-F238E27FC236}">
                <a16:creationId xmlns:a16="http://schemas.microsoft.com/office/drawing/2014/main" id="{44EF80DF-FA8B-B47F-8640-561B8280D178}"/>
              </a:ext>
            </a:extLst>
          </p:cNvPr>
          <p:cNvSpPr txBox="1"/>
          <p:nvPr/>
        </p:nvSpPr>
        <p:spPr>
          <a:xfrm>
            <a:off x="3336519" y="4923884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6" name="CuadroTexto 125">
            <a:extLst>
              <a:ext uri="{FF2B5EF4-FFF2-40B4-BE49-F238E27FC236}">
                <a16:creationId xmlns:a16="http://schemas.microsoft.com/office/drawing/2014/main" id="{5517D158-08E6-7396-2E9C-30F923C6940E}"/>
              </a:ext>
            </a:extLst>
          </p:cNvPr>
          <p:cNvSpPr txBox="1"/>
          <p:nvPr/>
        </p:nvSpPr>
        <p:spPr>
          <a:xfrm>
            <a:off x="5569638" y="474594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7" name="CuadroTexto 126">
            <a:extLst>
              <a:ext uri="{FF2B5EF4-FFF2-40B4-BE49-F238E27FC236}">
                <a16:creationId xmlns:a16="http://schemas.microsoft.com/office/drawing/2014/main" id="{3A14BB0F-6EC0-C370-05D2-596F3AE3A7DF}"/>
              </a:ext>
            </a:extLst>
          </p:cNvPr>
          <p:cNvSpPr txBox="1"/>
          <p:nvPr/>
        </p:nvSpPr>
        <p:spPr>
          <a:xfrm>
            <a:off x="5448715" y="4942812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8" name="CuadroTexto 127">
            <a:extLst>
              <a:ext uri="{FF2B5EF4-FFF2-40B4-BE49-F238E27FC236}">
                <a16:creationId xmlns:a16="http://schemas.microsoft.com/office/drawing/2014/main" id="{B7EA3A15-905A-9D0F-C38A-82C928E7152F}"/>
              </a:ext>
            </a:extLst>
          </p:cNvPr>
          <p:cNvSpPr txBox="1"/>
          <p:nvPr/>
        </p:nvSpPr>
        <p:spPr>
          <a:xfrm>
            <a:off x="1305969" y="51397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29" name="CuadroTexto 128">
            <a:extLst>
              <a:ext uri="{FF2B5EF4-FFF2-40B4-BE49-F238E27FC236}">
                <a16:creationId xmlns:a16="http://schemas.microsoft.com/office/drawing/2014/main" id="{0F21C9D6-35F6-5254-EFEE-E5DE64F382FE}"/>
              </a:ext>
            </a:extLst>
          </p:cNvPr>
          <p:cNvSpPr txBox="1"/>
          <p:nvPr/>
        </p:nvSpPr>
        <p:spPr>
          <a:xfrm>
            <a:off x="1185046" y="5336634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30" name="CuadroTexto 129">
            <a:extLst>
              <a:ext uri="{FF2B5EF4-FFF2-40B4-BE49-F238E27FC236}">
                <a16:creationId xmlns:a16="http://schemas.microsoft.com/office/drawing/2014/main" id="{D720BEEF-A30F-FB5C-F1E4-CB09B16CFE26}"/>
              </a:ext>
            </a:extLst>
          </p:cNvPr>
          <p:cNvSpPr txBox="1"/>
          <p:nvPr/>
        </p:nvSpPr>
        <p:spPr>
          <a:xfrm>
            <a:off x="3457442" y="51397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31" name="CuadroTexto 130">
            <a:extLst>
              <a:ext uri="{FF2B5EF4-FFF2-40B4-BE49-F238E27FC236}">
                <a16:creationId xmlns:a16="http://schemas.microsoft.com/office/drawing/2014/main" id="{1120832A-F063-3CB1-33A2-51EC1400DDE2}"/>
              </a:ext>
            </a:extLst>
          </p:cNvPr>
          <p:cNvSpPr txBox="1"/>
          <p:nvPr/>
        </p:nvSpPr>
        <p:spPr>
          <a:xfrm>
            <a:off x="3336519" y="5336634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32" name="CuadroTexto 131">
            <a:extLst>
              <a:ext uri="{FF2B5EF4-FFF2-40B4-BE49-F238E27FC236}">
                <a16:creationId xmlns:a16="http://schemas.microsoft.com/office/drawing/2014/main" id="{1928103B-B5D2-CAA2-BF64-F53ED0752FA3}"/>
              </a:ext>
            </a:extLst>
          </p:cNvPr>
          <p:cNvSpPr txBox="1"/>
          <p:nvPr/>
        </p:nvSpPr>
        <p:spPr>
          <a:xfrm>
            <a:off x="5569638" y="515869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33" name="CuadroTexto 132">
            <a:extLst>
              <a:ext uri="{FF2B5EF4-FFF2-40B4-BE49-F238E27FC236}">
                <a16:creationId xmlns:a16="http://schemas.microsoft.com/office/drawing/2014/main" id="{E9171AAC-A397-8415-B44D-C2EE78900E66}"/>
              </a:ext>
            </a:extLst>
          </p:cNvPr>
          <p:cNvSpPr txBox="1"/>
          <p:nvPr/>
        </p:nvSpPr>
        <p:spPr>
          <a:xfrm>
            <a:off x="5448715" y="5355562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34" name="CuadroTexto 133">
            <a:extLst>
              <a:ext uri="{FF2B5EF4-FFF2-40B4-BE49-F238E27FC236}">
                <a16:creationId xmlns:a16="http://schemas.microsoft.com/office/drawing/2014/main" id="{74EED0A8-FC03-9080-621C-AA0CAC3A6134}"/>
              </a:ext>
            </a:extLst>
          </p:cNvPr>
          <p:cNvSpPr txBox="1"/>
          <p:nvPr/>
        </p:nvSpPr>
        <p:spPr>
          <a:xfrm>
            <a:off x="1312333" y="557377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35" name="CuadroTexto 134">
            <a:extLst>
              <a:ext uri="{FF2B5EF4-FFF2-40B4-BE49-F238E27FC236}">
                <a16:creationId xmlns:a16="http://schemas.microsoft.com/office/drawing/2014/main" id="{682A541A-6F50-ED2A-B2F7-704EC0543017}"/>
              </a:ext>
            </a:extLst>
          </p:cNvPr>
          <p:cNvSpPr txBox="1"/>
          <p:nvPr/>
        </p:nvSpPr>
        <p:spPr>
          <a:xfrm>
            <a:off x="1191410" y="5770643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36" name="CuadroTexto 135">
            <a:extLst>
              <a:ext uri="{FF2B5EF4-FFF2-40B4-BE49-F238E27FC236}">
                <a16:creationId xmlns:a16="http://schemas.microsoft.com/office/drawing/2014/main" id="{81D16F5E-C996-986D-AF78-B89E32F5B60F}"/>
              </a:ext>
            </a:extLst>
          </p:cNvPr>
          <p:cNvSpPr txBox="1"/>
          <p:nvPr/>
        </p:nvSpPr>
        <p:spPr>
          <a:xfrm>
            <a:off x="3463806" y="557377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37" name="CuadroTexto 136">
            <a:extLst>
              <a:ext uri="{FF2B5EF4-FFF2-40B4-BE49-F238E27FC236}">
                <a16:creationId xmlns:a16="http://schemas.microsoft.com/office/drawing/2014/main" id="{EC6E241A-CA40-D278-1DD7-2FC381EA3C41}"/>
              </a:ext>
            </a:extLst>
          </p:cNvPr>
          <p:cNvSpPr txBox="1"/>
          <p:nvPr/>
        </p:nvSpPr>
        <p:spPr>
          <a:xfrm>
            <a:off x="3342883" y="5770643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9C059A0D-F946-9C48-21EE-15CBB1829CDF}"/>
              </a:ext>
            </a:extLst>
          </p:cNvPr>
          <p:cNvSpPr txBox="1"/>
          <p:nvPr/>
        </p:nvSpPr>
        <p:spPr>
          <a:xfrm>
            <a:off x="5576002" y="55927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39" name="CuadroTexto 138">
            <a:extLst>
              <a:ext uri="{FF2B5EF4-FFF2-40B4-BE49-F238E27FC236}">
                <a16:creationId xmlns:a16="http://schemas.microsoft.com/office/drawing/2014/main" id="{159ABACC-023A-DF69-5F27-9FDA4933CBFA}"/>
              </a:ext>
            </a:extLst>
          </p:cNvPr>
          <p:cNvSpPr txBox="1"/>
          <p:nvPr/>
        </p:nvSpPr>
        <p:spPr>
          <a:xfrm>
            <a:off x="5455079" y="5789571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40" name="CuadroTexto 139">
            <a:extLst>
              <a:ext uri="{FF2B5EF4-FFF2-40B4-BE49-F238E27FC236}">
                <a16:creationId xmlns:a16="http://schemas.microsoft.com/office/drawing/2014/main" id="{C670F75E-162F-1063-7FF2-6841A96C1DDD}"/>
              </a:ext>
            </a:extLst>
          </p:cNvPr>
          <p:cNvSpPr txBox="1"/>
          <p:nvPr/>
        </p:nvSpPr>
        <p:spPr>
          <a:xfrm>
            <a:off x="1312333" y="59865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41" name="CuadroTexto 140">
            <a:extLst>
              <a:ext uri="{FF2B5EF4-FFF2-40B4-BE49-F238E27FC236}">
                <a16:creationId xmlns:a16="http://schemas.microsoft.com/office/drawing/2014/main" id="{74452760-52DB-09CE-04F7-AF00DD373733}"/>
              </a:ext>
            </a:extLst>
          </p:cNvPr>
          <p:cNvSpPr txBox="1"/>
          <p:nvPr/>
        </p:nvSpPr>
        <p:spPr>
          <a:xfrm>
            <a:off x="1191410" y="6183393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42" name="CuadroTexto 141">
            <a:extLst>
              <a:ext uri="{FF2B5EF4-FFF2-40B4-BE49-F238E27FC236}">
                <a16:creationId xmlns:a16="http://schemas.microsoft.com/office/drawing/2014/main" id="{2EA29EF9-694F-9573-1E5E-3FF0CE827E77}"/>
              </a:ext>
            </a:extLst>
          </p:cNvPr>
          <p:cNvSpPr txBox="1"/>
          <p:nvPr/>
        </p:nvSpPr>
        <p:spPr>
          <a:xfrm>
            <a:off x="3463806" y="59865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43" name="CuadroTexto 142">
            <a:extLst>
              <a:ext uri="{FF2B5EF4-FFF2-40B4-BE49-F238E27FC236}">
                <a16:creationId xmlns:a16="http://schemas.microsoft.com/office/drawing/2014/main" id="{4B1610A6-44BE-9016-5223-8EAC2C32A510}"/>
              </a:ext>
            </a:extLst>
          </p:cNvPr>
          <p:cNvSpPr txBox="1"/>
          <p:nvPr/>
        </p:nvSpPr>
        <p:spPr>
          <a:xfrm>
            <a:off x="3342883" y="6183393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44" name="CuadroTexto 143">
            <a:extLst>
              <a:ext uri="{FF2B5EF4-FFF2-40B4-BE49-F238E27FC236}">
                <a16:creationId xmlns:a16="http://schemas.microsoft.com/office/drawing/2014/main" id="{A21BA561-385D-C26C-ACCF-878B54612D9F}"/>
              </a:ext>
            </a:extLst>
          </p:cNvPr>
          <p:cNvSpPr txBox="1"/>
          <p:nvPr/>
        </p:nvSpPr>
        <p:spPr>
          <a:xfrm>
            <a:off x="5576002" y="600545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45" name="CuadroTexto 144">
            <a:extLst>
              <a:ext uri="{FF2B5EF4-FFF2-40B4-BE49-F238E27FC236}">
                <a16:creationId xmlns:a16="http://schemas.microsoft.com/office/drawing/2014/main" id="{A1EC86F8-DFA8-B556-4CED-9E808AA1F363}"/>
              </a:ext>
            </a:extLst>
          </p:cNvPr>
          <p:cNvSpPr txBox="1"/>
          <p:nvPr/>
        </p:nvSpPr>
        <p:spPr>
          <a:xfrm>
            <a:off x="5455079" y="6202321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46" name="CuadroTexto 145">
            <a:extLst>
              <a:ext uri="{FF2B5EF4-FFF2-40B4-BE49-F238E27FC236}">
                <a16:creationId xmlns:a16="http://schemas.microsoft.com/office/drawing/2014/main" id="{2BE0FE93-3E28-F931-4D95-C3A262AA09C4}"/>
              </a:ext>
            </a:extLst>
          </p:cNvPr>
          <p:cNvSpPr txBox="1"/>
          <p:nvPr/>
        </p:nvSpPr>
        <p:spPr>
          <a:xfrm>
            <a:off x="1318766" y="642511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47" name="CuadroTexto 146">
            <a:extLst>
              <a:ext uri="{FF2B5EF4-FFF2-40B4-BE49-F238E27FC236}">
                <a16:creationId xmlns:a16="http://schemas.microsoft.com/office/drawing/2014/main" id="{5FA48B74-8D3F-6C24-34A0-C6F4EB69161E}"/>
              </a:ext>
            </a:extLst>
          </p:cNvPr>
          <p:cNvSpPr txBox="1"/>
          <p:nvPr/>
        </p:nvSpPr>
        <p:spPr>
          <a:xfrm>
            <a:off x="1197843" y="6621985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48" name="CuadroTexto 147">
            <a:extLst>
              <a:ext uri="{FF2B5EF4-FFF2-40B4-BE49-F238E27FC236}">
                <a16:creationId xmlns:a16="http://schemas.microsoft.com/office/drawing/2014/main" id="{8D714A23-5BB5-287C-BC48-FA37419D9A3F}"/>
              </a:ext>
            </a:extLst>
          </p:cNvPr>
          <p:cNvSpPr txBox="1"/>
          <p:nvPr/>
        </p:nvSpPr>
        <p:spPr>
          <a:xfrm>
            <a:off x="3470239" y="642511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49" name="CuadroTexto 148">
            <a:extLst>
              <a:ext uri="{FF2B5EF4-FFF2-40B4-BE49-F238E27FC236}">
                <a16:creationId xmlns:a16="http://schemas.microsoft.com/office/drawing/2014/main" id="{F5361428-D1F3-FD19-2709-DFEE6DC4E030}"/>
              </a:ext>
            </a:extLst>
          </p:cNvPr>
          <p:cNvSpPr txBox="1"/>
          <p:nvPr/>
        </p:nvSpPr>
        <p:spPr>
          <a:xfrm>
            <a:off x="3349316" y="6621985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50" name="CuadroTexto 149">
            <a:extLst>
              <a:ext uri="{FF2B5EF4-FFF2-40B4-BE49-F238E27FC236}">
                <a16:creationId xmlns:a16="http://schemas.microsoft.com/office/drawing/2014/main" id="{B0F861CB-9958-1C4F-5C6D-A53211E81FE3}"/>
              </a:ext>
            </a:extLst>
          </p:cNvPr>
          <p:cNvSpPr txBox="1"/>
          <p:nvPr/>
        </p:nvSpPr>
        <p:spPr>
          <a:xfrm>
            <a:off x="5582435" y="64440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51" name="CuadroTexto 150">
            <a:extLst>
              <a:ext uri="{FF2B5EF4-FFF2-40B4-BE49-F238E27FC236}">
                <a16:creationId xmlns:a16="http://schemas.microsoft.com/office/drawing/2014/main" id="{E9712730-0BE5-8BF3-7607-B9A341BBAA62}"/>
              </a:ext>
            </a:extLst>
          </p:cNvPr>
          <p:cNvSpPr txBox="1"/>
          <p:nvPr/>
        </p:nvSpPr>
        <p:spPr>
          <a:xfrm>
            <a:off x="5461512" y="6640913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52" name="CuadroTexto 151">
            <a:extLst>
              <a:ext uri="{FF2B5EF4-FFF2-40B4-BE49-F238E27FC236}">
                <a16:creationId xmlns:a16="http://schemas.microsoft.com/office/drawing/2014/main" id="{0AFE5214-EF83-5F42-5E1A-CDEB267D6A33}"/>
              </a:ext>
            </a:extLst>
          </p:cNvPr>
          <p:cNvSpPr txBox="1"/>
          <p:nvPr/>
        </p:nvSpPr>
        <p:spPr>
          <a:xfrm>
            <a:off x="1318766" y="68378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53" name="CuadroTexto 152">
            <a:extLst>
              <a:ext uri="{FF2B5EF4-FFF2-40B4-BE49-F238E27FC236}">
                <a16:creationId xmlns:a16="http://schemas.microsoft.com/office/drawing/2014/main" id="{01305F02-9DE6-1DA2-C3FF-A5C0A069B968}"/>
              </a:ext>
            </a:extLst>
          </p:cNvPr>
          <p:cNvSpPr txBox="1"/>
          <p:nvPr/>
        </p:nvSpPr>
        <p:spPr>
          <a:xfrm>
            <a:off x="1197843" y="7034735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54" name="CuadroTexto 153">
            <a:extLst>
              <a:ext uri="{FF2B5EF4-FFF2-40B4-BE49-F238E27FC236}">
                <a16:creationId xmlns:a16="http://schemas.microsoft.com/office/drawing/2014/main" id="{9A0B804D-0DE8-129D-B074-6EA79F6D8D34}"/>
              </a:ext>
            </a:extLst>
          </p:cNvPr>
          <p:cNvSpPr txBox="1"/>
          <p:nvPr/>
        </p:nvSpPr>
        <p:spPr>
          <a:xfrm>
            <a:off x="3470239" y="68378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55" name="CuadroTexto 154">
            <a:extLst>
              <a:ext uri="{FF2B5EF4-FFF2-40B4-BE49-F238E27FC236}">
                <a16:creationId xmlns:a16="http://schemas.microsoft.com/office/drawing/2014/main" id="{76233985-6F3E-0E75-BBD6-30A1BCAB4DB5}"/>
              </a:ext>
            </a:extLst>
          </p:cNvPr>
          <p:cNvSpPr txBox="1"/>
          <p:nvPr/>
        </p:nvSpPr>
        <p:spPr>
          <a:xfrm>
            <a:off x="3349316" y="7034735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56" name="CuadroTexto 155">
            <a:extLst>
              <a:ext uri="{FF2B5EF4-FFF2-40B4-BE49-F238E27FC236}">
                <a16:creationId xmlns:a16="http://schemas.microsoft.com/office/drawing/2014/main" id="{B59573C1-9935-C7A6-D2ED-DCE00F3A08EE}"/>
              </a:ext>
            </a:extLst>
          </p:cNvPr>
          <p:cNvSpPr txBox="1"/>
          <p:nvPr/>
        </p:nvSpPr>
        <p:spPr>
          <a:xfrm>
            <a:off x="5582435" y="685679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57" name="CuadroTexto 156">
            <a:extLst>
              <a:ext uri="{FF2B5EF4-FFF2-40B4-BE49-F238E27FC236}">
                <a16:creationId xmlns:a16="http://schemas.microsoft.com/office/drawing/2014/main" id="{E9B4A503-52BB-2CBB-6750-CA219B73B22C}"/>
              </a:ext>
            </a:extLst>
          </p:cNvPr>
          <p:cNvSpPr txBox="1"/>
          <p:nvPr/>
        </p:nvSpPr>
        <p:spPr>
          <a:xfrm>
            <a:off x="5461512" y="7053663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58" name="CuadroTexto 157">
            <a:extLst>
              <a:ext uri="{FF2B5EF4-FFF2-40B4-BE49-F238E27FC236}">
                <a16:creationId xmlns:a16="http://schemas.microsoft.com/office/drawing/2014/main" id="{E0454947-7246-7151-1BB4-88F0CA27E2DE}"/>
              </a:ext>
            </a:extLst>
          </p:cNvPr>
          <p:cNvSpPr txBox="1"/>
          <p:nvPr/>
        </p:nvSpPr>
        <p:spPr>
          <a:xfrm>
            <a:off x="1327176" y="72695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59" name="CuadroTexto 158">
            <a:extLst>
              <a:ext uri="{FF2B5EF4-FFF2-40B4-BE49-F238E27FC236}">
                <a16:creationId xmlns:a16="http://schemas.microsoft.com/office/drawing/2014/main" id="{897F46D0-C367-8827-1273-7CE7F998ED67}"/>
              </a:ext>
            </a:extLst>
          </p:cNvPr>
          <p:cNvSpPr txBox="1"/>
          <p:nvPr/>
        </p:nvSpPr>
        <p:spPr>
          <a:xfrm>
            <a:off x="1206253" y="7466413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60" name="CuadroTexto 159">
            <a:extLst>
              <a:ext uri="{FF2B5EF4-FFF2-40B4-BE49-F238E27FC236}">
                <a16:creationId xmlns:a16="http://schemas.microsoft.com/office/drawing/2014/main" id="{3AAA571A-5ECF-75E0-383B-6DAB61553BF4}"/>
              </a:ext>
            </a:extLst>
          </p:cNvPr>
          <p:cNvSpPr txBox="1"/>
          <p:nvPr/>
        </p:nvSpPr>
        <p:spPr>
          <a:xfrm>
            <a:off x="3478649" y="72695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61" name="CuadroTexto 160">
            <a:extLst>
              <a:ext uri="{FF2B5EF4-FFF2-40B4-BE49-F238E27FC236}">
                <a16:creationId xmlns:a16="http://schemas.microsoft.com/office/drawing/2014/main" id="{BAE7E1BE-540B-E626-2DEB-4D9A73868F69}"/>
              </a:ext>
            </a:extLst>
          </p:cNvPr>
          <p:cNvSpPr txBox="1"/>
          <p:nvPr/>
        </p:nvSpPr>
        <p:spPr>
          <a:xfrm>
            <a:off x="3357726" y="7466413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62" name="CuadroTexto 161">
            <a:extLst>
              <a:ext uri="{FF2B5EF4-FFF2-40B4-BE49-F238E27FC236}">
                <a16:creationId xmlns:a16="http://schemas.microsoft.com/office/drawing/2014/main" id="{7571C2B8-C662-BCD4-B854-82F0301DB740}"/>
              </a:ext>
            </a:extLst>
          </p:cNvPr>
          <p:cNvSpPr txBox="1"/>
          <p:nvPr/>
        </p:nvSpPr>
        <p:spPr>
          <a:xfrm>
            <a:off x="5590845" y="728847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63" name="CuadroTexto 162">
            <a:extLst>
              <a:ext uri="{FF2B5EF4-FFF2-40B4-BE49-F238E27FC236}">
                <a16:creationId xmlns:a16="http://schemas.microsoft.com/office/drawing/2014/main" id="{E3E53095-A7CC-C628-BF95-BE5B8EF87D21}"/>
              </a:ext>
            </a:extLst>
          </p:cNvPr>
          <p:cNvSpPr txBox="1"/>
          <p:nvPr/>
        </p:nvSpPr>
        <p:spPr>
          <a:xfrm>
            <a:off x="5469922" y="7485341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64" name="CuadroTexto 163">
            <a:extLst>
              <a:ext uri="{FF2B5EF4-FFF2-40B4-BE49-F238E27FC236}">
                <a16:creationId xmlns:a16="http://schemas.microsoft.com/office/drawing/2014/main" id="{BEE31EEC-5452-DAC3-3BDE-3DCA59DEF291}"/>
              </a:ext>
            </a:extLst>
          </p:cNvPr>
          <p:cNvSpPr txBox="1"/>
          <p:nvPr/>
        </p:nvSpPr>
        <p:spPr>
          <a:xfrm>
            <a:off x="1327176" y="768229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65" name="CuadroTexto 164">
            <a:extLst>
              <a:ext uri="{FF2B5EF4-FFF2-40B4-BE49-F238E27FC236}">
                <a16:creationId xmlns:a16="http://schemas.microsoft.com/office/drawing/2014/main" id="{9FFB34B2-0160-8B6E-963C-1F49E197E923}"/>
              </a:ext>
            </a:extLst>
          </p:cNvPr>
          <p:cNvSpPr txBox="1"/>
          <p:nvPr/>
        </p:nvSpPr>
        <p:spPr>
          <a:xfrm>
            <a:off x="1206253" y="7879163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66" name="CuadroTexto 165">
            <a:extLst>
              <a:ext uri="{FF2B5EF4-FFF2-40B4-BE49-F238E27FC236}">
                <a16:creationId xmlns:a16="http://schemas.microsoft.com/office/drawing/2014/main" id="{C7DA31EF-6793-EC9C-7B57-6C6CBE5E4202}"/>
              </a:ext>
            </a:extLst>
          </p:cNvPr>
          <p:cNvSpPr txBox="1"/>
          <p:nvPr/>
        </p:nvSpPr>
        <p:spPr>
          <a:xfrm>
            <a:off x="3478649" y="768229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67" name="CuadroTexto 166">
            <a:extLst>
              <a:ext uri="{FF2B5EF4-FFF2-40B4-BE49-F238E27FC236}">
                <a16:creationId xmlns:a16="http://schemas.microsoft.com/office/drawing/2014/main" id="{E69CAF42-F577-2E2B-C05F-C0E19FE7DA3A}"/>
              </a:ext>
            </a:extLst>
          </p:cNvPr>
          <p:cNvSpPr txBox="1"/>
          <p:nvPr/>
        </p:nvSpPr>
        <p:spPr>
          <a:xfrm>
            <a:off x="3357726" y="7879163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68" name="CuadroTexto 167">
            <a:extLst>
              <a:ext uri="{FF2B5EF4-FFF2-40B4-BE49-F238E27FC236}">
                <a16:creationId xmlns:a16="http://schemas.microsoft.com/office/drawing/2014/main" id="{76F05BEB-AD97-CB2E-4407-8202A09451B8}"/>
              </a:ext>
            </a:extLst>
          </p:cNvPr>
          <p:cNvSpPr txBox="1"/>
          <p:nvPr/>
        </p:nvSpPr>
        <p:spPr>
          <a:xfrm>
            <a:off x="5590845" y="770122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R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O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M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A</a:t>
            </a:r>
            <a:r>
              <a:rPr lang="es-ES" sz="1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N</a:t>
            </a:r>
            <a:endParaRPr lang="es-VE" sz="16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  <p:sp>
        <p:nvSpPr>
          <p:cNvPr id="169" name="CuadroTexto 168">
            <a:extLst>
              <a:ext uri="{FF2B5EF4-FFF2-40B4-BE49-F238E27FC236}">
                <a16:creationId xmlns:a16="http://schemas.microsoft.com/office/drawing/2014/main" id="{39155928-BA63-81F7-503E-DB637A2ED510}"/>
              </a:ext>
            </a:extLst>
          </p:cNvPr>
          <p:cNvSpPr txBox="1"/>
          <p:nvPr/>
        </p:nvSpPr>
        <p:spPr>
          <a:xfrm>
            <a:off x="5469922" y="7898091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C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R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uper Mario 256" pitchFamily="2" charset="0"/>
              </a:rPr>
              <a:t>D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E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Super Mario 256" pitchFamily="2" charset="0"/>
              </a:rPr>
              <a:t>N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uper Mario 256" pitchFamily="2" charset="0"/>
              </a:rPr>
              <a:t>A</a:t>
            </a:r>
            <a:r>
              <a:rPr lang="es-ES" sz="14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uper Mario 256" pitchFamily="2" charset="0"/>
              </a:rPr>
              <a:t>S</a:t>
            </a:r>
            <a:endParaRPr lang="es-VE" sz="1400" b="1" dirty="0">
              <a:ln w="1905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Super Mario 256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2660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7147</TotalTime>
  <Words>328</Words>
  <Application>Microsoft Office PowerPoint</Application>
  <PresentationFormat>Carta (216 x 279 mm)</PresentationFormat>
  <Paragraphs>298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Super Mario 256</vt:lpstr>
      <vt:lpstr>Calibri Light</vt:lpstr>
      <vt:lpstr>LEMON MILK Bold</vt:lpstr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4</cp:revision>
  <dcterms:created xsi:type="dcterms:W3CDTF">2024-07-23T03:15:22Z</dcterms:created>
  <dcterms:modified xsi:type="dcterms:W3CDTF">2024-08-14T19:14:37Z</dcterms:modified>
</cp:coreProperties>
</file>